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8"/>
  </p:notesMasterIdLst>
  <p:sldIdLst>
    <p:sldId id="256" r:id="rId3"/>
    <p:sldId id="267" r:id="rId4"/>
    <p:sldId id="271" r:id="rId5"/>
    <p:sldId id="318" r:id="rId6"/>
    <p:sldId id="331" r:id="rId7"/>
    <p:sldId id="332" r:id="rId8"/>
    <p:sldId id="319" r:id="rId9"/>
    <p:sldId id="320" r:id="rId10"/>
    <p:sldId id="321" r:id="rId11"/>
    <p:sldId id="323" r:id="rId12"/>
    <p:sldId id="324" r:id="rId13"/>
    <p:sldId id="325" r:id="rId14"/>
    <p:sldId id="326" r:id="rId15"/>
    <p:sldId id="330"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e" initials="E" lastIdx="3" clrIdx="0">
    <p:extLst>
      <p:ext uri="{19B8F6BF-5375-455C-9EA6-DF929625EA0E}">
        <p15:presenceInfo xmlns:p15="http://schemas.microsoft.com/office/powerpoint/2012/main" userId="2e7173aac0d4d4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21D6A-0532-4E10-80D8-951095FCA18D}" v="2286" dt="2020-10-12T21:43:31.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4" autoAdjust="0"/>
    <p:restoredTop sz="92231" autoAdjust="0"/>
  </p:normalViewPr>
  <p:slideViewPr>
    <p:cSldViewPr snapToGrid="0">
      <p:cViewPr varScale="1">
        <p:scale>
          <a:sx n="66" d="100"/>
          <a:sy n="66" d="100"/>
        </p:scale>
        <p:origin x="90" y="8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e Small" userId="2e7173aac0d4d449" providerId="LiveId" clId="{9EEB5E55-4701-4726-9D64-5353B7870A4B}"/>
    <pc:docChg chg="undo redo custSel addSld delSld modSld sldOrd">
      <pc:chgData name="Ellie Small" userId="2e7173aac0d4d449" providerId="LiveId" clId="{9EEB5E55-4701-4726-9D64-5353B7870A4B}" dt="2020-08-07T07:05:31.830" v="4888" actId="20577"/>
      <pc:docMkLst>
        <pc:docMk/>
      </pc:docMkLst>
      <pc:sldChg chg="modSp mod">
        <pc:chgData name="Ellie Small" userId="2e7173aac0d4d449" providerId="LiveId" clId="{9EEB5E55-4701-4726-9D64-5353B7870A4B}" dt="2020-08-05T02:23:56.355" v="54" actId="20577"/>
        <pc:sldMkLst>
          <pc:docMk/>
          <pc:sldMk cId="4269857569" sldId="256"/>
        </pc:sldMkLst>
        <pc:spChg chg="mod">
          <ac:chgData name="Ellie Small" userId="2e7173aac0d4d449" providerId="LiveId" clId="{9EEB5E55-4701-4726-9D64-5353B7870A4B}" dt="2020-08-05T02:23:56.355" v="54" actId="20577"/>
          <ac:spMkLst>
            <pc:docMk/>
            <pc:sldMk cId="4269857569" sldId="256"/>
            <ac:spMk id="2" creationId="{00000000-0000-0000-0000-000000000000}"/>
          </ac:spMkLst>
        </pc:spChg>
      </pc:sldChg>
      <pc:sldChg chg="modSp del mod">
        <pc:chgData name="Ellie Small" userId="2e7173aac0d4d449" providerId="LiveId" clId="{9EEB5E55-4701-4726-9D64-5353B7870A4B}" dt="2020-08-05T02:26:51.569" v="73" actId="47"/>
        <pc:sldMkLst>
          <pc:docMk/>
          <pc:sldMk cId="739183143" sldId="257"/>
        </pc:sldMkLst>
        <pc:spChg chg="mod">
          <ac:chgData name="Ellie Small" userId="2e7173aac0d4d449" providerId="LiveId" clId="{9EEB5E55-4701-4726-9D64-5353B7870A4B}" dt="2020-08-05T02:26:47.941" v="72" actId="20577"/>
          <ac:spMkLst>
            <pc:docMk/>
            <pc:sldMk cId="739183143" sldId="257"/>
            <ac:spMk id="2" creationId="{DA0CD55F-603C-4D2A-BE44-42317491026A}"/>
          </ac:spMkLst>
        </pc:spChg>
      </pc:sldChg>
      <pc:sldChg chg="del">
        <pc:chgData name="Ellie Small" userId="2e7173aac0d4d449" providerId="LiveId" clId="{9EEB5E55-4701-4726-9D64-5353B7870A4B}" dt="2020-08-05T02:26:52.955" v="74" actId="47"/>
        <pc:sldMkLst>
          <pc:docMk/>
          <pc:sldMk cId="671577576" sldId="258"/>
        </pc:sldMkLst>
      </pc:sldChg>
      <pc:sldChg chg="del">
        <pc:chgData name="Ellie Small" userId="2e7173aac0d4d449" providerId="LiveId" clId="{9EEB5E55-4701-4726-9D64-5353B7870A4B}" dt="2020-08-05T02:26:55.311" v="75" actId="47"/>
        <pc:sldMkLst>
          <pc:docMk/>
          <pc:sldMk cId="4286972517" sldId="259"/>
        </pc:sldMkLst>
      </pc:sldChg>
      <pc:sldChg chg="delSp modSp mod modAnim">
        <pc:chgData name="Ellie Small" userId="2e7173aac0d4d449" providerId="LiveId" clId="{9EEB5E55-4701-4726-9D64-5353B7870A4B}" dt="2020-08-05T06:50:35.616" v="4316"/>
        <pc:sldMkLst>
          <pc:docMk/>
          <pc:sldMk cId="3165814184" sldId="260"/>
        </pc:sldMkLst>
        <pc:spChg chg="mod">
          <ac:chgData name="Ellie Small" userId="2e7173aac0d4d449" providerId="LiveId" clId="{9EEB5E55-4701-4726-9D64-5353B7870A4B}" dt="2020-08-05T03:15:52.385" v="1528" actId="1076"/>
          <ac:spMkLst>
            <pc:docMk/>
            <pc:sldMk cId="3165814184" sldId="260"/>
            <ac:spMk id="2" creationId="{DA0CD55F-603C-4D2A-BE44-42317491026A}"/>
          </ac:spMkLst>
        </pc:spChg>
        <pc:spChg chg="mod">
          <ac:chgData name="Ellie Small" userId="2e7173aac0d4d449" providerId="LiveId" clId="{9EEB5E55-4701-4726-9D64-5353B7870A4B}" dt="2020-08-05T06:32:14.448" v="4190" actId="20577"/>
          <ac:spMkLst>
            <pc:docMk/>
            <pc:sldMk cId="3165814184" sldId="260"/>
            <ac:spMk id="3" creationId="{55001A84-3A36-4927-A44F-2BB39E2B1C33}"/>
          </ac:spMkLst>
        </pc:spChg>
        <pc:spChg chg="del">
          <ac:chgData name="Ellie Small" userId="2e7173aac0d4d449" providerId="LiveId" clId="{9EEB5E55-4701-4726-9D64-5353B7870A4B}" dt="2020-08-05T02:29:37.718" v="170" actId="478"/>
          <ac:spMkLst>
            <pc:docMk/>
            <pc:sldMk cId="3165814184" sldId="260"/>
            <ac:spMk id="5" creationId="{7D0D5D4C-CA1E-47A7-9A3B-C7C596916C81}"/>
          </ac:spMkLst>
        </pc:spChg>
        <pc:spChg chg="del">
          <ac:chgData name="Ellie Small" userId="2e7173aac0d4d449" providerId="LiveId" clId="{9EEB5E55-4701-4726-9D64-5353B7870A4B}" dt="2020-08-05T02:29:39.537" v="171" actId="478"/>
          <ac:spMkLst>
            <pc:docMk/>
            <pc:sldMk cId="3165814184" sldId="260"/>
            <ac:spMk id="6" creationId="{B3D38A45-1A06-4746-B059-CF821480D1BA}"/>
          </ac:spMkLst>
        </pc:spChg>
        <pc:spChg chg="del">
          <ac:chgData name="Ellie Small" userId="2e7173aac0d4d449" providerId="LiveId" clId="{9EEB5E55-4701-4726-9D64-5353B7870A4B}" dt="2020-08-05T02:29:40.929" v="172" actId="478"/>
          <ac:spMkLst>
            <pc:docMk/>
            <pc:sldMk cId="3165814184" sldId="260"/>
            <ac:spMk id="7" creationId="{155FDC2E-4CF9-4BBE-B32B-D4226F1C3145}"/>
          </ac:spMkLst>
        </pc:spChg>
        <pc:spChg chg="del">
          <ac:chgData name="Ellie Small" userId="2e7173aac0d4d449" providerId="LiveId" clId="{9EEB5E55-4701-4726-9D64-5353B7870A4B}" dt="2020-08-05T02:29:42.505" v="173" actId="478"/>
          <ac:spMkLst>
            <pc:docMk/>
            <pc:sldMk cId="3165814184" sldId="260"/>
            <ac:spMk id="8" creationId="{8B0BB4A0-1853-40D9-B63C-D87FCE71BD25}"/>
          </ac:spMkLst>
        </pc:spChg>
      </pc:sldChg>
      <pc:sldChg chg="del">
        <pc:chgData name="Ellie Small" userId="2e7173aac0d4d449" providerId="LiveId" clId="{9EEB5E55-4701-4726-9D64-5353B7870A4B}" dt="2020-08-05T02:45:00.951" v="828" actId="47"/>
        <pc:sldMkLst>
          <pc:docMk/>
          <pc:sldMk cId="694242503" sldId="261"/>
        </pc:sldMkLst>
      </pc:sldChg>
      <pc:sldChg chg="del">
        <pc:chgData name="Ellie Small" userId="2e7173aac0d4d449" providerId="LiveId" clId="{9EEB5E55-4701-4726-9D64-5353B7870A4B}" dt="2020-08-05T02:45:00.951" v="828" actId="47"/>
        <pc:sldMkLst>
          <pc:docMk/>
          <pc:sldMk cId="2523096719" sldId="262"/>
        </pc:sldMkLst>
      </pc:sldChg>
      <pc:sldChg chg="del">
        <pc:chgData name="Ellie Small" userId="2e7173aac0d4d449" providerId="LiveId" clId="{9EEB5E55-4701-4726-9D64-5353B7870A4B}" dt="2020-08-05T02:45:00.951" v="828" actId="47"/>
        <pc:sldMkLst>
          <pc:docMk/>
          <pc:sldMk cId="1027389628" sldId="263"/>
        </pc:sldMkLst>
      </pc:sldChg>
      <pc:sldChg chg="del">
        <pc:chgData name="Ellie Small" userId="2e7173aac0d4d449" providerId="LiveId" clId="{9EEB5E55-4701-4726-9D64-5353B7870A4B}" dt="2020-08-05T02:45:00.951" v="828" actId="47"/>
        <pc:sldMkLst>
          <pc:docMk/>
          <pc:sldMk cId="265237843" sldId="264"/>
        </pc:sldMkLst>
      </pc:sldChg>
      <pc:sldChg chg="del">
        <pc:chgData name="Ellie Small" userId="2e7173aac0d4d449" providerId="LiveId" clId="{9EEB5E55-4701-4726-9D64-5353B7870A4B}" dt="2020-08-05T02:45:00.951" v="828" actId="47"/>
        <pc:sldMkLst>
          <pc:docMk/>
          <pc:sldMk cId="567937674" sldId="265"/>
        </pc:sldMkLst>
      </pc:sldChg>
      <pc:sldChg chg="modSp mod modAnim">
        <pc:chgData name="Ellie Small" userId="2e7173aac0d4d449" providerId="LiveId" clId="{9EEB5E55-4701-4726-9D64-5353B7870A4B}" dt="2020-08-07T07:05:31.830" v="4888" actId="20577"/>
        <pc:sldMkLst>
          <pc:docMk/>
          <pc:sldMk cId="3126147523" sldId="266"/>
        </pc:sldMkLst>
        <pc:spChg chg="mod">
          <ac:chgData name="Ellie Small" userId="2e7173aac0d4d449" providerId="LiveId" clId="{9EEB5E55-4701-4726-9D64-5353B7870A4B}" dt="2020-08-07T07:05:31.830" v="4888" actId="20577"/>
          <ac:spMkLst>
            <pc:docMk/>
            <pc:sldMk cId="3126147523" sldId="266"/>
            <ac:spMk id="3" creationId="{55001A84-3A36-4927-A44F-2BB39E2B1C33}"/>
          </ac:spMkLst>
        </pc:spChg>
      </pc:sldChg>
      <pc:sldChg chg="modSp mod modAnim">
        <pc:chgData name="Ellie Small" userId="2e7173aac0d4d449" providerId="LiveId" clId="{9EEB5E55-4701-4726-9D64-5353B7870A4B}" dt="2020-08-06T02:20:33.151" v="4743" actId="20577"/>
        <pc:sldMkLst>
          <pc:docMk/>
          <pc:sldMk cId="2842397445" sldId="267"/>
        </pc:sldMkLst>
        <pc:spChg chg="mod">
          <ac:chgData name="Ellie Small" userId="2e7173aac0d4d449" providerId="LiveId" clId="{9EEB5E55-4701-4726-9D64-5353B7870A4B}" dt="2020-08-06T02:20:33.151" v="4743" actId="20577"/>
          <ac:spMkLst>
            <pc:docMk/>
            <pc:sldMk cId="2842397445" sldId="267"/>
            <ac:spMk id="7" creationId="{72F861AD-D2B0-4ECF-9774-06237EC7BB74}"/>
          </ac:spMkLst>
        </pc:spChg>
      </pc:sldChg>
      <pc:sldChg chg="del">
        <pc:chgData name="Ellie Small" userId="2e7173aac0d4d449" providerId="LiveId" clId="{9EEB5E55-4701-4726-9D64-5353B7870A4B}" dt="2020-08-05T02:24:21.955" v="55" actId="47"/>
        <pc:sldMkLst>
          <pc:docMk/>
          <pc:sldMk cId="0" sldId="268"/>
        </pc:sldMkLst>
      </pc:sldChg>
      <pc:sldChg chg="del">
        <pc:chgData name="Ellie Small" userId="2e7173aac0d4d449" providerId="LiveId" clId="{9EEB5E55-4701-4726-9D64-5353B7870A4B}" dt="2020-08-05T02:24:21.955" v="55" actId="47"/>
        <pc:sldMkLst>
          <pc:docMk/>
          <pc:sldMk cId="3577243369" sldId="269"/>
        </pc:sldMkLst>
      </pc:sldChg>
      <pc:sldChg chg="del">
        <pc:chgData name="Ellie Small" userId="2e7173aac0d4d449" providerId="LiveId" clId="{9EEB5E55-4701-4726-9D64-5353B7870A4B}" dt="2020-08-05T02:24:21.955" v="55" actId="47"/>
        <pc:sldMkLst>
          <pc:docMk/>
          <pc:sldMk cId="3699100133" sldId="270"/>
        </pc:sldMkLst>
      </pc:sldChg>
      <pc:sldChg chg="del">
        <pc:chgData name="Ellie Small" userId="2e7173aac0d4d449" providerId="LiveId" clId="{9EEB5E55-4701-4726-9D64-5353B7870A4B}" dt="2020-08-05T02:45:00.951" v="828" actId="47"/>
        <pc:sldMkLst>
          <pc:docMk/>
          <pc:sldMk cId="2655744798" sldId="271"/>
        </pc:sldMkLst>
      </pc:sldChg>
      <pc:sldChg chg="del">
        <pc:chgData name="Ellie Small" userId="2e7173aac0d4d449" providerId="LiveId" clId="{9EEB5E55-4701-4726-9D64-5353B7870A4B}" dt="2020-08-05T02:45:00.951" v="828" actId="47"/>
        <pc:sldMkLst>
          <pc:docMk/>
          <pc:sldMk cId="381781689" sldId="272"/>
        </pc:sldMkLst>
      </pc:sldChg>
      <pc:sldChg chg="modSp add mod modAnim">
        <pc:chgData name="Ellie Small" userId="2e7173aac0d4d449" providerId="LiveId" clId="{9EEB5E55-4701-4726-9D64-5353B7870A4B}" dt="2020-08-05T06:50:30.150" v="4315"/>
        <pc:sldMkLst>
          <pc:docMk/>
          <pc:sldMk cId="2438843030" sldId="273"/>
        </pc:sldMkLst>
        <pc:spChg chg="mod">
          <ac:chgData name="Ellie Small" userId="2e7173aac0d4d449" providerId="LiveId" clId="{9EEB5E55-4701-4726-9D64-5353B7870A4B}" dt="2020-08-05T03:16:17.947" v="1533" actId="1076"/>
          <ac:spMkLst>
            <pc:docMk/>
            <pc:sldMk cId="2438843030" sldId="273"/>
            <ac:spMk id="2" creationId="{DA0CD55F-603C-4D2A-BE44-42317491026A}"/>
          </ac:spMkLst>
        </pc:spChg>
        <pc:spChg chg="mod">
          <ac:chgData name="Ellie Small" userId="2e7173aac0d4d449" providerId="LiveId" clId="{9EEB5E55-4701-4726-9D64-5353B7870A4B}" dt="2020-08-05T06:50:20.015" v="4314" actId="20577"/>
          <ac:spMkLst>
            <pc:docMk/>
            <pc:sldMk cId="2438843030" sldId="273"/>
            <ac:spMk id="3" creationId="{55001A84-3A36-4927-A44F-2BB39E2B1C33}"/>
          </ac:spMkLst>
        </pc:spChg>
      </pc:sldChg>
      <pc:sldChg chg="del">
        <pc:chgData name="Ellie Small" userId="2e7173aac0d4d449" providerId="LiveId" clId="{9EEB5E55-4701-4726-9D64-5353B7870A4B}" dt="2020-08-05T02:24:21.955" v="55" actId="47"/>
        <pc:sldMkLst>
          <pc:docMk/>
          <pc:sldMk cId="3194883249" sldId="273"/>
        </pc:sldMkLst>
      </pc:sldChg>
      <pc:sldChg chg="del">
        <pc:chgData name="Ellie Small" userId="2e7173aac0d4d449" providerId="LiveId" clId="{9EEB5E55-4701-4726-9D64-5353B7870A4B}" dt="2020-08-05T02:24:21.955" v="55" actId="47"/>
        <pc:sldMkLst>
          <pc:docMk/>
          <pc:sldMk cId="840523621" sldId="274"/>
        </pc:sldMkLst>
      </pc:sldChg>
      <pc:sldChg chg="modSp add mod modAnim">
        <pc:chgData name="Ellie Small" userId="2e7173aac0d4d449" providerId="LiveId" clId="{9EEB5E55-4701-4726-9D64-5353B7870A4B}" dt="2020-08-06T02:35:53.789" v="4870" actId="20577"/>
        <pc:sldMkLst>
          <pc:docMk/>
          <pc:sldMk cId="1932541069" sldId="274"/>
        </pc:sldMkLst>
        <pc:spChg chg="mod">
          <ac:chgData name="Ellie Small" userId="2e7173aac0d4d449" providerId="LiveId" clId="{9EEB5E55-4701-4726-9D64-5353B7870A4B}" dt="2020-08-05T03:16:42.504" v="1538" actId="1076"/>
          <ac:spMkLst>
            <pc:docMk/>
            <pc:sldMk cId="1932541069" sldId="274"/>
            <ac:spMk id="2" creationId="{DA0CD55F-603C-4D2A-BE44-42317491026A}"/>
          </ac:spMkLst>
        </pc:spChg>
        <pc:spChg chg="mod">
          <ac:chgData name="Ellie Small" userId="2e7173aac0d4d449" providerId="LiveId" clId="{9EEB5E55-4701-4726-9D64-5353B7870A4B}" dt="2020-08-06T02:35:53.789" v="4870" actId="20577"/>
          <ac:spMkLst>
            <pc:docMk/>
            <pc:sldMk cId="1932541069" sldId="274"/>
            <ac:spMk id="3" creationId="{55001A84-3A36-4927-A44F-2BB39E2B1C33}"/>
          </ac:spMkLst>
        </pc:spChg>
      </pc:sldChg>
      <pc:sldChg chg="modSp add mod modAnim">
        <pc:chgData name="Ellie Small" userId="2e7173aac0d4d449" providerId="LiveId" clId="{9EEB5E55-4701-4726-9D64-5353B7870A4B}" dt="2020-08-06T02:38:14.036" v="4886" actId="114"/>
        <pc:sldMkLst>
          <pc:docMk/>
          <pc:sldMk cId="752445986" sldId="275"/>
        </pc:sldMkLst>
        <pc:spChg chg="mod">
          <ac:chgData name="Ellie Small" userId="2e7173aac0d4d449" providerId="LiveId" clId="{9EEB5E55-4701-4726-9D64-5353B7870A4B}" dt="2020-08-05T03:17:00.582" v="1544" actId="1076"/>
          <ac:spMkLst>
            <pc:docMk/>
            <pc:sldMk cId="752445986" sldId="275"/>
            <ac:spMk id="2" creationId="{DA0CD55F-603C-4D2A-BE44-42317491026A}"/>
          </ac:spMkLst>
        </pc:spChg>
        <pc:spChg chg="mod">
          <ac:chgData name="Ellie Small" userId="2e7173aac0d4d449" providerId="LiveId" clId="{9EEB5E55-4701-4726-9D64-5353B7870A4B}" dt="2020-08-06T02:38:14.036" v="4886" actId="114"/>
          <ac:spMkLst>
            <pc:docMk/>
            <pc:sldMk cId="752445986" sldId="275"/>
            <ac:spMk id="3" creationId="{55001A84-3A36-4927-A44F-2BB39E2B1C33}"/>
          </ac:spMkLst>
        </pc:spChg>
      </pc:sldChg>
      <pc:sldChg chg="del">
        <pc:chgData name="Ellie Small" userId="2e7173aac0d4d449" providerId="LiveId" clId="{9EEB5E55-4701-4726-9D64-5353B7870A4B}" dt="2020-08-05T02:24:21.955" v="55" actId="47"/>
        <pc:sldMkLst>
          <pc:docMk/>
          <pc:sldMk cId="1568839211" sldId="275"/>
        </pc:sldMkLst>
      </pc:sldChg>
      <pc:sldChg chg="del">
        <pc:chgData name="Ellie Small" userId="2e7173aac0d4d449" providerId="LiveId" clId="{9EEB5E55-4701-4726-9D64-5353B7870A4B}" dt="2020-08-05T02:24:21.955" v="55" actId="47"/>
        <pc:sldMkLst>
          <pc:docMk/>
          <pc:sldMk cId="2993156148" sldId="276"/>
        </pc:sldMkLst>
      </pc:sldChg>
      <pc:sldChg chg="modSp add mod modAnim">
        <pc:chgData name="Ellie Small" userId="2e7173aac0d4d449" providerId="LiveId" clId="{9EEB5E55-4701-4726-9D64-5353B7870A4B}" dt="2020-08-05T06:50:53.500" v="4319"/>
        <pc:sldMkLst>
          <pc:docMk/>
          <pc:sldMk cId="4240365148" sldId="276"/>
        </pc:sldMkLst>
        <pc:spChg chg="mod">
          <ac:chgData name="Ellie Small" userId="2e7173aac0d4d449" providerId="LiveId" clId="{9EEB5E55-4701-4726-9D64-5353B7870A4B}" dt="2020-08-05T03:17:16.278" v="1548" actId="1076"/>
          <ac:spMkLst>
            <pc:docMk/>
            <pc:sldMk cId="4240365148" sldId="276"/>
            <ac:spMk id="2" creationId="{DA0CD55F-603C-4D2A-BE44-42317491026A}"/>
          </ac:spMkLst>
        </pc:spChg>
        <pc:spChg chg="mod">
          <ac:chgData name="Ellie Small" userId="2e7173aac0d4d449" providerId="LiveId" clId="{9EEB5E55-4701-4726-9D64-5353B7870A4B}" dt="2020-08-05T03:47:17.478" v="2547" actId="114"/>
          <ac:spMkLst>
            <pc:docMk/>
            <pc:sldMk cId="4240365148" sldId="276"/>
            <ac:spMk id="3" creationId="{55001A84-3A36-4927-A44F-2BB39E2B1C33}"/>
          </ac:spMkLst>
        </pc:spChg>
      </pc:sldChg>
      <pc:sldChg chg="modSp add mod modAnim">
        <pc:chgData name="Ellie Small" userId="2e7173aac0d4d449" providerId="LiveId" clId="{9EEB5E55-4701-4726-9D64-5353B7870A4B}" dt="2020-08-05T06:51:02.999" v="4320"/>
        <pc:sldMkLst>
          <pc:docMk/>
          <pc:sldMk cId="2142424022" sldId="277"/>
        </pc:sldMkLst>
        <pc:spChg chg="mod">
          <ac:chgData name="Ellie Small" userId="2e7173aac0d4d449" providerId="LiveId" clId="{9EEB5E55-4701-4726-9D64-5353B7870A4B}" dt="2020-08-05T03:27:00.320" v="2281" actId="20577"/>
          <ac:spMkLst>
            <pc:docMk/>
            <pc:sldMk cId="2142424022" sldId="277"/>
            <ac:spMk id="2" creationId="{DA0CD55F-603C-4D2A-BE44-42317491026A}"/>
          </ac:spMkLst>
        </pc:spChg>
        <pc:spChg chg="mod">
          <ac:chgData name="Ellie Small" userId="2e7173aac0d4d449" providerId="LiveId" clId="{9EEB5E55-4701-4726-9D64-5353B7870A4B}" dt="2020-08-05T06:44:48.755" v="4276" actId="27636"/>
          <ac:spMkLst>
            <pc:docMk/>
            <pc:sldMk cId="2142424022" sldId="277"/>
            <ac:spMk id="3" creationId="{55001A84-3A36-4927-A44F-2BB39E2B1C33}"/>
          </ac:spMkLst>
        </pc:spChg>
      </pc:sldChg>
      <pc:sldChg chg="del">
        <pc:chgData name="Ellie Small" userId="2e7173aac0d4d449" providerId="LiveId" clId="{9EEB5E55-4701-4726-9D64-5353B7870A4B}" dt="2020-08-05T02:24:21.955" v="55" actId="47"/>
        <pc:sldMkLst>
          <pc:docMk/>
          <pc:sldMk cId="4224908204" sldId="277"/>
        </pc:sldMkLst>
      </pc:sldChg>
      <pc:sldChg chg="modSp add mod modAnim">
        <pc:chgData name="Ellie Small" userId="2e7173aac0d4d449" providerId="LiveId" clId="{9EEB5E55-4701-4726-9D64-5353B7870A4B}" dt="2020-08-06T02:24:45.561" v="4753" actId="20577"/>
        <pc:sldMkLst>
          <pc:docMk/>
          <pc:sldMk cId="1097050820" sldId="278"/>
        </pc:sldMkLst>
        <pc:spChg chg="mod">
          <ac:chgData name="Ellie Small" userId="2e7173aac0d4d449" providerId="LiveId" clId="{9EEB5E55-4701-4726-9D64-5353B7870A4B}" dt="2020-08-05T03:52:32.961" v="2618" actId="20577"/>
          <ac:spMkLst>
            <pc:docMk/>
            <pc:sldMk cId="1097050820" sldId="278"/>
            <ac:spMk id="2" creationId="{DA0CD55F-603C-4D2A-BE44-42317491026A}"/>
          </ac:spMkLst>
        </pc:spChg>
        <pc:spChg chg="mod">
          <ac:chgData name="Ellie Small" userId="2e7173aac0d4d449" providerId="LiveId" clId="{9EEB5E55-4701-4726-9D64-5353B7870A4B}" dt="2020-08-06T02:24:45.561" v="4753" actId="20577"/>
          <ac:spMkLst>
            <pc:docMk/>
            <pc:sldMk cId="1097050820" sldId="278"/>
            <ac:spMk id="3" creationId="{55001A84-3A36-4927-A44F-2BB39E2B1C33}"/>
          </ac:spMkLst>
        </pc:spChg>
      </pc:sldChg>
      <pc:sldChg chg="del">
        <pc:chgData name="Ellie Small" userId="2e7173aac0d4d449" providerId="LiveId" clId="{9EEB5E55-4701-4726-9D64-5353B7870A4B}" dt="2020-08-05T02:24:21.955" v="55" actId="47"/>
        <pc:sldMkLst>
          <pc:docMk/>
          <pc:sldMk cId="2914803437" sldId="278"/>
        </pc:sldMkLst>
      </pc:sldChg>
      <pc:sldChg chg="modSp add mod modAnim">
        <pc:chgData name="Ellie Small" userId="2e7173aac0d4d449" providerId="LiveId" clId="{9EEB5E55-4701-4726-9D64-5353B7870A4B}" dt="2020-08-05T06:51:15.546" v="4322"/>
        <pc:sldMkLst>
          <pc:docMk/>
          <pc:sldMk cId="1262800777" sldId="279"/>
        </pc:sldMkLst>
        <pc:spChg chg="mod">
          <ac:chgData name="Ellie Small" userId="2e7173aac0d4d449" providerId="LiveId" clId="{9EEB5E55-4701-4726-9D64-5353B7870A4B}" dt="2020-08-05T04:16:34.663" v="2879" actId="20577"/>
          <ac:spMkLst>
            <pc:docMk/>
            <pc:sldMk cId="1262800777" sldId="279"/>
            <ac:spMk id="2" creationId="{DA0CD55F-603C-4D2A-BE44-42317491026A}"/>
          </ac:spMkLst>
        </pc:spChg>
        <pc:spChg chg="mod">
          <ac:chgData name="Ellie Small" userId="2e7173aac0d4d449" providerId="LiveId" clId="{9EEB5E55-4701-4726-9D64-5353B7870A4B}" dt="2020-08-05T04:20:04.014" v="2919" actId="179"/>
          <ac:spMkLst>
            <pc:docMk/>
            <pc:sldMk cId="1262800777" sldId="279"/>
            <ac:spMk id="3" creationId="{55001A84-3A36-4927-A44F-2BB39E2B1C33}"/>
          </ac:spMkLst>
        </pc:spChg>
      </pc:sldChg>
      <pc:sldChg chg="del">
        <pc:chgData name="Ellie Small" userId="2e7173aac0d4d449" providerId="LiveId" clId="{9EEB5E55-4701-4726-9D64-5353B7870A4B}" dt="2020-08-05T02:24:21.955" v="55" actId="47"/>
        <pc:sldMkLst>
          <pc:docMk/>
          <pc:sldMk cId="3594173624" sldId="279"/>
        </pc:sldMkLst>
      </pc:sldChg>
      <pc:sldChg chg="modSp add mod modAnim">
        <pc:chgData name="Ellie Small" userId="2e7173aac0d4d449" providerId="LiveId" clId="{9EEB5E55-4701-4726-9D64-5353B7870A4B}" dt="2020-08-06T02:28:08.366" v="4770" actId="20577"/>
        <pc:sldMkLst>
          <pc:docMk/>
          <pc:sldMk cId="416855696" sldId="280"/>
        </pc:sldMkLst>
        <pc:spChg chg="mod">
          <ac:chgData name="Ellie Small" userId="2e7173aac0d4d449" providerId="LiveId" clId="{9EEB5E55-4701-4726-9D64-5353B7870A4B}" dt="2020-08-05T05:30:27.456" v="3052" actId="20577"/>
          <ac:spMkLst>
            <pc:docMk/>
            <pc:sldMk cId="416855696" sldId="280"/>
            <ac:spMk id="2" creationId="{DA0CD55F-603C-4D2A-BE44-42317491026A}"/>
          </ac:spMkLst>
        </pc:spChg>
        <pc:spChg chg="mod">
          <ac:chgData name="Ellie Small" userId="2e7173aac0d4d449" providerId="LiveId" clId="{9EEB5E55-4701-4726-9D64-5353B7870A4B}" dt="2020-08-06T02:28:08.366" v="4770" actId="20577"/>
          <ac:spMkLst>
            <pc:docMk/>
            <pc:sldMk cId="416855696" sldId="280"/>
            <ac:spMk id="3" creationId="{55001A84-3A36-4927-A44F-2BB39E2B1C33}"/>
          </ac:spMkLst>
        </pc:spChg>
      </pc:sldChg>
      <pc:sldChg chg="del">
        <pc:chgData name="Ellie Small" userId="2e7173aac0d4d449" providerId="LiveId" clId="{9EEB5E55-4701-4726-9D64-5353B7870A4B}" dt="2020-08-05T02:24:21.955" v="55" actId="47"/>
        <pc:sldMkLst>
          <pc:docMk/>
          <pc:sldMk cId="909590296" sldId="280"/>
        </pc:sldMkLst>
      </pc:sldChg>
      <pc:sldChg chg="addSp modSp add mod ord modAnim">
        <pc:chgData name="Ellie Small" userId="2e7173aac0d4d449" providerId="LiveId" clId="{9EEB5E55-4701-4726-9D64-5353B7870A4B}" dt="2020-08-06T02:26:42.135" v="4769"/>
        <pc:sldMkLst>
          <pc:docMk/>
          <pc:sldMk cId="3502547906" sldId="281"/>
        </pc:sldMkLst>
        <pc:spChg chg="mod">
          <ac:chgData name="Ellie Small" userId="2e7173aac0d4d449" providerId="LiveId" clId="{9EEB5E55-4701-4726-9D64-5353B7870A4B}" dt="2020-08-05T06:08:15.145" v="3839" actId="20577"/>
          <ac:spMkLst>
            <pc:docMk/>
            <pc:sldMk cId="3502547906" sldId="281"/>
            <ac:spMk id="2" creationId="{DA0CD55F-603C-4D2A-BE44-42317491026A}"/>
          </ac:spMkLst>
        </pc:spChg>
        <pc:spChg chg="mod">
          <ac:chgData name="Ellie Small" userId="2e7173aac0d4d449" providerId="LiveId" clId="{9EEB5E55-4701-4726-9D64-5353B7870A4B}" dt="2020-08-05T22:01:40.156" v="4734" actId="2711"/>
          <ac:spMkLst>
            <pc:docMk/>
            <pc:sldMk cId="3502547906" sldId="281"/>
            <ac:spMk id="3" creationId="{55001A84-3A36-4927-A44F-2BB39E2B1C33}"/>
          </ac:spMkLst>
        </pc:spChg>
        <pc:picChg chg="add mod ord">
          <ac:chgData name="Ellie Small" userId="2e7173aac0d4d449" providerId="LiveId" clId="{9EEB5E55-4701-4726-9D64-5353B7870A4B}" dt="2020-08-05T20:53:55.030" v="4410" actId="1076"/>
          <ac:picMkLst>
            <pc:docMk/>
            <pc:sldMk cId="3502547906" sldId="281"/>
            <ac:picMk id="6" creationId="{9C265632-EA00-45EA-96C1-04BDD23E40B6}"/>
          </ac:picMkLst>
        </pc:picChg>
      </pc:sldChg>
      <pc:sldChg chg="del">
        <pc:chgData name="Ellie Small" userId="2e7173aac0d4d449" providerId="LiveId" clId="{9EEB5E55-4701-4726-9D64-5353B7870A4B}" dt="2020-08-05T02:24:21.955" v="55" actId="47"/>
        <pc:sldMkLst>
          <pc:docMk/>
          <pc:sldMk cId="4225624643" sldId="281"/>
        </pc:sldMkLst>
      </pc:sldChg>
      <pc:sldChg chg="modSp add mod ord modAnim">
        <pc:chgData name="Ellie Small" userId="2e7173aac0d4d449" providerId="LiveId" clId="{9EEB5E55-4701-4726-9D64-5353B7870A4B}" dt="2020-08-06T02:20:48.290" v="4750" actId="20577"/>
        <pc:sldMkLst>
          <pc:docMk/>
          <pc:sldMk cId="450759136" sldId="282"/>
        </pc:sldMkLst>
        <pc:spChg chg="mod">
          <ac:chgData name="Ellie Small" userId="2e7173aac0d4d449" providerId="LiveId" clId="{9EEB5E55-4701-4726-9D64-5353B7870A4B}" dt="2020-08-06T02:20:48.290" v="4750" actId="20577"/>
          <ac:spMkLst>
            <pc:docMk/>
            <pc:sldMk cId="450759136" sldId="282"/>
            <ac:spMk id="2" creationId="{DA0CD55F-603C-4D2A-BE44-42317491026A}"/>
          </ac:spMkLst>
        </pc:spChg>
        <pc:spChg chg="mod">
          <ac:chgData name="Ellie Small" userId="2e7173aac0d4d449" providerId="LiveId" clId="{9EEB5E55-4701-4726-9D64-5353B7870A4B}" dt="2020-08-05T20:19:55.360" v="4329" actId="20577"/>
          <ac:spMkLst>
            <pc:docMk/>
            <pc:sldMk cId="450759136" sldId="282"/>
            <ac:spMk id="3" creationId="{55001A84-3A36-4927-A44F-2BB39E2B1C33}"/>
          </ac:spMkLst>
        </pc:spChg>
      </pc:sldChg>
      <pc:sldChg chg="del">
        <pc:chgData name="Ellie Small" userId="2e7173aac0d4d449" providerId="LiveId" clId="{9EEB5E55-4701-4726-9D64-5353B7870A4B}" dt="2020-08-05T02:24:21.955" v="55" actId="47"/>
        <pc:sldMkLst>
          <pc:docMk/>
          <pc:sldMk cId="3215313947" sldId="282"/>
        </pc:sldMkLst>
      </pc:sldChg>
      <pc:sldChg chg="del">
        <pc:chgData name="Ellie Small" userId="2e7173aac0d4d449" providerId="LiveId" clId="{9EEB5E55-4701-4726-9D64-5353B7870A4B}" dt="2020-08-05T02:24:21.955" v="55" actId="47"/>
        <pc:sldMkLst>
          <pc:docMk/>
          <pc:sldMk cId="2134053073" sldId="283"/>
        </pc:sldMkLst>
      </pc:sldChg>
      <pc:sldChg chg="modSp add mod modAnim">
        <pc:chgData name="Ellie Small" userId="2e7173aac0d4d449" providerId="LiveId" clId="{9EEB5E55-4701-4726-9D64-5353B7870A4B}" dt="2020-08-06T02:29:25.271" v="4779" actId="20577"/>
        <pc:sldMkLst>
          <pc:docMk/>
          <pc:sldMk cId="3481770991" sldId="283"/>
        </pc:sldMkLst>
        <pc:spChg chg="mod">
          <ac:chgData name="Ellie Small" userId="2e7173aac0d4d449" providerId="LiveId" clId="{9EEB5E55-4701-4726-9D64-5353B7870A4B}" dt="2020-08-06T02:29:25.271" v="4779" actId="20577"/>
          <ac:spMkLst>
            <pc:docMk/>
            <pc:sldMk cId="3481770991" sldId="283"/>
            <ac:spMk id="3" creationId="{55001A84-3A36-4927-A44F-2BB39E2B1C33}"/>
          </ac:spMkLst>
        </pc:spChg>
      </pc:sldChg>
      <pc:sldChg chg="modSp add del mod modAnim">
        <pc:chgData name="Ellie Small" userId="2e7173aac0d4d449" providerId="LiveId" clId="{9EEB5E55-4701-4726-9D64-5353B7870A4B}" dt="2020-08-05T06:05:57.741" v="3837" actId="47"/>
        <pc:sldMkLst>
          <pc:docMk/>
          <pc:sldMk cId="3547011463" sldId="283"/>
        </pc:sldMkLst>
        <pc:spChg chg="mod">
          <ac:chgData name="Ellie Small" userId="2e7173aac0d4d449" providerId="LiveId" clId="{9EEB5E55-4701-4726-9D64-5353B7870A4B}" dt="2020-08-05T06:05:41.024" v="3832" actId="6549"/>
          <ac:spMkLst>
            <pc:docMk/>
            <pc:sldMk cId="3547011463" sldId="283"/>
            <ac:spMk id="3" creationId="{55001A84-3A36-4927-A44F-2BB39E2B1C33}"/>
          </ac:spMkLst>
        </pc:spChg>
      </pc:sldChg>
      <pc:sldChg chg="del">
        <pc:chgData name="Ellie Small" userId="2e7173aac0d4d449" providerId="LiveId" clId="{9EEB5E55-4701-4726-9D64-5353B7870A4B}" dt="2020-08-05T02:24:21.955" v="55" actId="47"/>
        <pc:sldMkLst>
          <pc:docMk/>
          <pc:sldMk cId="3711827056" sldId="284"/>
        </pc:sldMkLst>
      </pc:sldChg>
      <pc:sldChg chg="del">
        <pc:chgData name="Ellie Small" userId="2e7173aac0d4d449" providerId="LiveId" clId="{9EEB5E55-4701-4726-9D64-5353B7870A4B}" dt="2020-08-05T02:24:21.955" v="55" actId="47"/>
        <pc:sldMkLst>
          <pc:docMk/>
          <pc:sldMk cId="1096823422" sldId="285"/>
        </pc:sldMkLst>
      </pc:sldChg>
      <pc:sldChg chg="del">
        <pc:chgData name="Ellie Small" userId="2e7173aac0d4d449" providerId="LiveId" clId="{9EEB5E55-4701-4726-9D64-5353B7870A4B}" dt="2020-08-05T02:24:21.955" v="55" actId="47"/>
        <pc:sldMkLst>
          <pc:docMk/>
          <pc:sldMk cId="615878692" sldId="286"/>
        </pc:sldMkLst>
      </pc:sldChg>
      <pc:sldChg chg="del">
        <pc:chgData name="Ellie Small" userId="2e7173aac0d4d449" providerId="LiveId" clId="{9EEB5E55-4701-4726-9D64-5353B7870A4B}" dt="2020-08-05T02:24:21.955" v="55" actId="47"/>
        <pc:sldMkLst>
          <pc:docMk/>
          <pc:sldMk cId="945917797" sldId="287"/>
        </pc:sldMkLst>
      </pc:sldChg>
      <pc:sldChg chg="del">
        <pc:chgData name="Ellie Small" userId="2e7173aac0d4d449" providerId="LiveId" clId="{9EEB5E55-4701-4726-9D64-5353B7870A4B}" dt="2020-08-05T02:24:21.955" v="55" actId="47"/>
        <pc:sldMkLst>
          <pc:docMk/>
          <pc:sldMk cId="238001773" sldId="288"/>
        </pc:sldMkLst>
      </pc:sldChg>
      <pc:sldChg chg="del">
        <pc:chgData name="Ellie Small" userId="2e7173aac0d4d449" providerId="LiveId" clId="{9EEB5E55-4701-4726-9D64-5353B7870A4B}" dt="2020-08-05T02:24:21.955" v="55" actId="47"/>
        <pc:sldMkLst>
          <pc:docMk/>
          <pc:sldMk cId="1713863049" sldId="289"/>
        </pc:sldMkLst>
      </pc:sldChg>
      <pc:sldChg chg="del">
        <pc:chgData name="Ellie Small" userId="2e7173aac0d4d449" providerId="LiveId" clId="{9EEB5E55-4701-4726-9D64-5353B7870A4B}" dt="2020-08-05T02:24:21.955" v="55" actId="47"/>
        <pc:sldMkLst>
          <pc:docMk/>
          <pc:sldMk cId="804990197" sldId="290"/>
        </pc:sldMkLst>
      </pc:sldChg>
      <pc:sldChg chg="del">
        <pc:chgData name="Ellie Small" userId="2e7173aac0d4d449" providerId="LiveId" clId="{9EEB5E55-4701-4726-9D64-5353B7870A4B}" dt="2020-08-05T02:24:21.955" v="55" actId="47"/>
        <pc:sldMkLst>
          <pc:docMk/>
          <pc:sldMk cId="1565987727" sldId="291"/>
        </pc:sldMkLst>
      </pc:sldChg>
      <pc:sldChg chg="del">
        <pc:chgData name="Ellie Small" userId="2e7173aac0d4d449" providerId="LiveId" clId="{9EEB5E55-4701-4726-9D64-5353B7870A4B}" dt="2020-08-05T02:24:21.955" v="55" actId="47"/>
        <pc:sldMkLst>
          <pc:docMk/>
          <pc:sldMk cId="1256189899" sldId="292"/>
        </pc:sldMkLst>
      </pc:sldChg>
      <pc:sldChg chg="del">
        <pc:chgData name="Ellie Small" userId="2e7173aac0d4d449" providerId="LiveId" clId="{9EEB5E55-4701-4726-9D64-5353B7870A4B}" dt="2020-08-05T02:24:21.955" v="55" actId="47"/>
        <pc:sldMkLst>
          <pc:docMk/>
          <pc:sldMk cId="3227370217" sldId="293"/>
        </pc:sldMkLst>
      </pc:sldChg>
      <pc:sldChg chg="del">
        <pc:chgData name="Ellie Small" userId="2e7173aac0d4d449" providerId="LiveId" clId="{9EEB5E55-4701-4726-9D64-5353B7870A4B}" dt="2020-08-05T02:24:21.955" v="55" actId="47"/>
        <pc:sldMkLst>
          <pc:docMk/>
          <pc:sldMk cId="307333724" sldId="294"/>
        </pc:sldMkLst>
      </pc:sldChg>
      <pc:sldChg chg="del">
        <pc:chgData name="Ellie Small" userId="2e7173aac0d4d449" providerId="LiveId" clId="{9EEB5E55-4701-4726-9D64-5353B7870A4B}" dt="2020-08-05T02:24:21.955" v="55" actId="47"/>
        <pc:sldMkLst>
          <pc:docMk/>
          <pc:sldMk cId="2361007114" sldId="295"/>
        </pc:sldMkLst>
      </pc:sldChg>
      <pc:sldChg chg="del">
        <pc:chgData name="Ellie Small" userId="2e7173aac0d4d449" providerId="LiveId" clId="{9EEB5E55-4701-4726-9D64-5353B7870A4B}" dt="2020-08-05T02:24:21.955" v="55" actId="47"/>
        <pc:sldMkLst>
          <pc:docMk/>
          <pc:sldMk cId="4176729942" sldId="296"/>
        </pc:sldMkLst>
      </pc:sldChg>
      <pc:sldChg chg="del">
        <pc:chgData name="Ellie Small" userId="2e7173aac0d4d449" providerId="LiveId" clId="{9EEB5E55-4701-4726-9D64-5353B7870A4B}" dt="2020-08-05T02:24:21.955" v="55" actId="47"/>
        <pc:sldMkLst>
          <pc:docMk/>
          <pc:sldMk cId="897615753" sldId="297"/>
        </pc:sldMkLst>
      </pc:sldChg>
      <pc:sldChg chg="del">
        <pc:chgData name="Ellie Small" userId="2e7173aac0d4d449" providerId="LiveId" clId="{9EEB5E55-4701-4726-9D64-5353B7870A4B}" dt="2020-08-05T02:24:21.955" v="55" actId="47"/>
        <pc:sldMkLst>
          <pc:docMk/>
          <pc:sldMk cId="308555433" sldId="298"/>
        </pc:sldMkLst>
      </pc:sldChg>
      <pc:sldChg chg="del">
        <pc:chgData name="Ellie Small" userId="2e7173aac0d4d449" providerId="LiveId" clId="{9EEB5E55-4701-4726-9D64-5353B7870A4B}" dt="2020-08-05T02:24:21.955" v="55" actId="47"/>
        <pc:sldMkLst>
          <pc:docMk/>
          <pc:sldMk cId="3918512479" sldId="299"/>
        </pc:sldMkLst>
      </pc:sldChg>
      <pc:sldChg chg="del">
        <pc:chgData name="Ellie Small" userId="2e7173aac0d4d449" providerId="LiveId" clId="{9EEB5E55-4701-4726-9D64-5353B7870A4B}" dt="2020-08-05T02:24:21.955" v="55" actId="47"/>
        <pc:sldMkLst>
          <pc:docMk/>
          <pc:sldMk cId="3470063090" sldId="300"/>
        </pc:sldMkLst>
      </pc:sldChg>
      <pc:sldChg chg="del">
        <pc:chgData name="Ellie Small" userId="2e7173aac0d4d449" providerId="LiveId" clId="{9EEB5E55-4701-4726-9D64-5353B7870A4B}" dt="2020-08-05T02:24:21.955" v="55" actId="47"/>
        <pc:sldMkLst>
          <pc:docMk/>
          <pc:sldMk cId="3576227900" sldId="301"/>
        </pc:sldMkLst>
      </pc:sldChg>
      <pc:sldChg chg="del">
        <pc:chgData name="Ellie Small" userId="2e7173aac0d4d449" providerId="LiveId" clId="{9EEB5E55-4701-4726-9D64-5353B7870A4B}" dt="2020-08-05T02:24:21.955" v="55" actId="47"/>
        <pc:sldMkLst>
          <pc:docMk/>
          <pc:sldMk cId="1372730350" sldId="302"/>
        </pc:sldMkLst>
      </pc:sldChg>
      <pc:sldChg chg="del">
        <pc:chgData name="Ellie Small" userId="2e7173aac0d4d449" providerId="LiveId" clId="{9EEB5E55-4701-4726-9D64-5353B7870A4B}" dt="2020-08-05T02:24:21.955" v="55" actId="47"/>
        <pc:sldMkLst>
          <pc:docMk/>
          <pc:sldMk cId="3325944351" sldId="303"/>
        </pc:sldMkLst>
      </pc:sldChg>
      <pc:sldChg chg="del">
        <pc:chgData name="Ellie Small" userId="2e7173aac0d4d449" providerId="LiveId" clId="{9EEB5E55-4701-4726-9D64-5353B7870A4B}" dt="2020-08-05T02:24:21.955" v="55" actId="47"/>
        <pc:sldMkLst>
          <pc:docMk/>
          <pc:sldMk cId="497592064" sldId="304"/>
        </pc:sldMkLst>
      </pc:sldChg>
      <pc:sldChg chg="del">
        <pc:chgData name="Ellie Small" userId="2e7173aac0d4d449" providerId="LiveId" clId="{9EEB5E55-4701-4726-9D64-5353B7870A4B}" dt="2020-08-05T02:24:21.955" v="55" actId="47"/>
        <pc:sldMkLst>
          <pc:docMk/>
          <pc:sldMk cId="3528398955" sldId="305"/>
        </pc:sldMkLst>
      </pc:sldChg>
      <pc:sldChg chg="del">
        <pc:chgData name="Ellie Small" userId="2e7173aac0d4d449" providerId="LiveId" clId="{9EEB5E55-4701-4726-9D64-5353B7870A4B}" dt="2020-08-05T02:24:21.955" v="55" actId="47"/>
        <pc:sldMkLst>
          <pc:docMk/>
          <pc:sldMk cId="1166906586" sldId="306"/>
        </pc:sldMkLst>
      </pc:sldChg>
      <pc:sldChg chg="del">
        <pc:chgData name="Ellie Small" userId="2e7173aac0d4d449" providerId="LiveId" clId="{9EEB5E55-4701-4726-9D64-5353B7870A4B}" dt="2020-08-05T02:24:21.955" v="55" actId="47"/>
        <pc:sldMkLst>
          <pc:docMk/>
          <pc:sldMk cId="3122524305" sldId="307"/>
        </pc:sldMkLst>
      </pc:sldChg>
      <pc:sldChg chg="del">
        <pc:chgData name="Ellie Small" userId="2e7173aac0d4d449" providerId="LiveId" clId="{9EEB5E55-4701-4726-9D64-5353B7870A4B}" dt="2020-08-05T02:24:21.955" v="55" actId="47"/>
        <pc:sldMkLst>
          <pc:docMk/>
          <pc:sldMk cId="3153374747" sldId="308"/>
        </pc:sldMkLst>
      </pc:sldChg>
      <pc:sldChg chg="del">
        <pc:chgData name="Ellie Small" userId="2e7173aac0d4d449" providerId="LiveId" clId="{9EEB5E55-4701-4726-9D64-5353B7870A4B}" dt="2020-08-05T02:24:21.955" v="55" actId="47"/>
        <pc:sldMkLst>
          <pc:docMk/>
          <pc:sldMk cId="1530082626" sldId="309"/>
        </pc:sldMkLst>
      </pc:sldChg>
      <pc:sldChg chg="del">
        <pc:chgData name="Ellie Small" userId="2e7173aac0d4d449" providerId="LiveId" clId="{9EEB5E55-4701-4726-9D64-5353B7870A4B}" dt="2020-08-05T02:24:21.955" v="55" actId="47"/>
        <pc:sldMkLst>
          <pc:docMk/>
          <pc:sldMk cId="4117537405" sldId="310"/>
        </pc:sldMkLst>
      </pc:sldChg>
      <pc:sldChg chg="del">
        <pc:chgData name="Ellie Small" userId="2e7173aac0d4d449" providerId="LiveId" clId="{9EEB5E55-4701-4726-9D64-5353B7870A4B}" dt="2020-08-05T02:24:21.955" v="55" actId="47"/>
        <pc:sldMkLst>
          <pc:docMk/>
          <pc:sldMk cId="3858878701" sldId="311"/>
        </pc:sldMkLst>
      </pc:sldChg>
      <pc:sldChg chg="del">
        <pc:chgData name="Ellie Small" userId="2e7173aac0d4d449" providerId="LiveId" clId="{9EEB5E55-4701-4726-9D64-5353B7870A4B}" dt="2020-08-05T02:24:21.955" v="55" actId="47"/>
        <pc:sldMkLst>
          <pc:docMk/>
          <pc:sldMk cId="1442200459" sldId="312"/>
        </pc:sldMkLst>
      </pc:sldChg>
      <pc:sldChg chg="del">
        <pc:chgData name="Ellie Small" userId="2e7173aac0d4d449" providerId="LiveId" clId="{9EEB5E55-4701-4726-9D64-5353B7870A4B}" dt="2020-08-05T02:24:21.955" v="55" actId="47"/>
        <pc:sldMkLst>
          <pc:docMk/>
          <pc:sldMk cId="2119363312" sldId="313"/>
        </pc:sldMkLst>
      </pc:sldChg>
      <pc:sldChg chg="del">
        <pc:chgData name="Ellie Small" userId="2e7173aac0d4d449" providerId="LiveId" clId="{9EEB5E55-4701-4726-9D64-5353B7870A4B}" dt="2020-08-05T02:24:21.955" v="55" actId="47"/>
        <pc:sldMkLst>
          <pc:docMk/>
          <pc:sldMk cId="3705366322" sldId="314"/>
        </pc:sldMkLst>
      </pc:sldChg>
      <pc:sldChg chg="del">
        <pc:chgData name="Ellie Small" userId="2e7173aac0d4d449" providerId="LiveId" clId="{9EEB5E55-4701-4726-9D64-5353B7870A4B}" dt="2020-08-05T02:24:21.955" v="55" actId="47"/>
        <pc:sldMkLst>
          <pc:docMk/>
          <pc:sldMk cId="3252603223" sldId="315"/>
        </pc:sldMkLst>
      </pc:sldChg>
      <pc:sldChg chg="del">
        <pc:chgData name="Ellie Small" userId="2e7173aac0d4d449" providerId="LiveId" clId="{9EEB5E55-4701-4726-9D64-5353B7870A4B}" dt="2020-08-05T02:24:21.955" v="55" actId="47"/>
        <pc:sldMkLst>
          <pc:docMk/>
          <pc:sldMk cId="726158143" sldId="316"/>
        </pc:sldMkLst>
      </pc:sldChg>
      <pc:sldChg chg="del">
        <pc:chgData name="Ellie Small" userId="2e7173aac0d4d449" providerId="LiveId" clId="{9EEB5E55-4701-4726-9D64-5353B7870A4B}" dt="2020-08-05T02:24:21.955" v="55" actId="47"/>
        <pc:sldMkLst>
          <pc:docMk/>
          <pc:sldMk cId="897225229" sldId="317"/>
        </pc:sldMkLst>
      </pc:sldChg>
      <pc:sldChg chg="del">
        <pc:chgData name="Ellie Small" userId="2e7173aac0d4d449" providerId="LiveId" clId="{9EEB5E55-4701-4726-9D64-5353B7870A4B}" dt="2020-08-05T02:24:21.955" v="55" actId="47"/>
        <pc:sldMkLst>
          <pc:docMk/>
          <pc:sldMk cId="4032277887" sldId="318"/>
        </pc:sldMkLst>
      </pc:sldChg>
      <pc:sldChg chg="del">
        <pc:chgData name="Ellie Small" userId="2e7173aac0d4d449" providerId="LiveId" clId="{9EEB5E55-4701-4726-9D64-5353B7870A4B}" dt="2020-08-05T02:24:21.955" v="55" actId="47"/>
        <pc:sldMkLst>
          <pc:docMk/>
          <pc:sldMk cId="466333030" sldId="319"/>
        </pc:sldMkLst>
      </pc:sldChg>
      <pc:sldChg chg="del">
        <pc:chgData name="Ellie Small" userId="2e7173aac0d4d449" providerId="LiveId" clId="{9EEB5E55-4701-4726-9D64-5353B7870A4B}" dt="2020-08-05T02:24:21.955" v="55" actId="47"/>
        <pc:sldMkLst>
          <pc:docMk/>
          <pc:sldMk cId="2147048728" sldId="320"/>
        </pc:sldMkLst>
      </pc:sldChg>
      <pc:sldChg chg="del">
        <pc:chgData name="Ellie Small" userId="2e7173aac0d4d449" providerId="LiveId" clId="{9EEB5E55-4701-4726-9D64-5353B7870A4B}" dt="2020-08-05T02:24:21.955" v="55" actId="47"/>
        <pc:sldMkLst>
          <pc:docMk/>
          <pc:sldMk cId="4009384534" sldId="321"/>
        </pc:sldMkLst>
      </pc:sldChg>
      <pc:sldChg chg="del">
        <pc:chgData name="Ellie Small" userId="2e7173aac0d4d449" providerId="LiveId" clId="{9EEB5E55-4701-4726-9D64-5353B7870A4B}" dt="2020-08-05T02:24:21.955" v="55" actId="47"/>
        <pc:sldMkLst>
          <pc:docMk/>
          <pc:sldMk cId="1079448931" sldId="322"/>
        </pc:sldMkLst>
      </pc:sldChg>
      <pc:sldChg chg="del">
        <pc:chgData name="Ellie Small" userId="2e7173aac0d4d449" providerId="LiveId" clId="{9EEB5E55-4701-4726-9D64-5353B7870A4B}" dt="2020-08-05T02:24:21.955" v="55" actId="47"/>
        <pc:sldMkLst>
          <pc:docMk/>
          <pc:sldMk cId="1401845574" sldId="323"/>
        </pc:sldMkLst>
      </pc:sldChg>
      <pc:sldChg chg="del">
        <pc:chgData name="Ellie Small" userId="2e7173aac0d4d449" providerId="LiveId" clId="{9EEB5E55-4701-4726-9D64-5353B7870A4B}" dt="2020-08-05T02:24:21.955" v="55" actId="47"/>
        <pc:sldMkLst>
          <pc:docMk/>
          <pc:sldMk cId="1820405076" sldId="324"/>
        </pc:sldMkLst>
      </pc:sldChg>
      <pc:sldChg chg="del">
        <pc:chgData name="Ellie Small" userId="2e7173aac0d4d449" providerId="LiveId" clId="{9EEB5E55-4701-4726-9D64-5353B7870A4B}" dt="2020-08-05T02:24:21.955" v="55" actId="47"/>
        <pc:sldMkLst>
          <pc:docMk/>
          <pc:sldMk cId="1978163723" sldId="325"/>
        </pc:sldMkLst>
      </pc:sldChg>
      <pc:sldChg chg="del">
        <pc:chgData name="Ellie Small" userId="2e7173aac0d4d449" providerId="LiveId" clId="{9EEB5E55-4701-4726-9D64-5353B7870A4B}" dt="2020-08-05T02:24:21.955" v="55" actId="47"/>
        <pc:sldMkLst>
          <pc:docMk/>
          <pc:sldMk cId="1625426165" sldId="326"/>
        </pc:sldMkLst>
      </pc:sldChg>
      <pc:sldChg chg="del">
        <pc:chgData name="Ellie Small" userId="2e7173aac0d4d449" providerId="LiveId" clId="{9EEB5E55-4701-4726-9D64-5353B7870A4B}" dt="2020-08-05T02:24:21.955" v="55" actId="47"/>
        <pc:sldMkLst>
          <pc:docMk/>
          <pc:sldMk cId="239928988" sldId="327"/>
        </pc:sldMkLst>
      </pc:sldChg>
      <pc:sldChg chg="del">
        <pc:chgData name="Ellie Small" userId="2e7173aac0d4d449" providerId="LiveId" clId="{9EEB5E55-4701-4726-9D64-5353B7870A4B}" dt="2020-08-05T02:24:21.955" v="55" actId="47"/>
        <pc:sldMkLst>
          <pc:docMk/>
          <pc:sldMk cId="1086539993" sldId="328"/>
        </pc:sldMkLst>
      </pc:sldChg>
      <pc:sldChg chg="del">
        <pc:chgData name="Ellie Small" userId="2e7173aac0d4d449" providerId="LiveId" clId="{9EEB5E55-4701-4726-9D64-5353B7870A4B}" dt="2020-08-05T02:24:21.955" v="55" actId="47"/>
        <pc:sldMkLst>
          <pc:docMk/>
          <pc:sldMk cId="719784136" sldId="329"/>
        </pc:sldMkLst>
      </pc:sldChg>
      <pc:sldChg chg="del">
        <pc:chgData name="Ellie Small" userId="2e7173aac0d4d449" providerId="LiveId" clId="{9EEB5E55-4701-4726-9D64-5353B7870A4B}" dt="2020-08-05T02:24:21.955" v="55" actId="47"/>
        <pc:sldMkLst>
          <pc:docMk/>
          <pc:sldMk cId="3534725239" sldId="330"/>
        </pc:sldMkLst>
      </pc:sldChg>
      <pc:sldChg chg="del">
        <pc:chgData name="Ellie Small" userId="2e7173aac0d4d449" providerId="LiveId" clId="{9EEB5E55-4701-4726-9D64-5353B7870A4B}" dt="2020-08-05T02:24:21.955" v="55" actId="47"/>
        <pc:sldMkLst>
          <pc:docMk/>
          <pc:sldMk cId="1964006310" sldId="331"/>
        </pc:sldMkLst>
      </pc:sldChg>
      <pc:sldChg chg="del">
        <pc:chgData name="Ellie Small" userId="2e7173aac0d4d449" providerId="LiveId" clId="{9EEB5E55-4701-4726-9D64-5353B7870A4B}" dt="2020-08-05T02:24:21.955" v="55" actId="47"/>
        <pc:sldMkLst>
          <pc:docMk/>
          <pc:sldMk cId="2859343221" sldId="332"/>
        </pc:sldMkLst>
      </pc:sldChg>
      <pc:sldChg chg="del">
        <pc:chgData name="Ellie Small" userId="2e7173aac0d4d449" providerId="LiveId" clId="{9EEB5E55-4701-4726-9D64-5353B7870A4B}" dt="2020-08-05T02:24:21.955" v="55" actId="47"/>
        <pc:sldMkLst>
          <pc:docMk/>
          <pc:sldMk cId="112240393" sldId="333"/>
        </pc:sldMkLst>
      </pc:sldChg>
    </pc:docChg>
  </pc:docChgLst>
  <pc:docChgLst>
    <pc:chgData name="Ellie Small" userId="2e7173aac0d4d449" providerId="LiveId" clId="{05CB7CB4-2693-4B7D-8C53-BBA344691D20}"/>
    <pc:docChg chg="undo custSel addSld delSld modSld sldOrd">
      <pc:chgData name="Ellie Small" userId="2e7173aac0d4d449" providerId="LiveId" clId="{05CB7CB4-2693-4B7D-8C53-BBA344691D20}" dt="2020-09-05T05:42:22.949" v="12248" actId="27636"/>
      <pc:docMkLst>
        <pc:docMk/>
      </pc:docMkLst>
      <pc:sldChg chg="modSp mod">
        <pc:chgData name="Ellie Small" userId="2e7173aac0d4d449" providerId="LiveId" clId="{05CB7CB4-2693-4B7D-8C53-BBA344691D20}" dt="2020-09-04T05:29:52.940" v="0" actId="20577"/>
        <pc:sldMkLst>
          <pc:docMk/>
          <pc:sldMk cId="4269857569" sldId="256"/>
        </pc:sldMkLst>
        <pc:spChg chg="mod">
          <ac:chgData name="Ellie Small" userId="2e7173aac0d4d449" providerId="LiveId" clId="{05CB7CB4-2693-4B7D-8C53-BBA344691D20}" dt="2020-09-04T05:29:52.940" v="0" actId="20577"/>
          <ac:spMkLst>
            <pc:docMk/>
            <pc:sldMk cId="4269857569" sldId="256"/>
            <ac:spMk id="2" creationId="{00000000-0000-0000-0000-000000000000}"/>
          </ac:spMkLst>
        </pc:spChg>
      </pc:sldChg>
      <pc:sldChg chg="del">
        <pc:chgData name="Ellie Small" userId="2e7173aac0d4d449" providerId="LiveId" clId="{05CB7CB4-2693-4B7D-8C53-BBA344691D20}" dt="2020-09-04T05:45:15.349" v="782" actId="47"/>
        <pc:sldMkLst>
          <pc:docMk/>
          <pc:sldMk cId="3165814184" sldId="260"/>
        </pc:sldMkLst>
      </pc:sldChg>
      <pc:sldChg chg="modSp mod modAnim">
        <pc:chgData name="Ellie Small" userId="2e7173aac0d4d449" providerId="LiveId" clId="{05CB7CB4-2693-4B7D-8C53-BBA344691D20}" dt="2020-09-04T05:38:55.447" v="50" actId="20577"/>
        <pc:sldMkLst>
          <pc:docMk/>
          <pc:sldMk cId="2842397445" sldId="267"/>
        </pc:sldMkLst>
        <pc:spChg chg="mod">
          <ac:chgData name="Ellie Small" userId="2e7173aac0d4d449" providerId="LiveId" clId="{05CB7CB4-2693-4B7D-8C53-BBA344691D20}" dt="2020-09-04T05:38:55.447" v="50" actId="20577"/>
          <ac:spMkLst>
            <pc:docMk/>
            <pc:sldMk cId="2842397445" sldId="267"/>
            <ac:spMk id="7" creationId="{72F861AD-D2B0-4ECF-9774-06237EC7BB74}"/>
          </ac:spMkLst>
        </pc:spChg>
      </pc:sldChg>
      <pc:sldChg chg="modSp modAnim">
        <pc:chgData name="Ellie Small" userId="2e7173aac0d4d449" providerId="LiveId" clId="{05CB7CB4-2693-4B7D-8C53-BBA344691D20}" dt="2020-09-04T05:30:24.046" v="5"/>
        <pc:sldMkLst>
          <pc:docMk/>
          <pc:sldMk cId="0" sldId="271"/>
        </pc:sldMkLst>
        <pc:spChg chg="mod">
          <ac:chgData name="Ellie Small" userId="2e7173aac0d4d449" providerId="LiveId" clId="{05CB7CB4-2693-4B7D-8C53-BBA344691D20}" dt="2020-09-04T05:30:24.046" v="5"/>
          <ac:spMkLst>
            <pc:docMk/>
            <pc:sldMk cId="0" sldId="271"/>
            <ac:spMk id="7" creationId="{72F861AD-D2B0-4ECF-9774-06237EC7BB74}"/>
          </ac:spMkLst>
        </pc:spChg>
      </pc:sldChg>
      <pc:sldChg chg="modSp mod modAnim">
        <pc:chgData name="Ellie Small" userId="2e7173aac0d4d449" providerId="LiveId" clId="{05CB7CB4-2693-4B7D-8C53-BBA344691D20}" dt="2020-09-05T05:42:22.949" v="12248" actId="27636"/>
        <pc:sldMkLst>
          <pc:docMk/>
          <pc:sldMk cId="4210519305" sldId="299"/>
        </pc:sldMkLst>
        <pc:spChg chg="mod">
          <ac:chgData name="Ellie Small" userId="2e7173aac0d4d449" providerId="LiveId" clId="{05CB7CB4-2693-4B7D-8C53-BBA344691D20}" dt="2020-09-05T05:42:22.949" v="12248" actId="27636"/>
          <ac:spMkLst>
            <pc:docMk/>
            <pc:sldMk cId="4210519305" sldId="299"/>
            <ac:spMk id="3" creationId="{55001A84-3A36-4927-A44F-2BB39E2B1C33}"/>
          </ac:spMkLst>
        </pc:spChg>
      </pc:sldChg>
      <pc:sldChg chg="del">
        <pc:chgData name="Ellie Small" userId="2e7173aac0d4d449" providerId="LiveId" clId="{05CB7CB4-2693-4B7D-8C53-BBA344691D20}" dt="2020-09-04T05:45:15.349" v="782" actId="47"/>
        <pc:sldMkLst>
          <pc:docMk/>
          <pc:sldMk cId="875719595" sldId="300"/>
        </pc:sldMkLst>
      </pc:sldChg>
      <pc:sldChg chg="delSp modSp mod ord delAnim modAnim">
        <pc:chgData name="Ellie Small" userId="2e7173aac0d4d449" providerId="LiveId" clId="{05CB7CB4-2693-4B7D-8C53-BBA344691D20}" dt="2020-09-04T20:52:40.151" v="4488" actId="20577"/>
        <pc:sldMkLst>
          <pc:docMk/>
          <pc:sldMk cId="1160939070" sldId="308"/>
        </pc:sldMkLst>
        <pc:spChg chg="mod">
          <ac:chgData name="Ellie Small" userId="2e7173aac0d4d449" providerId="LiveId" clId="{05CB7CB4-2693-4B7D-8C53-BBA344691D20}" dt="2020-09-04T18:28:47.268" v="1822" actId="20577"/>
          <ac:spMkLst>
            <pc:docMk/>
            <pc:sldMk cId="1160939070" sldId="308"/>
            <ac:spMk id="2" creationId="{DA0CD55F-603C-4D2A-BE44-42317491026A}"/>
          </ac:spMkLst>
        </pc:spChg>
        <pc:spChg chg="mod">
          <ac:chgData name="Ellie Small" userId="2e7173aac0d4d449" providerId="LiveId" clId="{05CB7CB4-2693-4B7D-8C53-BBA344691D20}" dt="2020-09-04T20:52:40.151" v="4488" actId="20577"/>
          <ac:spMkLst>
            <pc:docMk/>
            <pc:sldMk cId="1160939070" sldId="308"/>
            <ac:spMk id="3" creationId="{55001A84-3A36-4927-A44F-2BB39E2B1C33}"/>
          </ac:spMkLst>
        </pc:spChg>
        <pc:spChg chg="del">
          <ac:chgData name="Ellie Small" userId="2e7173aac0d4d449" providerId="LiveId" clId="{05CB7CB4-2693-4B7D-8C53-BBA344691D20}" dt="2020-09-04T05:39:24.290" v="52" actId="478"/>
          <ac:spMkLst>
            <pc:docMk/>
            <pc:sldMk cId="1160939070" sldId="308"/>
            <ac:spMk id="8" creationId="{A4FC556E-44EB-407D-B343-FD8A206FDD22}"/>
          </ac:spMkLst>
        </pc:spChg>
        <pc:picChg chg="del">
          <ac:chgData name="Ellie Small" userId="2e7173aac0d4d449" providerId="LiveId" clId="{05CB7CB4-2693-4B7D-8C53-BBA344691D20}" dt="2020-09-04T05:39:20.561" v="51" actId="478"/>
          <ac:picMkLst>
            <pc:docMk/>
            <pc:sldMk cId="1160939070" sldId="308"/>
            <ac:picMk id="7" creationId="{BD60C1C8-5048-402D-B6A4-FD22B106BF65}"/>
          </ac:picMkLst>
        </pc:picChg>
      </pc:sldChg>
      <pc:sldChg chg="del">
        <pc:chgData name="Ellie Small" userId="2e7173aac0d4d449" providerId="LiveId" clId="{05CB7CB4-2693-4B7D-8C53-BBA344691D20}" dt="2020-09-04T05:45:15.349" v="782" actId="47"/>
        <pc:sldMkLst>
          <pc:docMk/>
          <pc:sldMk cId="4247674657" sldId="310"/>
        </pc:sldMkLst>
      </pc:sldChg>
      <pc:sldChg chg="del">
        <pc:chgData name="Ellie Small" userId="2e7173aac0d4d449" providerId="LiveId" clId="{05CB7CB4-2693-4B7D-8C53-BBA344691D20}" dt="2020-09-04T05:45:15.349" v="782" actId="47"/>
        <pc:sldMkLst>
          <pc:docMk/>
          <pc:sldMk cId="1781192524" sldId="311"/>
        </pc:sldMkLst>
      </pc:sldChg>
      <pc:sldChg chg="del">
        <pc:chgData name="Ellie Small" userId="2e7173aac0d4d449" providerId="LiveId" clId="{05CB7CB4-2693-4B7D-8C53-BBA344691D20}" dt="2020-09-04T05:45:15.349" v="782" actId="47"/>
        <pc:sldMkLst>
          <pc:docMk/>
          <pc:sldMk cId="3865258144" sldId="312"/>
        </pc:sldMkLst>
      </pc:sldChg>
      <pc:sldChg chg="del">
        <pc:chgData name="Ellie Small" userId="2e7173aac0d4d449" providerId="LiveId" clId="{05CB7CB4-2693-4B7D-8C53-BBA344691D20}" dt="2020-09-04T05:45:15.349" v="782" actId="47"/>
        <pc:sldMkLst>
          <pc:docMk/>
          <pc:sldMk cId="2154390586" sldId="313"/>
        </pc:sldMkLst>
      </pc:sldChg>
      <pc:sldChg chg="del">
        <pc:chgData name="Ellie Small" userId="2e7173aac0d4d449" providerId="LiveId" clId="{05CB7CB4-2693-4B7D-8C53-BBA344691D20}" dt="2020-09-04T05:45:15.349" v="782" actId="47"/>
        <pc:sldMkLst>
          <pc:docMk/>
          <pc:sldMk cId="3735731069" sldId="314"/>
        </pc:sldMkLst>
      </pc:sldChg>
      <pc:sldChg chg="del">
        <pc:chgData name="Ellie Small" userId="2e7173aac0d4d449" providerId="LiveId" clId="{05CB7CB4-2693-4B7D-8C53-BBA344691D20}" dt="2020-09-04T05:45:15.349" v="782" actId="47"/>
        <pc:sldMkLst>
          <pc:docMk/>
          <pc:sldMk cId="3252603223" sldId="315"/>
        </pc:sldMkLst>
      </pc:sldChg>
      <pc:sldChg chg="del">
        <pc:chgData name="Ellie Small" userId="2e7173aac0d4d449" providerId="LiveId" clId="{05CB7CB4-2693-4B7D-8C53-BBA344691D20}" dt="2020-09-04T05:45:15.349" v="782" actId="47"/>
        <pc:sldMkLst>
          <pc:docMk/>
          <pc:sldMk cId="953920743" sldId="316"/>
        </pc:sldMkLst>
      </pc:sldChg>
      <pc:sldChg chg="del">
        <pc:chgData name="Ellie Small" userId="2e7173aac0d4d449" providerId="LiveId" clId="{05CB7CB4-2693-4B7D-8C53-BBA344691D20}" dt="2020-09-04T05:45:15.349" v="782" actId="47"/>
        <pc:sldMkLst>
          <pc:docMk/>
          <pc:sldMk cId="3488612285" sldId="317"/>
        </pc:sldMkLst>
      </pc:sldChg>
      <pc:sldChg chg="modSp add mod modAnim">
        <pc:chgData name="Ellie Small" userId="2e7173aac0d4d449" providerId="LiveId" clId="{05CB7CB4-2693-4B7D-8C53-BBA344691D20}" dt="2020-09-04T21:24:48.441" v="4795" actId="27636"/>
        <pc:sldMkLst>
          <pc:docMk/>
          <pc:sldMk cId="719258999" sldId="318"/>
        </pc:sldMkLst>
        <pc:spChg chg="mod">
          <ac:chgData name="Ellie Small" userId="2e7173aac0d4d449" providerId="LiveId" clId="{05CB7CB4-2693-4B7D-8C53-BBA344691D20}" dt="2020-09-04T18:14:58.670" v="1382" actId="20577"/>
          <ac:spMkLst>
            <pc:docMk/>
            <pc:sldMk cId="719258999" sldId="318"/>
            <ac:spMk id="2" creationId="{DA0CD55F-603C-4D2A-BE44-42317491026A}"/>
          </ac:spMkLst>
        </pc:spChg>
        <pc:spChg chg="mod">
          <ac:chgData name="Ellie Small" userId="2e7173aac0d4d449" providerId="LiveId" clId="{05CB7CB4-2693-4B7D-8C53-BBA344691D20}" dt="2020-09-04T21:24:48.441" v="4795" actId="27636"/>
          <ac:spMkLst>
            <pc:docMk/>
            <pc:sldMk cId="719258999" sldId="318"/>
            <ac:spMk id="3" creationId="{55001A84-3A36-4927-A44F-2BB39E2B1C33}"/>
          </ac:spMkLst>
        </pc:spChg>
      </pc:sldChg>
      <pc:sldChg chg="modSp add mod modAnim">
        <pc:chgData name="Ellie Small" userId="2e7173aac0d4d449" providerId="LiveId" clId="{05CB7CB4-2693-4B7D-8C53-BBA344691D20}" dt="2020-09-04T21:25:04.526" v="4802" actId="20577"/>
        <pc:sldMkLst>
          <pc:docMk/>
          <pc:sldMk cId="2623039618" sldId="319"/>
        </pc:sldMkLst>
        <pc:spChg chg="mod">
          <ac:chgData name="Ellie Small" userId="2e7173aac0d4d449" providerId="LiveId" clId="{05CB7CB4-2693-4B7D-8C53-BBA344691D20}" dt="2020-09-04T18:17:21.882" v="1397" actId="20577"/>
          <ac:spMkLst>
            <pc:docMk/>
            <pc:sldMk cId="2623039618" sldId="319"/>
            <ac:spMk id="2" creationId="{DA0CD55F-603C-4D2A-BE44-42317491026A}"/>
          </ac:spMkLst>
        </pc:spChg>
        <pc:spChg chg="mod">
          <ac:chgData name="Ellie Small" userId="2e7173aac0d4d449" providerId="LiveId" clId="{05CB7CB4-2693-4B7D-8C53-BBA344691D20}" dt="2020-09-04T21:25:04.526" v="4802" actId="20577"/>
          <ac:spMkLst>
            <pc:docMk/>
            <pc:sldMk cId="2623039618" sldId="319"/>
            <ac:spMk id="3" creationId="{55001A84-3A36-4927-A44F-2BB39E2B1C33}"/>
          </ac:spMkLst>
        </pc:spChg>
      </pc:sldChg>
      <pc:sldChg chg="modSp add del mod">
        <pc:chgData name="Ellie Small" userId="2e7173aac0d4d449" providerId="LiveId" clId="{05CB7CB4-2693-4B7D-8C53-BBA344691D20}" dt="2020-09-04T18:14:53.517" v="1377" actId="47"/>
        <pc:sldMkLst>
          <pc:docMk/>
          <pc:sldMk cId="3194391485" sldId="319"/>
        </pc:sldMkLst>
        <pc:spChg chg="mod">
          <ac:chgData name="Ellie Small" userId="2e7173aac0d4d449" providerId="LiveId" clId="{05CB7CB4-2693-4B7D-8C53-BBA344691D20}" dt="2020-09-04T18:13:16.440" v="1358" actId="20577"/>
          <ac:spMkLst>
            <pc:docMk/>
            <pc:sldMk cId="3194391485" sldId="319"/>
            <ac:spMk id="2" creationId="{DA0CD55F-603C-4D2A-BE44-42317491026A}"/>
          </ac:spMkLst>
        </pc:spChg>
      </pc:sldChg>
      <pc:sldChg chg="modSp add mod modAnim">
        <pc:chgData name="Ellie Small" userId="2e7173aac0d4d449" providerId="LiveId" clId="{05CB7CB4-2693-4B7D-8C53-BBA344691D20}" dt="2020-09-04T21:25:24.830" v="4810" actId="20577"/>
        <pc:sldMkLst>
          <pc:docMk/>
          <pc:sldMk cId="169527237" sldId="320"/>
        </pc:sldMkLst>
        <pc:spChg chg="mod">
          <ac:chgData name="Ellie Small" userId="2e7173aac0d4d449" providerId="LiveId" clId="{05CB7CB4-2693-4B7D-8C53-BBA344691D20}" dt="2020-09-04T21:25:24.830" v="4810" actId="20577"/>
          <ac:spMkLst>
            <pc:docMk/>
            <pc:sldMk cId="169527237" sldId="320"/>
            <ac:spMk id="2" creationId="{DA0CD55F-603C-4D2A-BE44-42317491026A}"/>
          </ac:spMkLst>
        </pc:spChg>
        <pc:spChg chg="mod">
          <ac:chgData name="Ellie Small" userId="2e7173aac0d4d449" providerId="LiveId" clId="{05CB7CB4-2693-4B7D-8C53-BBA344691D20}" dt="2020-09-04T21:23:16.452" v="4793" actId="20577"/>
          <ac:spMkLst>
            <pc:docMk/>
            <pc:sldMk cId="169527237" sldId="320"/>
            <ac:spMk id="3" creationId="{55001A84-3A36-4927-A44F-2BB39E2B1C33}"/>
          </ac:spMkLst>
        </pc:spChg>
      </pc:sldChg>
      <pc:sldChg chg="modSp add mod modAnim">
        <pc:chgData name="Ellie Small" userId="2e7173aac0d4d449" providerId="LiveId" clId="{05CB7CB4-2693-4B7D-8C53-BBA344691D20}" dt="2020-09-04T20:57:58.973" v="4602" actId="20577"/>
        <pc:sldMkLst>
          <pc:docMk/>
          <pc:sldMk cId="2286610150" sldId="321"/>
        </pc:sldMkLst>
        <pc:spChg chg="mod">
          <ac:chgData name="Ellie Small" userId="2e7173aac0d4d449" providerId="LiveId" clId="{05CB7CB4-2693-4B7D-8C53-BBA344691D20}" dt="2020-09-04T18:40:39.425" v="2566" actId="20577"/>
          <ac:spMkLst>
            <pc:docMk/>
            <pc:sldMk cId="2286610150" sldId="321"/>
            <ac:spMk id="2" creationId="{DA0CD55F-603C-4D2A-BE44-42317491026A}"/>
          </ac:spMkLst>
        </pc:spChg>
        <pc:spChg chg="mod">
          <ac:chgData name="Ellie Small" userId="2e7173aac0d4d449" providerId="LiveId" clId="{05CB7CB4-2693-4B7D-8C53-BBA344691D20}" dt="2020-09-04T20:57:58.973" v="4602" actId="20577"/>
          <ac:spMkLst>
            <pc:docMk/>
            <pc:sldMk cId="2286610150" sldId="321"/>
            <ac:spMk id="3" creationId="{55001A84-3A36-4927-A44F-2BB39E2B1C33}"/>
          </ac:spMkLst>
        </pc:spChg>
      </pc:sldChg>
      <pc:sldChg chg="modSp add mod modAnim">
        <pc:chgData name="Ellie Small" userId="2e7173aac0d4d449" providerId="LiveId" clId="{05CB7CB4-2693-4B7D-8C53-BBA344691D20}" dt="2020-09-04T21:48:12.698" v="5492" actId="20577"/>
        <pc:sldMkLst>
          <pc:docMk/>
          <pc:sldMk cId="287064855" sldId="322"/>
        </pc:sldMkLst>
        <pc:spChg chg="mod">
          <ac:chgData name="Ellie Small" userId="2e7173aac0d4d449" providerId="LiveId" clId="{05CB7CB4-2693-4B7D-8C53-BBA344691D20}" dt="2020-09-04T21:28:51.421" v="4830" actId="20577"/>
          <ac:spMkLst>
            <pc:docMk/>
            <pc:sldMk cId="287064855" sldId="322"/>
            <ac:spMk id="2" creationId="{DA0CD55F-603C-4D2A-BE44-42317491026A}"/>
          </ac:spMkLst>
        </pc:spChg>
        <pc:spChg chg="mod">
          <ac:chgData name="Ellie Small" userId="2e7173aac0d4d449" providerId="LiveId" clId="{05CB7CB4-2693-4B7D-8C53-BBA344691D20}" dt="2020-09-04T21:48:12.698" v="5492" actId="20577"/>
          <ac:spMkLst>
            <pc:docMk/>
            <pc:sldMk cId="287064855" sldId="322"/>
            <ac:spMk id="3" creationId="{55001A84-3A36-4927-A44F-2BB39E2B1C33}"/>
          </ac:spMkLst>
        </pc:spChg>
      </pc:sldChg>
      <pc:sldChg chg="modSp add del mod modAnim">
        <pc:chgData name="Ellie Small" userId="2e7173aac0d4d449" providerId="LiveId" clId="{05CB7CB4-2693-4B7D-8C53-BBA344691D20}" dt="2020-09-04T20:51:55.444" v="4382" actId="47"/>
        <pc:sldMkLst>
          <pc:docMk/>
          <pc:sldMk cId="604882830" sldId="322"/>
        </pc:sldMkLst>
        <pc:spChg chg="mod">
          <ac:chgData name="Ellie Small" userId="2e7173aac0d4d449" providerId="LiveId" clId="{05CB7CB4-2693-4B7D-8C53-BBA344691D20}" dt="2020-09-04T20:39:25.531" v="3877" actId="20577"/>
          <ac:spMkLst>
            <pc:docMk/>
            <pc:sldMk cId="604882830" sldId="322"/>
            <ac:spMk id="2" creationId="{DA0CD55F-603C-4D2A-BE44-42317491026A}"/>
          </ac:spMkLst>
        </pc:spChg>
        <pc:spChg chg="mod">
          <ac:chgData name="Ellie Small" userId="2e7173aac0d4d449" providerId="LiveId" clId="{05CB7CB4-2693-4B7D-8C53-BBA344691D20}" dt="2020-09-04T20:51:27.409" v="4381" actId="20577"/>
          <ac:spMkLst>
            <pc:docMk/>
            <pc:sldMk cId="604882830" sldId="322"/>
            <ac:spMk id="3" creationId="{55001A84-3A36-4927-A44F-2BB39E2B1C33}"/>
          </ac:spMkLst>
        </pc:spChg>
      </pc:sldChg>
      <pc:sldChg chg="modSp add mod modAnim">
        <pc:chgData name="Ellie Small" userId="2e7173aac0d4d449" providerId="LiveId" clId="{05CB7CB4-2693-4B7D-8C53-BBA344691D20}" dt="2020-09-04T23:45:31.877" v="10069" actId="20577"/>
        <pc:sldMkLst>
          <pc:docMk/>
          <pc:sldMk cId="3041238829" sldId="323"/>
        </pc:sldMkLst>
        <pc:spChg chg="mod">
          <ac:chgData name="Ellie Small" userId="2e7173aac0d4d449" providerId="LiveId" clId="{05CB7CB4-2693-4B7D-8C53-BBA344691D20}" dt="2020-09-04T23:42:15.814" v="9813" actId="20577"/>
          <ac:spMkLst>
            <pc:docMk/>
            <pc:sldMk cId="3041238829" sldId="323"/>
            <ac:spMk id="2" creationId="{DA0CD55F-603C-4D2A-BE44-42317491026A}"/>
          </ac:spMkLst>
        </pc:spChg>
        <pc:spChg chg="mod">
          <ac:chgData name="Ellie Small" userId="2e7173aac0d4d449" providerId="LiveId" clId="{05CB7CB4-2693-4B7D-8C53-BBA344691D20}" dt="2020-09-04T23:45:31.877" v="10069" actId="20577"/>
          <ac:spMkLst>
            <pc:docMk/>
            <pc:sldMk cId="3041238829" sldId="323"/>
            <ac:spMk id="3" creationId="{55001A84-3A36-4927-A44F-2BB39E2B1C33}"/>
          </ac:spMkLst>
        </pc:spChg>
      </pc:sldChg>
      <pc:sldChg chg="modSp add mod modAnim">
        <pc:chgData name="Ellie Small" userId="2e7173aac0d4d449" providerId="LiveId" clId="{05CB7CB4-2693-4B7D-8C53-BBA344691D20}" dt="2020-09-04T23:42:30.593" v="9814"/>
        <pc:sldMkLst>
          <pc:docMk/>
          <pc:sldMk cId="2856795056" sldId="324"/>
        </pc:sldMkLst>
        <pc:spChg chg="mod">
          <ac:chgData name="Ellie Small" userId="2e7173aac0d4d449" providerId="LiveId" clId="{05CB7CB4-2693-4B7D-8C53-BBA344691D20}" dt="2020-09-04T23:42:30.593" v="9814"/>
          <ac:spMkLst>
            <pc:docMk/>
            <pc:sldMk cId="2856795056" sldId="324"/>
            <ac:spMk id="2" creationId="{DA0CD55F-603C-4D2A-BE44-42317491026A}"/>
          </ac:spMkLst>
        </pc:spChg>
        <pc:spChg chg="mod">
          <ac:chgData name="Ellie Small" userId="2e7173aac0d4d449" providerId="LiveId" clId="{05CB7CB4-2693-4B7D-8C53-BBA344691D20}" dt="2020-09-04T23:20:56.892" v="9739" actId="20577"/>
          <ac:spMkLst>
            <pc:docMk/>
            <pc:sldMk cId="2856795056" sldId="324"/>
            <ac:spMk id="3" creationId="{55001A84-3A36-4927-A44F-2BB39E2B1C33}"/>
          </ac:spMkLst>
        </pc:spChg>
      </pc:sldChg>
      <pc:sldChg chg="modSp add mod modAnim">
        <pc:chgData name="Ellie Small" userId="2e7173aac0d4d449" providerId="LiveId" clId="{05CB7CB4-2693-4B7D-8C53-BBA344691D20}" dt="2020-09-04T23:16:22.787" v="9651" actId="20577"/>
        <pc:sldMkLst>
          <pc:docMk/>
          <pc:sldMk cId="3303586845" sldId="325"/>
        </pc:sldMkLst>
        <pc:spChg chg="mod">
          <ac:chgData name="Ellie Small" userId="2e7173aac0d4d449" providerId="LiveId" clId="{05CB7CB4-2693-4B7D-8C53-BBA344691D20}" dt="2020-09-04T22:53:57.475" v="7777" actId="20577"/>
          <ac:spMkLst>
            <pc:docMk/>
            <pc:sldMk cId="3303586845" sldId="325"/>
            <ac:spMk id="2" creationId="{DA0CD55F-603C-4D2A-BE44-42317491026A}"/>
          </ac:spMkLst>
        </pc:spChg>
        <pc:spChg chg="mod">
          <ac:chgData name="Ellie Small" userId="2e7173aac0d4d449" providerId="LiveId" clId="{05CB7CB4-2693-4B7D-8C53-BBA344691D20}" dt="2020-09-04T23:16:22.787" v="9651" actId="20577"/>
          <ac:spMkLst>
            <pc:docMk/>
            <pc:sldMk cId="3303586845" sldId="325"/>
            <ac:spMk id="3" creationId="{55001A84-3A36-4927-A44F-2BB39E2B1C33}"/>
          </ac:spMkLst>
        </pc:spChg>
      </pc:sldChg>
      <pc:sldChg chg="addSp delSp modSp add mod ord modAnim">
        <pc:chgData name="Ellie Small" userId="2e7173aac0d4d449" providerId="LiveId" clId="{05CB7CB4-2693-4B7D-8C53-BBA344691D20}" dt="2020-09-05T03:47:57.158" v="10117" actId="20577"/>
        <pc:sldMkLst>
          <pc:docMk/>
          <pc:sldMk cId="4256718904" sldId="326"/>
        </pc:sldMkLst>
        <pc:spChg chg="mod">
          <ac:chgData name="Ellie Small" userId="2e7173aac0d4d449" providerId="LiveId" clId="{05CB7CB4-2693-4B7D-8C53-BBA344691D20}" dt="2020-09-04T23:32:24.441" v="9766" actId="20577"/>
          <ac:spMkLst>
            <pc:docMk/>
            <pc:sldMk cId="4256718904" sldId="326"/>
            <ac:spMk id="2" creationId="{DA0CD55F-603C-4D2A-BE44-42317491026A}"/>
          </ac:spMkLst>
        </pc:spChg>
        <pc:spChg chg="mod">
          <ac:chgData name="Ellie Small" userId="2e7173aac0d4d449" providerId="LiveId" clId="{05CB7CB4-2693-4B7D-8C53-BBA344691D20}" dt="2020-09-05T03:47:57.158" v="10117" actId="20577"/>
          <ac:spMkLst>
            <pc:docMk/>
            <pc:sldMk cId="4256718904" sldId="326"/>
            <ac:spMk id="3" creationId="{55001A84-3A36-4927-A44F-2BB39E2B1C33}"/>
          </ac:spMkLst>
        </pc:spChg>
        <pc:spChg chg="add del">
          <ac:chgData name="Ellie Small" userId="2e7173aac0d4d449" providerId="LiveId" clId="{05CB7CB4-2693-4B7D-8C53-BBA344691D20}" dt="2020-09-04T23:34:39.501" v="9779" actId="478"/>
          <ac:spMkLst>
            <pc:docMk/>
            <pc:sldMk cId="4256718904" sldId="326"/>
            <ac:spMk id="5" creationId="{568A6B34-2666-48C0-ADA1-637B8C492931}"/>
          </ac:spMkLst>
        </pc:spChg>
      </pc:sldChg>
      <pc:sldChg chg="modSp add mod modAnim">
        <pc:chgData name="Ellie Small" userId="2e7173aac0d4d449" providerId="LiveId" clId="{05CB7CB4-2693-4B7D-8C53-BBA344691D20}" dt="2020-09-05T04:38:21.946" v="11181" actId="20577"/>
        <pc:sldMkLst>
          <pc:docMk/>
          <pc:sldMk cId="1340272494" sldId="327"/>
        </pc:sldMkLst>
        <pc:spChg chg="mod">
          <ac:chgData name="Ellie Small" userId="2e7173aac0d4d449" providerId="LiveId" clId="{05CB7CB4-2693-4B7D-8C53-BBA344691D20}" dt="2020-09-05T04:02:35.673" v="10321" actId="207"/>
          <ac:spMkLst>
            <pc:docMk/>
            <pc:sldMk cId="1340272494" sldId="327"/>
            <ac:spMk id="2" creationId="{DA0CD55F-603C-4D2A-BE44-42317491026A}"/>
          </ac:spMkLst>
        </pc:spChg>
        <pc:spChg chg="mod">
          <ac:chgData name="Ellie Small" userId="2e7173aac0d4d449" providerId="LiveId" clId="{05CB7CB4-2693-4B7D-8C53-BBA344691D20}" dt="2020-09-05T04:38:21.946" v="11181" actId="20577"/>
          <ac:spMkLst>
            <pc:docMk/>
            <pc:sldMk cId="1340272494" sldId="327"/>
            <ac:spMk id="3" creationId="{55001A84-3A36-4927-A44F-2BB39E2B1C33}"/>
          </ac:spMkLst>
        </pc:spChg>
      </pc:sldChg>
      <pc:sldChg chg="modSp add mod ord modAnim">
        <pc:chgData name="Ellie Small" userId="2e7173aac0d4d449" providerId="LiveId" clId="{05CB7CB4-2693-4B7D-8C53-BBA344691D20}" dt="2020-09-05T05:41:33.612" v="12246" actId="20577"/>
        <pc:sldMkLst>
          <pc:docMk/>
          <pc:sldMk cId="4188566408" sldId="328"/>
        </pc:sldMkLst>
        <pc:spChg chg="mod">
          <ac:chgData name="Ellie Small" userId="2e7173aac0d4d449" providerId="LiveId" clId="{05CB7CB4-2693-4B7D-8C53-BBA344691D20}" dt="2020-09-05T04:45:11.895" v="11200" actId="20577"/>
          <ac:spMkLst>
            <pc:docMk/>
            <pc:sldMk cId="4188566408" sldId="328"/>
            <ac:spMk id="2" creationId="{DA0CD55F-603C-4D2A-BE44-42317491026A}"/>
          </ac:spMkLst>
        </pc:spChg>
        <pc:spChg chg="mod">
          <ac:chgData name="Ellie Small" userId="2e7173aac0d4d449" providerId="LiveId" clId="{05CB7CB4-2693-4B7D-8C53-BBA344691D20}" dt="2020-09-05T05:41:33.612" v="12246" actId="20577"/>
          <ac:spMkLst>
            <pc:docMk/>
            <pc:sldMk cId="4188566408" sldId="328"/>
            <ac:spMk id="3" creationId="{55001A84-3A36-4927-A44F-2BB39E2B1C33}"/>
          </ac:spMkLst>
        </pc:spChg>
      </pc:sldChg>
    </pc:docChg>
  </pc:docChgLst>
  <pc:docChgLst>
    <pc:chgData name="Ellie Small" userId="2e7173aac0d4d449" providerId="LiveId" clId="{33F77980-B683-4D28-9A52-3D2956250DB1}"/>
    <pc:docChg chg="undo custSel addSld delSld modSld sldOrd">
      <pc:chgData name="Ellie Small" userId="2e7173aac0d4d449" providerId="LiveId" clId="{33F77980-B683-4D28-9A52-3D2956250DB1}" dt="2020-08-30T23:08:40.368" v="13967" actId="20577"/>
      <pc:docMkLst>
        <pc:docMk/>
      </pc:docMkLst>
      <pc:sldChg chg="modSp mod">
        <pc:chgData name="Ellie Small" userId="2e7173aac0d4d449" providerId="LiveId" clId="{33F77980-B683-4D28-9A52-3D2956250DB1}" dt="2020-08-27T22:39:50.078" v="9946" actId="20577"/>
        <pc:sldMkLst>
          <pc:docMk/>
          <pc:sldMk cId="4269857569" sldId="256"/>
        </pc:sldMkLst>
        <pc:spChg chg="mod">
          <ac:chgData name="Ellie Small" userId="2e7173aac0d4d449" providerId="LiveId" clId="{33F77980-B683-4D28-9A52-3D2956250DB1}" dt="2020-08-27T22:39:50.078" v="9946" actId="20577"/>
          <ac:spMkLst>
            <pc:docMk/>
            <pc:sldMk cId="4269857569" sldId="256"/>
            <ac:spMk id="2" creationId="{00000000-0000-0000-0000-000000000000}"/>
          </ac:spMkLst>
        </pc:spChg>
      </pc:sldChg>
      <pc:sldChg chg="addSp delSp modSp mod modAnim">
        <pc:chgData name="Ellie Small" userId="2e7173aac0d4d449" providerId="LiveId" clId="{33F77980-B683-4D28-9A52-3D2956250DB1}" dt="2020-08-27T22:50:25.859" v="9962"/>
        <pc:sldMkLst>
          <pc:docMk/>
          <pc:sldMk cId="3165814184" sldId="260"/>
        </pc:sldMkLst>
        <pc:spChg chg="mod">
          <ac:chgData name="Ellie Small" userId="2e7173aac0d4d449" providerId="LiveId" clId="{33F77980-B683-4D28-9A52-3D2956250DB1}" dt="2020-08-24T16:36:52.618" v="347" actId="20577"/>
          <ac:spMkLst>
            <pc:docMk/>
            <pc:sldMk cId="3165814184" sldId="260"/>
            <ac:spMk id="2" creationId="{DA0CD55F-603C-4D2A-BE44-42317491026A}"/>
          </ac:spMkLst>
        </pc:spChg>
        <pc:spChg chg="mod">
          <ac:chgData name="Ellie Small" userId="2e7173aac0d4d449" providerId="LiveId" clId="{33F77980-B683-4D28-9A52-3D2956250DB1}" dt="2020-08-27T22:49:56.132" v="9957" actId="20577"/>
          <ac:spMkLst>
            <pc:docMk/>
            <pc:sldMk cId="3165814184" sldId="260"/>
            <ac:spMk id="3" creationId="{55001A84-3A36-4927-A44F-2BB39E2B1C33}"/>
          </ac:spMkLst>
        </pc:spChg>
        <pc:spChg chg="add mod">
          <ac:chgData name="Ellie Small" userId="2e7173aac0d4d449" providerId="LiveId" clId="{33F77980-B683-4D28-9A52-3D2956250DB1}" dt="2020-08-24T17:27:49.769" v="909" actId="14100"/>
          <ac:spMkLst>
            <pc:docMk/>
            <pc:sldMk cId="3165814184" sldId="260"/>
            <ac:spMk id="7" creationId="{7B22A4EF-1B53-438C-B5DD-CB220E4EA33A}"/>
          </ac:spMkLst>
        </pc:spChg>
        <pc:spChg chg="add del mod">
          <ac:chgData name="Ellie Small" userId="2e7173aac0d4d449" providerId="LiveId" clId="{33F77980-B683-4D28-9A52-3D2956250DB1}" dt="2020-08-24T17:18:21.559" v="741" actId="478"/>
          <ac:spMkLst>
            <pc:docMk/>
            <pc:sldMk cId="3165814184" sldId="260"/>
            <ac:spMk id="8" creationId="{A7F6E7A9-0516-402A-A774-DDBBB0496346}"/>
          </ac:spMkLst>
        </pc:spChg>
        <pc:picChg chg="add mod modCrop">
          <ac:chgData name="Ellie Small" userId="2e7173aac0d4d449" providerId="LiveId" clId="{33F77980-B683-4D28-9A52-3D2956250DB1}" dt="2020-08-24T17:17:07.517" v="707" actId="1076"/>
          <ac:picMkLst>
            <pc:docMk/>
            <pc:sldMk cId="3165814184" sldId="260"/>
            <ac:picMk id="6" creationId="{B3016367-C5BF-441E-9684-2AAF9C6F82BA}"/>
          </ac:picMkLst>
        </pc:picChg>
      </pc:sldChg>
      <pc:sldChg chg="addSp delSp modSp mod modAnim">
        <pc:chgData name="Ellie Small" userId="2e7173aac0d4d449" providerId="LiveId" clId="{33F77980-B683-4D28-9A52-3D2956250DB1}" dt="2020-08-27T23:00:58.004" v="10070"/>
        <pc:sldMkLst>
          <pc:docMk/>
          <pc:sldMk cId="3126147523" sldId="266"/>
        </pc:sldMkLst>
        <pc:spChg chg="mod">
          <ac:chgData name="Ellie Small" userId="2e7173aac0d4d449" providerId="LiveId" clId="{33F77980-B683-4D28-9A52-3D2956250DB1}" dt="2020-08-26T03:15:50.981" v="2225" actId="20577"/>
          <ac:spMkLst>
            <pc:docMk/>
            <pc:sldMk cId="3126147523" sldId="266"/>
            <ac:spMk id="2" creationId="{DA0CD55F-603C-4D2A-BE44-42317491026A}"/>
          </ac:spMkLst>
        </pc:spChg>
        <pc:spChg chg="mod">
          <ac:chgData name="Ellie Small" userId="2e7173aac0d4d449" providerId="LiveId" clId="{33F77980-B683-4D28-9A52-3D2956250DB1}" dt="2020-08-27T22:59:22.416" v="10042" actId="20577"/>
          <ac:spMkLst>
            <pc:docMk/>
            <pc:sldMk cId="3126147523" sldId="266"/>
            <ac:spMk id="3" creationId="{55001A84-3A36-4927-A44F-2BB39E2B1C33}"/>
          </ac:spMkLst>
        </pc:spChg>
        <pc:spChg chg="add mod">
          <ac:chgData name="Ellie Small" userId="2e7173aac0d4d449" providerId="LiveId" clId="{33F77980-B683-4D28-9A52-3D2956250DB1}" dt="2020-08-27T23:00:30.112" v="10064" actId="113"/>
          <ac:spMkLst>
            <pc:docMk/>
            <pc:sldMk cId="3126147523" sldId="266"/>
            <ac:spMk id="6" creationId="{1BE97FD1-F115-4059-A042-49DEAC8D5D91}"/>
          </ac:spMkLst>
        </pc:spChg>
        <pc:picChg chg="add del mod modCrop">
          <ac:chgData name="Ellie Small" userId="2e7173aac0d4d449" providerId="LiveId" clId="{33F77980-B683-4D28-9A52-3D2956250DB1}" dt="2020-08-27T21:48:56.082" v="9870" actId="478"/>
          <ac:picMkLst>
            <pc:docMk/>
            <pc:sldMk cId="3126147523" sldId="266"/>
            <ac:picMk id="5" creationId="{AD2D4513-B92F-42A4-AEF2-970CCA8A47AF}"/>
          </ac:picMkLst>
        </pc:picChg>
        <pc:picChg chg="add mod modCrop">
          <ac:chgData name="Ellie Small" userId="2e7173aac0d4d449" providerId="LiveId" clId="{33F77980-B683-4D28-9A52-3D2956250DB1}" dt="2020-08-27T21:53:06.593" v="9903" actId="1076"/>
          <ac:picMkLst>
            <pc:docMk/>
            <pc:sldMk cId="3126147523" sldId="266"/>
            <ac:picMk id="7" creationId="{FFD6A5B8-90AE-4F97-8333-F2C24FA0BC4C}"/>
          </ac:picMkLst>
        </pc:picChg>
        <pc:picChg chg="add mod modCrop">
          <ac:chgData name="Ellie Small" userId="2e7173aac0d4d449" providerId="LiveId" clId="{33F77980-B683-4D28-9A52-3D2956250DB1}" dt="2020-08-27T21:53:26.394" v="9907" actId="14100"/>
          <ac:picMkLst>
            <pc:docMk/>
            <pc:sldMk cId="3126147523" sldId="266"/>
            <ac:picMk id="8" creationId="{A94F9BF8-5285-43BC-B4C7-6AB96CBE712B}"/>
          </ac:picMkLst>
        </pc:picChg>
      </pc:sldChg>
      <pc:sldChg chg="modSp mod modAnim">
        <pc:chgData name="Ellie Small" userId="2e7173aac0d4d449" providerId="LiveId" clId="{33F77980-B683-4D28-9A52-3D2956250DB1}" dt="2020-08-30T22:40:31.207" v="13743" actId="20577"/>
        <pc:sldMkLst>
          <pc:docMk/>
          <pc:sldMk cId="2842397445" sldId="267"/>
        </pc:sldMkLst>
        <pc:spChg chg="mod">
          <ac:chgData name="Ellie Small" userId="2e7173aac0d4d449" providerId="LiveId" clId="{33F77980-B683-4D28-9A52-3D2956250DB1}" dt="2020-08-30T22:40:31.207" v="13743" actId="20577"/>
          <ac:spMkLst>
            <pc:docMk/>
            <pc:sldMk cId="2842397445" sldId="267"/>
            <ac:spMk id="7" creationId="{72F861AD-D2B0-4ECF-9774-06237EC7BB74}"/>
          </ac:spMkLst>
        </pc:spChg>
      </pc:sldChg>
      <pc:sldChg chg="modSp mod modAnim">
        <pc:chgData name="Ellie Small" userId="2e7173aac0d4d449" providerId="LiveId" clId="{33F77980-B683-4D28-9A52-3D2956250DB1}" dt="2020-08-28T02:21:27.265" v="11880"/>
        <pc:sldMkLst>
          <pc:docMk/>
          <pc:sldMk cId="0" sldId="271"/>
        </pc:sldMkLst>
        <pc:spChg chg="mod">
          <ac:chgData name="Ellie Small" userId="2e7173aac0d4d449" providerId="LiveId" clId="{33F77980-B683-4D28-9A52-3D2956250DB1}" dt="2020-08-28T02:21:13.243" v="11879"/>
          <ac:spMkLst>
            <pc:docMk/>
            <pc:sldMk cId="0" sldId="271"/>
            <ac:spMk id="7" creationId="{72F861AD-D2B0-4ECF-9774-06237EC7BB74}"/>
          </ac:spMkLst>
        </pc:spChg>
      </pc:sldChg>
      <pc:sldChg chg="del">
        <pc:chgData name="Ellie Small" userId="2e7173aac0d4d449" providerId="LiveId" clId="{33F77980-B683-4D28-9A52-3D2956250DB1}" dt="2020-08-24T17:43:00.317" v="1068" actId="47"/>
        <pc:sldMkLst>
          <pc:docMk/>
          <pc:sldMk cId="3481770991" sldId="283"/>
        </pc:sldMkLst>
      </pc:sldChg>
      <pc:sldChg chg="del">
        <pc:chgData name="Ellie Small" userId="2e7173aac0d4d449" providerId="LiveId" clId="{33F77980-B683-4D28-9A52-3D2956250DB1}" dt="2020-08-24T17:42:55.166" v="1067" actId="47"/>
        <pc:sldMkLst>
          <pc:docMk/>
          <pc:sldMk cId="2488943553" sldId="284"/>
        </pc:sldMkLst>
      </pc:sldChg>
      <pc:sldChg chg="del">
        <pc:chgData name="Ellie Small" userId="2e7173aac0d4d449" providerId="LiveId" clId="{33F77980-B683-4D28-9A52-3D2956250DB1}" dt="2020-08-24T17:42:55.166" v="1067" actId="47"/>
        <pc:sldMkLst>
          <pc:docMk/>
          <pc:sldMk cId="2707645076" sldId="285"/>
        </pc:sldMkLst>
      </pc:sldChg>
      <pc:sldChg chg="del">
        <pc:chgData name="Ellie Small" userId="2e7173aac0d4d449" providerId="LiveId" clId="{33F77980-B683-4D28-9A52-3D2956250DB1}" dt="2020-08-24T17:42:55.166" v="1067" actId="47"/>
        <pc:sldMkLst>
          <pc:docMk/>
          <pc:sldMk cId="615878692" sldId="286"/>
        </pc:sldMkLst>
      </pc:sldChg>
      <pc:sldChg chg="del">
        <pc:chgData name="Ellie Small" userId="2e7173aac0d4d449" providerId="LiveId" clId="{33F77980-B683-4D28-9A52-3D2956250DB1}" dt="2020-08-24T17:42:55.166" v="1067" actId="47"/>
        <pc:sldMkLst>
          <pc:docMk/>
          <pc:sldMk cId="4078085768" sldId="287"/>
        </pc:sldMkLst>
      </pc:sldChg>
      <pc:sldChg chg="del">
        <pc:chgData name="Ellie Small" userId="2e7173aac0d4d449" providerId="LiveId" clId="{33F77980-B683-4D28-9A52-3D2956250DB1}" dt="2020-08-24T17:42:55.166" v="1067" actId="47"/>
        <pc:sldMkLst>
          <pc:docMk/>
          <pc:sldMk cId="2335999858" sldId="288"/>
        </pc:sldMkLst>
      </pc:sldChg>
      <pc:sldChg chg="del">
        <pc:chgData name="Ellie Small" userId="2e7173aac0d4d449" providerId="LiveId" clId="{33F77980-B683-4D28-9A52-3D2956250DB1}" dt="2020-08-24T17:42:55.166" v="1067" actId="47"/>
        <pc:sldMkLst>
          <pc:docMk/>
          <pc:sldMk cId="1257059101" sldId="289"/>
        </pc:sldMkLst>
      </pc:sldChg>
      <pc:sldChg chg="del">
        <pc:chgData name="Ellie Small" userId="2e7173aac0d4d449" providerId="LiveId" clId="{33F77980-B683-4D28-9A52-3D2956250DB1}" dt="2020-08-24T17:42:55.166" v="1067" actId="47"/>
        <pc:sldMkLst>
          <pc:docMk/>
          <pc:sldMk cId="2078359354" sldId="291"/>
        </pc:sldMkLst>
      </pc:sldChg>
      <pc:sldChg chg="del">
        <pc:chgData name="Ellie Small" userId="2e7173aac0d4d449" providerId="LiveId" clId="{33F77980-B683-4D28-9A52-3D2956250DB1}" dt="2020-08-24T17:42:55.166" v="1067" actId="47"/>
        <pc:sldMkLst>
          <pc:docMk/>
          <pc:sldMk cId="1685683676" sldId="292"/>
        </pc:sldMkLst>
      </pc:sldChg>
      <pc:sldChg chg="del">
        <pc:chgData name="Ellie Small" userId="2e7173aac0d4d449" providerId="LiveId" clId="{33F77980-B683-4D28-9A52-3D2956250DB1}" dt="2020-08-24T17:42:55.166" v="1067" actId="47"/>
        <pc:sldMkLst>
          <pc:docMk/>
          <pc:sldMk cId="3206228696" sldId="293"/>
        </pc:sldMkLst>
      </pc:sldChg>
      <pc:sldChg chg="del">
        <pc:chgData name="Ellie Small" userId="2e7173aac0d4d449" providerId="LiveId" clId="{33F77980-B683-4D28-9A52-3D2956250DB1}" dt="2020-08-24T17:42:55.166" v="1067" actId="47"/>
        <pc:sldMkLst>
          <pc:docMk/>
          <pc:sldMk cId="2476866243" sldId="294"/>
        </pc:sldMkLst>
      </pc:sldChg>
      <pc:sldChg chg="addSp delSp modSp add mod modAnim">
        <pc:chgData name="Ellie Small" userId="2e7173aac0d4d449" providerId="LiveId" clId="{33F77980-B683-4D28-9A52-3D2956250DB1}" dt="2020-08-27T22:55:39.302" v="9994" actId="179"/>
        <pc:sldMkLst>
          <pc:docMk/>
          <pc:sldMk cId="3408154909" sldId="295"/>
        </pc:sldMkLst>
        <pc:spChg chg="mod">
          <ac:chgData name="Ellie Small" userId="2e7173aac0d4d449" providerId="LiveId" clId="{33F77980-B683-4D28-9A52-3D2956250DB1}" dt="2020-08-25T03:59:02.522" v="1142" actId="20577"/>
          <ac:spMkLst>
            <pc:docMk/>
            <pc:sldMk cId="3408154909" sldId="295"/>
            <ac:spMk id="2" creationId="{DA0CD55F-603C-4D2A-BE44-42317491026A}"/>
          </ac:spMkLst>
        </pc:spChg>
        <pc:spChg chg="mod">
          <ac:chgData name="Ellie Small" userId="2e7173aac0d4d449" providerId="LiveId" clId="{33F77980-B683-4D28-9A52-3D2956250DB1}" dt="2020-08-27T22:55:39.302" v="9994" actId="179"/>
          <ac:spMkLst>
            <pc:docMk/>
            <pc:sldMk cId="3408154909" sldId="295"/>
            <ac:spMk id="3" creationId="{55001A84-3A36-4927-A44F-2BB39E2B1C33}"/>
          </ac:spMkLst>
        </pc:spChg>
        <pc:spChg chg="add mod">
          <ac:chgData name="Ellie Small" userId="2e7173aac0d4d449" providerId="LiveId" clId="{33F77980-B683-4D28-9A52-3D2956250DB1}" dt="2020-08-24T17:34:19.141" v="1054" actId="1076"/>
          <ac:spMkLst>
            <pc:docMk/>
            <pc:sldMk cId="3408154909" sldId="295"/>
            <ac:spMk id="5" creationId="{B12BAA9A-4696-4EC8-9B32-DDC67F2B6E63}"/>
          </ac:spMkLst>
        </pc:spChg>
        <pc:spChg chg="del">
          <ac:chgData name="Ellie Small" userId="2e7173aac0d4d449" providerId="LiveId" clId="{33F77980-B683-4D28-9A52-3D2956250DB1}" dt="2020-08-24T17:33:13.630" v="1049" actId="478"/>
          <ac:spMkLst>
            <pc:docMk/>
            <pc:sldMk cId="3408154909" sldId="295"/>
            <ac:spMk id="7" creationId="{7B22A4EF-1B53-438C-B5DD-CB220E4EA33A}"/>
          </ac:spMkLst>
        </pc:spChg>
        <pc:spChg chg="add mod">
          <ac:chgData name="Ellie Small" userId="2e7173aac0d4d449" providerId="LiveId" clId="{33F77980-B683-4D28-9A52-3D2956250DB1}" dt="2020-08-24T17:34:22.972" v="1055" actId="1076"/>
          <ac:spMkLst>
            <pc:docMk/>
            <pc:sldMk cId="3408154909" sldId="295"/>
            <ac:spMk id="8" creationId="{C1DD15F7-92A9-42C2-A3BC-301BBF33E371}"/>
          </ac:spMkLst>
        </pc:spChg>
        <pc:picChg chg="mod">
          <ac:chgData name="Ellie Small" userId="2e7173aac0d4d449" providerId="LiveId" clId="{33F77980-B683-4D28-9A52-3D2956250DB1}" dt="2020-08-24T17:34:32.387" v="1056" actId="1076"/>
          <ac:picMkLst>
            <pc:docMk/>
            <pc:sldMk cId="3408154909" sldId="295"/>
            <ac:picMk id="6" creationId="{B3016367-C5BF-441E-9684-2AAF9C6F82BA}"/>
          </ac:picMkLst>
        </pc:picChg>
      </pc:sldChg>
      <pc:sldChg chg="addSp delSp modSp add mod ord modAnim">
        <pc:chgData name="Ellie Small" userId="2e7173aac0d4d449" providerId="LiveId" clId="{33F77980-B683-4D28-9A52-3D2956250DB1}" dt="2020-08-27T23:00:03.594" v="10062" actId="113"/>
        <pc:sldMkLst>
          <pc:docMk/>
          <pc:sldMk cId="3948285843" sldId="296"/>
        </pc:sldMkLst>
        <pc:spChg chg="mod">
          <ac:chgData name="Ellie Small" userId="2e7173aac0d4d449" providerId="LiveId" clId="{33F77980-B683-4D28-9A52-3D2956250DB1}" dt="2020-08-25T03:59:08.299" v="1146" actId="20577"/>
          <ac:spMkLst>
            <pc:docMk/>
            <pc:sldMk cId="3948285843" sldId="296"/>
            <ac:spMk id="2" creationId="{DA0CD55F-603C-4D2A-BE44-42317491026A}"/>
          </ac:spMkLst>
        </pc:spChg>
        <pc:spChg chg="mod">
          <ac:chgData name="Ellie Small" userId="2e7173aac0d4d449" providerId="LiveId" clId="{33F77980-B683-4D28-9A52-3D2956250DB1}" dt="2020-08-26T02:36:39.865" v="1935" actId="20577"/>
          <ac:spMkLst>
            <pc:docMk/>
            <pc:sldMk cId="3948285843" sldId="296"/>
            <ac:spMk id="3" creationId="{55001A84-3A36-4927-A44F-2BB39E2B1C33}"/>
          </ac:spMkLst>
        </pc:spChg>
        <pc:spChg chg="mod">
          <ac:chgData name="Ellie Small" userId="2e7173aac0d4d449" providerId="LiveId" clId="{33F77980-B683-4D28-9A52-3D2956250DB1}" dt="2020-08-25T04:07:30.005" v="1367" actId="1076"/>
          <ac:spMkLst>
            <pc:docMk/>
            <pc:sldMk cId="3948285843" sldId="296"/>
            <ac:spMk id="7" creationId="{7B22A4EF-1B53-438C-B5DD-CB220E4EA33A}"/>
          </ac:spMkLst>
        </pc:spChg>
        <pc:spChg chg="add mod">
          <ac:chgData name="Ellie Small" userId="2e7173aac0d4d449" providerId="LiveId" clId="{33F77980-B683-4D28-9A52-3D2956250DB1}" dt="2020-08-27T23:00:03.594" v="10062" actId="113"/>
          <ac:spMkLst>
            <pc:docMk/>
            <pc:sldMk cId="3948285843" sldId="296"/>
            <ac:spMk id="8" creationId="{EA183E68-8647-4019-94F9-B6FB8A417243}"/>
          </ac:spMkLst>
        </pc:spChg>
        <pc:spChg chg="add mod">
          <ac:chgData name="Ellie Small" userId="2e7173aac0d4d449" providerId="LiveId" clId="{33F77980-B683-4D28-9A52-3D2956250DB1}" dt="2020-08-25T04:11:13.460" v="1394" actId="1076"/>
          <ac:spMkLst>
            <pc:docMk/>
            <pc:sldMk cId="3948285843" sldId="296"/>
            <ac:spMk id="9" creationId="{7603E6EE-BD3C-4D32-9FCA-E87E9FD4064A}"/>
          </ac:spMkLst>
        </pc:spChg>
        <pc:picChg chg="add mod modCrop">
          <ac:chgData name="Ellie Small" userId="2e7173aac0d4d449" providerId="LiveId" clId="{33F77980-B683-4D28-9A52-3D2956250DB1}" dt="2020-08-25T04:05:03.176" v="1358" actId="1076"/>
          <ac:picMkLst>
            <pc:docMk/>
            <pc:sldMk cId="3948285843" sldId="296"/>
            <ac:picMk id="5" creationId="{DC7B794C-DDD1-476F-AC1E-FEFD6FD4074E}"/>
          </ac:picMkLst>
        </pc:picChg>
        <pc:picChg chg="del">
          <ac:chgData name="Ellie Small" userId="2e7173aac0d4d449" providerId="LiveId" clId="{33F77980-B683-4D28-9A52-3D2956250DB1}" dt="2020-08-25T04:03:48.590" v="1328" actId="478"/>
          <ac:picMkLst>
            <pc:docMk/>
            <pc:sldMk cId="3948285843" sldId="296"/>
            <ac:picMk id="6" creationId="{B3016367-C5BF-441E-9684-2AAF9C6F82BA}"/>
          </ac:picMkLst>
        </pc:picChg>
      </pc:sldChg>
      <pc:sldChg chg="modSp add del mod ord">
        <pc:chgData name="Ellie Small" userId="2e7173aac0d4d449" providerId="LiveId" clId="{33F77980-B683-4D28-9A52-3D2956250DB1}" dt="2020-08-25T04:12:20.450" v="1395" actId="47"/>
        <pc:sldMkLst>
          <pc:docMk/>
          <pc:sldMk cId="1666150437" sldId="297"/>
        </pc:sldMkLst>
        <pc:spChg chg="mod">
          <ac:chgData name="Ellie Small" userId="2e7173aac0d4d449" providerId="LiveId" clId="{33F77980-B683-4D28-9A52-3D2956250DB1}" dt="2020-08-25T03:59:16.817" v="1150" actId="20577"/>
          <ac:spMkLst>
            <pc:docMk/>
            <pc:sldMk cId="1666150437" sldId="297"/>
            <ac:spMk id="2" creationId="{DA0CD55F-603C-4D2A-BE44-42317491026A}"/>
          </ac:spMkLst>
        </pc:spChg>
      </pc:sldChg>
      <pc:sldChg chg="addSp delSp modSp add mod modAnim">
        <pc:chgData name="Ellie Small" userId="2e7173aac0d4d449" providerId="LiveId" clId="{33F77980-B683-4D28-9A52-3D2956250DB1}" dt="2020-08-28T02:32:07.047" v="11936" actId="14100"/>
        <pc:sldMkLst>
          <pc:docMk/>
          <pc:sldMk cId="2875482095" sldId="297"/>
        </pc:sldMkLst>
        <pc:spChg chg="mod">
          <ac:chgData name="Ellie Small" userId="2e7173aac0d4d449" providerId="LiveId" clId="{33F77980-B683-4D28-9A52-3D2956250DB1}" dt="2020-08-25T04:12:40.041" v="1397" actId="20577"/>
          <ac:spMkLst>
            <pc:docMk/>
            <pc:sldMk cId="2875482095" sldId="297"/>
            <ac:spMk id="2" creationId="{DA0CD55F-603C-4D2A-BE44-42317491026A}"/>
          </ac:spMkLst>
        </pc:spChg>
        <pc:spChg chg="mod">
          <ac:chgData name="Ellie Small" userId="2e7173aac0d4d449" providerId="LiveId" clId="{33F77980-B683-4D28-9A52-3D2956250DB1}" dt="2020-08-28T02:32:07.047" v="11936" actId="14100"/>
          <ac:spMkLst>
            <pc:docMk/>
            <pc:sldMk cId="2875482095" sldId="297"/>
            <ac:spMk id="3" creationId="{55001A84-3A36-4927-A44F-2BB39E2B1C33}"/>
          </ac:spMkLst>
        </pc:spChg>
        <pc:spChg chg="del">
          <ac:chgData name="Ellie Small" userId="2e7173aac0d4d449" providerId="LiveId" clId="{33F77980-B683-4D28-9A52-3D2956250DB1}" dt="2020-08-25T04:15:20.254" v="1420" actId="478"/>
          <ac:spMkLst>
            <pc:docMk/>
            <pc:sldMk cId="2875482095" sldId="297"/>
            <ac:spMk id="7" creationId="{7B22A4EF-1B53-438C-B5DD-CB220E4EA33A}"/>
          </ac:spMkLst>
        </pc:spChg>
        <pc:spChg chg="mod">
          <ac:chgData name="Ellie Small" userId="2e7173aac0d4d449" providerId="LiveId" clId="{33F77980-B683-4D28-9A52-3D2956250DB1}" dt="2020-08-27T22:59:51.290" v="10055" actId="113"/>
          <ac:spMkLst>
            <pc:docMk/>
            <pc:sldMk cId="2875482095" sldId="297"/>
            <ac:spMk id="8" creationId="{EA183E68-8647-4019-94F9-B6FB8A417243}"/>
          </ac:spMkLst>
        </pc:spChg>
        <pc:spChg chg="add del">
          <ac:chgData name="Ellie Small" userId="2e7173aac0d4d449" providerId="LiveId" clId="{33F77980-B683-4D28-9A52-3D2956250DB1}" dt="2020-08-25T04:16:44.299" v="1429" actId="478"/>
          <ac:spMkLst>
            <pc:docMk/>
            <pc:sldMk cId="2875482095" sldId="297"/>
            <ac:spMk id="9" creationId="{7603E6EE-BD3C-4D32-9FCA-E87E9FD4064A}"/>
          </ac:spMkLst>
        </pc:spChg>
        <pc:spChg chg="add del mod">
          <ac:chgData name="Ellie Small" userId="2e7173aac0d4d449" providerId="LiveId" clId="{33F77980-B683-4D28-9A52-3D2956250DB1}" dt="2020-08-25T04:23:22.784" v="1715" actId="1035"/>
          <ac:spMkLst>
            <pc:docMk/>
            <pc:sldMk cId="2875482095" sldId="297"/>
            <ac:spMk id="10" creationId="{5246543E-FE8C-4CC1-B8D8-C3DD1E3D4531}"/>
          </ac:spMkLst>
        </pc:spChg>
        <pc:spChg chg="add mod">
          <ac:chgData name="Ellie Small" userId="2e7173aac0d4d449" providerId="LiveId" clId="{33F77980-B683-4D28-9A52-3D2956250DB1}" dt="2020-08-27T22:57:23.046" v="10031" actId="20577"/>
          <ac:spMkLst>
            <pc:docMk/>
            <pc:sldMk cId="2875482095" sldId="297"/>
            <ac:spMk id="11" creationId="{7A734903-AF3A-493B-8419-24EC91DD04FC}"/>
          </ac:spMkLst>
        </pc:spChg>
        <pc:picChg chg="del">
          <ac:chgData name="Ellie Small" userId="2e7173aac0d4d449" providerId="LiveId" clId="{33F77980-B683-4D28-9A52-3D2956250DB1}" dt="2020-08-25T04:14:34.731" v="1414" actId="478"/>
          <ac:picMkLst>
            <pc:docMk/>
            <pc:sldMk cId="2875482095" sldId="297"/>
            <ac:picMk id="5" creationId="{DC7B794C-DDD1-476F-AC1E-FEFD6FD4074E}"/>
          </ac:picMkLst>
        </pc:picChg>
        <pc:picChg chg="add mod modCrop">
          <ac:chgData name="Ellie Small" userId="2e7173aac0d4d449" providerId="LiveId" clId="{33F77980-B683-4D28-9A52-3D2956250DB1}" dt="2020-08-25T04:23:03.964" v="1704" actId="1035"/>
          <ac:picMkLst>
            <pc:docMk/>
            <pc:sldMk cId="2875482095" sldId="297"/>
            <ac:picMk id="6" creationId="{3116C510-FD8F-4653-AF75-476C8C855DA6}"/>
          </ac:picMkLst>
        </pc:picChg>
      </pc:sldChg>
      <pc:sldChg chg="addSp delSp modSp add mod modAnim">
        <pc:chgData name="Ellie Small" userId="2e7173aac0d4d449" providerId="LiveId" clId="{33F77980-B683-4D28-9A52-3D2956250DB1}" dt="2020-08-28T02:32:49.917" v="11997" actId="20577"/>
        <pc:sldMkLst>
          <pc:docMk/>
          <pc:sldMk cId="1599469531" sldId="298"/>
        </pc:sldMkLst>
        <pc:spChg chg="mod">
          <ac:chgData name="Ellie Small" userId="2e7173aac0d4d449" providerId="LiveId" clId="{33F77980-B683-4D28-9A52-3D2956250DB1}" dt="2020-08-26T02:30:50.144" v="1737" actId="20577"/>
          <ac:spMkLst>
            <pc:docMk/>
            <pc:sldMk cId="1599469531" sldId="298"/>
            <ac:spMk id="2" creationId="{DA0CD55F-603C-4D2A-BE44-42317491026A}"/>
          </ac:spMkLst>
        </pc:spChg>
        <pc:spChg chg="mod ord">
          <ac:chgData name="Ellie Small" userId="2e7173aac0d4d449" providerId="LiveId" clId="{33F77980-B683-4D28-9A52-3D2956250DB1}" dt="2020-08-28T02:32:49.917" v="11997" actId="20577"/>
          <ac:spMkLst>
            <pc:docMk/>
            <pc:sldMk cId="1599469531" sldId="298"/>
            <ac:spMk id="3" creationId="{55001A84-3A36-4927-A44F-2BB39E2B1C33}"/>
          </ac:spMkLst>
        </pc:spChg>
        <pc:spChg chg="add mod">
          <ac:chgData name="Ellie Small" userId="2e7173aac0d4d449" providerId="LiveId" clId="{33F77980-B683-4D28-9A52-3D2956250DB1}" dt="2020-08-26T02:42:04.838" v="2144" actId="14100"/>
          <ac:spMkLst>
            <pc:docMk/>
            <pc:sldMk cId="1599469531" sldId="298"/>
            <ac:spMk id="7" creationId="{5184D0EC-1FDD-49A0-A61A-32108070639E}"/>
          </ac:spMkLst>
        </pc:spChg>
        <pc:spChg chg="mod ord">
          <ac:chgData name="Ellie Small" userId="2e7173aac0d4d449" providerId="LiveId" clId="{33F77980-B683-4D28-9A52-3D2956250DB1}" dt="2020-08-27T23:00:24.264" v="10063" actId="113"/>
          <ac:spMkLst>
            <pc:docMk/>
            <pc:sldMk cId="1599469531" sldId="298"/>
            <ac:spMk id="8" creationId="{EA183E68-8647-4019-94F9-B6FB8A417243}"/>
          </ac:spMkLst>
        </pc:spChg>
        <pc:spChg chg="del">
          <ac:chgData name="Ellie Small" userId="2e7173aac0d4d449" providerId="LiveId" clId="{33F77980-B683-4D28-9A52-3D2956250DB1}" dt="2020-08-26T02:39:56.363" v="2119" actId="478"/>
          <ac:spMkLst>
            <pc:docMk/>
            <pc:sldMk cId="1599469531" sldId="298"/>
            <ac:spMk id="10" creationId="{5246543E-FE8C-4CC1-B8D8-C3DD1E3D4531}"/>
          </ac:spMkLst>
        </pc:spChg>
        <pc:spChg chg="del mod">
          <ac:chgData name="Ellie Small" userId="2e7173aac0d4d449" providerId="LiveId" clId="{33F77980-B683-4D28-9A52-3D2956250DB1}" dt="2020-08-26T02:39:47.125" v="2117" actId="478"/>
          <ac:spMkLst>
            <pc:docMk/>
            <pc:sldMk cId="1599469531" sldId="298"/>
            <ac:spMk id="11" creationId="{7A734903-AF3A-493B-8419-24EC91DD04FC}"/>
          </ac:spMkLst>
        </pc:spChg>
        <pc:picChg chg="add mod modCrop">
          <ac:chgData name="Ellie Small" userId="2e7173aac0d4d449" providerId="LiveId" clId="{33F77980-B683-4D28-9A52-3D2956250DB1}" dt="2020-08-26T02:38:30.793" v="2109" actId="1076"/>
          <ac:picMkLst>
            <pc:docMk/>
            <pc:sldMk cId="1599469531" sldId="298"/>
            <ac:picMk id="5" creationId="{687FE953-5995-4F0F-A798-A9EA6F4BB11C}"/>
          </ac:picMkLst>
        </pc:picChg>
        <pc:picChg chg="del mod">
          <ac:chgData name="Ellie Small" userId="2e7173aac0d4d449" providerId="LiveId" clId="{33F77980-B683-4D28-9A52-3D2956250DB1}" dt="2020-08-26T02:37:55.608" v="2105" actId="478"/>
          <ac:picMkLst>
            <pc:docMk/>
            <pc:sldMk cId="1599469531" sldId="298"/>
            <ac:picMk id="6" creationId="{3116C510-FD8F-4653-AF75-476C8C855DA6}"/>
          </ac:picMkLst>
        </pc:picChg>
      </pc:sldChg>
      <pc:sldChg chg="add del">
        <pc:chgData name="Ellie Small" userId="2e7173aac0d4d449" providerId="LiveId" clId="{33F77980-B683-4D28-9A52-3D2956250DB1}" dt="2020-08-26T03:15:28.643" v="2215" actId="47"/>
        <pc:sldMkLst>
          <pc:docMk/>
          <pc:sldMk cId="193309141" sldId="299"/>
        </pc:sldMkLst>
      </pc:sldChg>
      <pc:sldChg chg="addSp delSp modSp add mod modAnim">
        <pc:chgData name="Ellie Small" userId="2e7173aac0d4d449" providerId="LiveId" clId="{33F77980-B683-4D28-9A52-3D2956250DB1}" dt="2020-08-28T07:39:11.553" v="12762" actId="20577"/>
        <pc:sldMkLst>
          <pc:docMk/>
          <pc:sldMk cId="4210519305" sldId="299"/>
        </pc:sldMkLst>
        <pc:spChg chg="mod">
          <ac:chgData name="Ellie Small" userId="2e7173aac0d4d449" providerId="LiveId" clId="{33F77980-B683-4D28-9A52-3D2956250DB1}" dt="2020-08-28T02:17:00.994" v="11866" actId="1076"/>
          <ac:spMkLst>
            <pc:docMk/>
            <pc:sldMk cId="4210519305" sldId="299"/>
            <ac:spMk id="2" creationId="{DA0CD55F-603C-4D2A-BE44-42317491026A}"/>
          </ac:spMkLst>
        </pc:spChg>
        <pc:spChg chg="mod">
          <ac:chgData name="Ellie Small" userId="2e7173aac0d4d449" providerId="LiveId" clId="{33F77980-B683-4D28-9A52-3D2956250DB1}" dt="2020-08-28T07:39:11.553" v="12762" actId="20577"/>
          <ac:spMkLst>
            <pc:docMk/>
            <pc:sldMk cId="4210519305" sldId="299"/>
            <ac:spMk id="3" creationId="{55001A84-3A36-4927-A44F-2BB39E2B1C33}"/>
          </ac:spMkLst>
        </pc:spChg>
        <pc:spChg chg="add del">
          <ac:chgData name="Ellie Small" userId="2e7173aac0d4d449" providerId="LiveId" clId="{33F77980-B683-4D28-9A52-3D2956250DB1}" dt="2020-08-28T01:37:15.358" v="10910" actId="22"/>
          <ac:spMkLst>
            <pc:docMk/>
            <pc:sldMk cId="4210519305" sldId="299"/>
            <ac:spMk id="6" creationId="{33A6533F-4019-4F58-BDD8-7BD53F6EFDBC}"/>
          </ac:spMkLst>
        </pc:spChg>
      </pc:sldChg>
      <pc:sldChg chg="delSp modSp add mod modAnim">
        <pc:chgData name="Ellie Small" userId="2e7173aac0d4d449" providerId="LiveId" clId="{33F77980-B683-4D28-9A52-3D2956250DB1}" dt="2020-08-27T23:01:53.446" v="10077" actId="27636"/>
        <pc:sldMkLst>
          <pc:docMk/>
          <pc:sldMk cId="1002132794" sldId="300"/>
        </pc:sldMkLst>
        <pc:spChg chg="mod">
          <ac:chgData name="Ellie Small" userId="2e7173aac0d4d449" providerId="LiveId" clId="{33F77980-B683-4D28-9A52-3D2956250DB1}" dt="2020-08-26T04:43:56.455" v="2418" actId="20577"/>
          <ac:spMkLst>
            <pc:docMk/>
            <pc:sldMk cId="1002132794" sldId="300"/>
            <ac:spMk id="2" creationId="{DA0CD55F-603C-4D2A-BE44-42317491026A}"/>
          </ac:spMkLst>
        </pc:spChg>
        <pc:spChg chg="mod">
          <ac:chgData name="Ellie Small" userId="2e7173aac0d4d449" providerId="LiveId" clId="{33F77980-B683-4D28-9A52-3D2956250DB1}" dt="2020-08-27T23:01:53.446" v="10077" actId="27636"/>
          <ac:spMkLst>
            <pc:docMk/>
            <pc:sldMk cId="1002132794" sldId="300"/>
            <ac:spMk id="3" creationId="{55001A84-3A36-4927-A44F-2BB39E2B1C33}"/>
          </ac:spMkLst>
        </pc:spChg>
        <pc:picChg chg="del">
          <ac:chgData name="Ellie Small" userId="2e7173aac0d4d449" providerId="LiveId" clId="{33F77980-B683-4D28-9A52-3D2956250DB1}" dt="2020-08-26T04:49:00.253" v="2944" actId="478"/>
          <ac:picMkLst>
            <pc:docMk/>
            <pc:sldMk cId="1002132794" sldId="300"/>
            <ac:picMk id="5" creationId="{AD2D4513-B92F-42A4-AEF2-970CCA8A47AF}"/>
          </ac:picMkLst>
        </pc:picChg>
      </pc:sldChg>
      <pc:sldChg chg="addSp delSp modSp add del mod modAnim">
        <pc:chgData name="Ellie Small" userId="2e7173aac0d4d449" providerId="LiveId" clId="{33F77980-B683-4D28-9A52-3D2956250DB1}" dt="2020-08-26T06:15:58.431" v="4658" actId="47"/>
        <pc:sldMkLst>
          <pc:docMk/>
          <pc:sldMk cId="2067436983" sldId="301"/>
        </pc:sldMkLst>
        <pc:spChg chg="mod">
          <ac:chgData name="Ellie Small" userId="2e7173aac0d4d449" providerId="LiveId" clId="{33F77980-B683-4D28-9A52-3D2956250DB1}" dt="2020-08-26T05:55:26.568" v="4636" actId="1076"/>
          <ac:spMkLst>
            <pc:docMk/>
            <pc:sldMk cId="2067436983" sldId="301"/>
            <ac:spMk id="2" creationId="{DA0CD55F-603C-4D2A-BE44-42317491026A}"/>
          </ac:spMkLst>
        </pc:spChg>
        <pc:spChg chg="mod ord">
          <ac:chgData name="Ellie Small" userId="2e7173aac0d4d449" providerId="LiveId" clId="{33F77980-B683-4D28-9A52-3D2956250DB1}" dt="2020-08-26T05:55:21.354" v="4633" actId="1076"/>
          <ac:spMkLst>
            <pc:docMk/>
            <pc:sldMk cId="2067436983" sldId="301"/>
            <ac:spMk id="3" creationId="{55001A84-3A36-4927-A44F-2BB39E2B1C33}"/>
          </ac:spMkLst>
        </pc:spChg>
        <pc:spChg chg="add mod">
          <ac:chgData name="Ellie Small" userId="2e7173aac0d4d449" providerId="LiveId" clId="{33F77980-B683-4D28-9A52-3D2956250DB1}" dt="2020-08-26T05:56:29.333" v="4643" actId="20577"/>
          <ac:spMkLst>
            <pc:docMk/>
            <pc:sldMk cId="2067436983" sldId="301"/>
            <ac:spMk id="8" creationId="{4E563CDD-33CD-48F8-B99A-A074F3B6D165}"/>
          </ac:spMkLst>
        </pc:spChg>
        <pc:picChg chg="add del mod">
          <ac:chgData name="Ellie Small" userId="2e7173aac0d4d449" providerId="LiveId" clId="{33F77980-B683-4D28-9A52-3D2956250DB1}" dt="2020-08-26T05:40:01.148" v="3905" actId="478"/>
          <ac:picMkLst>
            <pc:docMk/>
            <pc:sldMk cId="2067436983" sldId="301"/>
            <ac:picMk id="6" creationId="{07C9BF14-297F-4D92-BFB1-18F99D4B6424}"/>
          </ac:picMkLst>
        </pc:picChg>
        <pc:picChg chg="add mod modCrop">
          <ac:chgData name="Ellie Small" userId="2e7173aac0d4d449" providerId="LiveId" clId="{33F77980-B683-4D28-9A52-3D2956250DB1}" dt="2020-08-26T05:55:43.018" v="4638" actId="14100"/>
          <ac:picMkLst>
            <pc:docMk/>
            <pc:sldMk cId="2067436983" sldId="301"/>
            <ac:picMk id="7" creationId="{B76B593E-44A4-4D7C-A726-8EFA4AF5E423}"/>
          </ac:picMkLst>
        </pc:picChg>
      </pc:sldChg>
      <pc:sldChg chg="addSp delSp modSp add mod ord modAnim">
        <pc:chgData name="Ellie Small" userId="2e7173aac0d4d449" providerId="LiveId" clId="{33F77980-B683-4D28-9A52-3D2956250DB1}" dt="2020-08-28T03:18:02.336" v="12238" actId="20577"/>
        <pc:sldMkLst>
          <pc:docMk/>
          <pc:sldMk cId="2597470593" sldId="302"/>
        </pc:sldMkLst>
        <pc:spChg chg="mod">
          <ac:chgData name="Ellie Small" userId="2e7173aac0d4d449" providerId="LiveId" clId="{33F77980-B683-4D28-9A52-3D2956250DB1}" dt="2020-08-26T06:33:29.347" v="5370" actId="6549"/>
          <ac:spMkLst>
            <pc:docMk/>
            <pc:sldMk cId="2597470593" sldId="302"/>
            <ac:spMk id="2" creationId="{DA0CD55F-603C-4D2A-BE44-42317491026A}"/>
          </ac:spMkLst>
        </pc:spChg>
        <pc:spChg chg="mod">
          <ac:chgData name="Ellie Small" userId="2e7173aac0d4d449" providerId="LiveId" clId="{33F77980-B683-4D28-9A52-3D2956250DB1}" dt="2020-08-26T06:32:06.832" v="5360" actId="114"/>
          <ac:spMkLst>
            <pc:docMk/>
            <pc:sldMk cId="2597470593" sldId="302"/>
            <ac:spMk id="3" creationId="{55001A84-3A36-4927-A44F-2BB39E2B1C33}"/>
          </ac:spMkLst>
        </pc:spChg>
        <pc:spChg chg="mod">
          <ac:chgData name="Ellie Small" userId="2e7173aac0d4d449" providerId="LiveId" clId="{33F77980-B683-4D28-9A52-3D2956250DB1}" dt="2020-08-28T03:18:02.336" v="12238" actId="20577"/>
          <ac:spMkLst>
            <pc:docMk/>
            <pc:sldMk cId="2597470593" sldId="302"/>
            <ac:spMk id="8" creationId="{4E563CDD-33CD-48F8-B99A-A074F3B6D165}"/>
          </ac:spMkLst>
        </pc:spChg>
        <pc:spChg chg="add mod">
          <ac:chgData name="Ellie Small" userId="2e7173aac0d4d449" providerId="LiveId" clId="{33F77980-B683-4D28-9A52-3D2956250DB1}" dt="2020-08-28T03:17:30.304" v="12198" actId="20577"/>
          <ac:spMkLst>
            <pc:docMk/>
            <pc:sldMk cId="2597470593" sldId="302"/>
            <ac:spMk id="9" creationId="{BEA02DD9-72E1-452A-A26E-4429E60768BB}"/>
          </ac:spMkLst>
        </pc:spChg>
        <pc:picChg chg="add del mod modCrop">
          <ac:chgData name="Ellie Small" userId="2e7173aac0d4d449" providerId="LiveId" clId="{33F77980-B683-4D28-9A52-3D2956250DB1}" dt="2020-08-27T04:59:14.656" v="6493" actId="478"/>
          <ac:picMkLst>
            <pc:docMk/>
            <pc:sldMk cId="2597470593" sldId="302"/>
            <ac:picMk id="5" creationId="{D9FA2EB1-6A65-4426-A5B7-97737ADE386C}"/>
          </ac:picMkLst>
        </pc:picChg>
        <pc:picChg chg="add del mod modCrop">
          <ac:chgData name="Ellie Small" userId="2e7173aac0d4d449" providerId="LiveId" clId="{33F77980-B683-4D28-9A52-3D2956250DB1}" dt="2020-08-27T04:58:31.628" v="6488" actId="478"/>
          <ac:picMkLst>
            <pc:docMk/>
            <pc:sldMk cId="2597470593" sldId="302"/>
            <ac:picMk id="6" creationId="{EE7AF926-1E02-4D1F-94D6-56C77582B970}"/>
          </ac:picMkLst>
        </pc:picChg>
        <pc:picChg chg="add mod modCrop">
          <ac:chgData name="Ellie Small" userId="2e7173aac0d4d449" providerId="LiveId" clId="{33F77980-B683-4D28-9A52-3D2956250DB1}" dt="2020-08-27T04:59:25.331" v="6495" actId="14100"/>
          <ac:picMkLst>
            <pc:docMk/>
            <pc:sldMk cId="2597470593" sldId="302"/>
            <ac:picMk id="7" creationId="{1A00866C-396C-4A34-B1FA-4BDBC866D5BC}"/>
          </ac:picMkLst>
        </pc:picChg>
        <pc:picChg chg="del">
          <ac:chgData name="Ellie Small" userId="2e7173aac0d4d449" providerId="LiveId" clId="{33F77980-B683-4D28-9A52-3D2956250DB1}" dt="2020-08-26T06:14:54.214" v="4649" actId="478"/>
          <ac:picMkLst>
            <pc:docMk/>
            <pc:sldMk cId="2597470593" sldId="302"/>
            <ac:picMk id="7" creationId="{B76B593E-44A4-4D7C-A726-8EFA4AF5E423}"/>
          </ac:picMkLst>
        </pc:picChg>
      </pc:sldChg>
      <pc:sldChg chg="addSp delSp modSp add mod modAnim">
        <pc:chgData name="Ellie Small" userId="2e7173aac0d4d449" providerId="LiveId" clId="{33F77980-B683-4D28-9A52-3D2956250DB1}" dt="2020-08-30T22:12:02.886" v="12965" actId="6549"/>
        <pc:sldMkLst>
          <pc:docMk/>
          <pc:sldMk cId="3238516842" sldId="303"/>
        </pc:sldMkLst>
        <pc:spChg chg="mod">
          <ac:chgData name="Ellie Small" userId="2e7173aac0d4d449" providerId="LiveId" clId="{33F77980-B683-4D28-9A52-3D2956250DB1}" dt="2020-08-30T22:12:02.886" v="12965" actId="6549"/>
          <ac:spMkLst>
            <pc:docMk/>
            <pc:sldMk cId="3238516842" sldId="303"/>
            <ac:spMk id="3" creationId="{55001A84-3A36-4927-A44F-2BB39E2B1C33}"/>
          </ac:spMkLst>
        </pc:spChg>
        <pc:spChg chg="mod">
          <ac:chgData name="Ellie Small" userId="2e7173aac0d4d449" providerId="LiveId" clId="{33F77980-B683-4D28-9A52-3D2956250DB1}" dt="2020-08-28T03:24:05.815" v="12366" actId="20577"/>
          <ac:spMkLst>
            <pc:docMk/>
            <pc:sldMk cId="3238516842" sldId="303"/>
            <ac:spMk id="8" creationId="{4E563CDD-33CD-48F8-B99A-A074F3B6D165}"/>
          </ac:spMkLst>
        </pc:spChg>
        <pc:spChg chg="add mod">
          <ac:chgData name="Ellie Small" userId="2e7173aac0d4d449" providerId="LiveId" clId="{33F77980-B683-4D28-9A52-3D2956250DB1}" dt="2020-08-28T03:24:26.042" v="12417" actId="20577"/>
          <ac:spMkLst>
            <pc:docMk/>
            <pc:sldMk cId="3238516842" sldId="303"/>
            <ac:spMk id="10" creationId="{5F4FD8AE-E72E-4CB4-865E-8EFEDDC68686}"/>
          </ac:spMkLst>
        </pc:spChg>
        <pc:picChg chg="del">
          <ac:chgData name="Ellie Small" userId="2e7173aac0d4d449" providerId="LiveId" clId="{33F77980-B683-4D28-9A52-3D2956250DB1}" dt="2020-08-27T04:59:32.240" v="6496" actId="478"/>
          <ac:picMkLst>
            <pc:docMk/>
            <pc:sldMk cId="3238516842" sldId="303"/>
            <ac:picMk id="5" creationId="{D9FA2EB1-6A65-4426-A5B7-97737ADE386C}"/>
          </ac:picMkLst>
        </pc:picChg>
        <pc:picChg chg="add mod">
          <ac:chgData name="Ellie Small" userId="2e7173aac0d4d449" providerId="LiveId" clId="{33F77980-B683-4D28-9A52-3D2956250DB1}" dt="2020-08-27T04:59:38.838" v="6498" actId="1076"/>
          <ac:picMkLst>
            <pc:docMk/>
            <pc:sldMk cId="3238516842" sldId="303"/>
            <ac:picMk id="6" creationId="{3076A17F-1A80-417A-A62F-51DFBB3D1B6A}"/>
          </ac:picMkLst>
        </pc:picChg>
      </pc:sldChg>
      <pc:sldChg chg="modSp add del">
        <pc:chgData name="Ellie Small" userId="2e7173aac0d4d449" providerId="LiveId" clId="{33F77980-B683-4D28-9A52-3D2956250DB1}" dt="2020-08-26T06:36:00.154" v="5412" actId="47"/>
        <pc:sldMkLst>
          <pc:docMk/>
          <pc:sldMk cId="341729328" sldId="304"/>
        </pc:sldMkLst>
        <pc:spChg chg="mod">
          <ac:chgData name="Ellie Small" userId="2e7173aac0d4d449" providerId="LiveId" clId="{33F77980-B683-4D28-9A52-3D2956250DB1}" dt="2020-08-26T06:32:51.713" v="5368" actId="20577"/>
          <ac:spMkLst>
            <pc:docMk/>
            <pc:sldMk cId="341729328" sldId="304"/>
            <ac:spMk id="3" creationId="{55001A84-3A36-4927-A44F-2BB39E2B1C33}"/>
          </ac:spMkLst>
        </pc:spChg>
      </pc:sldChg>
      <pc:sldChg chg="addSp delSp modSp add mod ord modAnim">
        <pc:chgData name="Ellie Small" userId="2e7173aac0d4d449" providerId="LiveId" clId="{33F77980-B683-4D28-9A52-3D2956250DB1}" dt="2020-08-28T02:45:50.089" v="12088" actId="20577"/>
        <pc:sldMkLst>
          <pc:docMk/>
          <pc:sldMk cId="3980546774" sldId="305"/>
        </pc:sldMkLst>
        <pc:spChg chg="mod">
          <ac:chgData name="Ellie Small" userId="2e7173aac0d4d449" providerId="LiveId" clId="{33F77980-B683-4D28-9A52-3D2956250DB1}" dt="2020-08-26T17:33:10.305" v="5935" actId="20577"/>
          <ac:spMkLst>
            <pc:docMk/>
            <pc:sldMk cId="3980546774" sldId="305"/>
            <ac:spMk id="2" creationId="{DA0CD55F-603C-4D2A-BE44-42317491026A}"/>
          </ac:spMkLst>
        </pc:spChg>
        <pc:spChg chg="mod">
          <ac:chgData name="Ellie Small" userId="2e7173aac0d4d449" providerId="LiveId" clId="{33F77980-B683-4D28-9A52-3D2956250DB1}" dt="2020-08-26T17:34:04.447" v="5941" actId="27636"/>
          <ac:spMkLst>
            <pc:docMk/>
            <pc:sldMk cId="3980546774" sldId="305"/>
            <ac:spMk id="3" creationId="{55001A84-3A36-4927-A44F-2BB39E2B1C33}"/>
          </ac:spMkLst>
        </pc:spChg>
        <pc:spChg chg="add mod">
          <ac:chgData name="Ellie Small" userId="2e7173aac0d4d449" providerId="LiveId" clId="{33F77980-B683-4D28-9A52-3D2956250DB1}" dt="2020-08-28T02:45:50.089" v="12088" actId="20577"/>
          <ac:spMkLst>
            <pc:docMk/>
            <pc:sldMk cId="3980546774" sldId="305"/>
            <ac:spMk id="6" creationId="{A3FD21D8-3BF1-4C48-8146-7CDBD8E99C71}"/>
          </ac:spMkLst>
        </pc:spChg>
        <pc:spChg chg="add del">
          <ac:chgData name="Ellie Small" userId="2e7173aac0d4d449" providerId="LiveId" clId="{33F77980-B683-4D28-9A52-3D2956250DB1}" dt="2020-08-26T17:39:10.009" v="5947" actId="22"/>
          <ac:spMkLst>
            <pc:docMk/>
            <pc:sldMk cId="3980546774" sldId="305"/>
            <ac:spMk id="7" creationId="{9CED1ECA-2FA9-43C5-AF28-D7C9953E723B}"/>
          </ac:spMkLst>
        </pc:spChg>
        <pc:spChg chg="mod">
          <ac:chgData name="Ellie Small" userId="2e7173aac0d4d449" providerId="LiveId" clId="{33F77980-B683-4D28-9A52-3D2956250DB1}" dt="2020-08-28T01:21:30.342" v="10598" actId="20577"/>
          <ac:spMkLst>
            <pc:docMk/>
            <pc:sldMk cId="3980546774" sldId="305"/>
            <ac:spMk id="8" creationId="{4E563CDD-33CD-48F8-B99A-A074F3B6D165}"/>
          </ac:spMkLst>
        </pc:spChg>
        <pc:picChg chg="add mod modCrop">
          <ac:chgData name="Ellie Small" userId="2e7173aac0d4d449" providerId="LiveId" clId="{33F77980-B683-4D28-9A52-3D2956250DB1}" dt="2020-08-27T05:01:22.950" v="6503" actId="1076"/>
          <ac:picMkLst>
            <pc:docMk/>
            <pc:sldMk cId="3980546774" sldId="305"/>
            <ac:picMk id="5" creationId="{C8F61212-C513-4904-B5E2-B5A468A8B343}"/>
          </ac:picMkLst>
        </pc:picChg>
        <pc:picChg chg="del">
          <ac:chgData name="Ellie Small" userId="2e7173aac0d4d449" providerId="LiveId" clId="{33F77980-B683-4D28-9A52-3D2956250DB1}" dt="2020-08-26T06:35:55.622" v="5411" actId="478"/>
          <ac:picMkLst>
            <pc:docMk/>
            <pc:sldMk cId="3980546774" sldId="305"/>
            <ac:picMk id="5" creationId="{D9FA2EB1-6A65-4426-A5B7-97737ADE386C}"/>
          </ac:picMkLst>
        </pc:picChg>
        <pc:picChg chg="add del mod modCrop">
          <ac:chgData name="Ellie Small" userId="2e7173aac0d4d449" providerId="LiveId" clId="{33F77980-B683-4D28-9A52-3D2956250DB1}" dt="2020-08-26T17:52:06.391" v="6157" actId="478"/>
          <ac:picMkLst>
            <pc:docMk/>
            <pc:sldMk cId="3980546774" sldId="305"/>
            <ac:picMk id="6" creationId="{EA47394F-E244-439A-8627-9E8706CDB072}"/>
          </ac:picMkLst>
        </pc:picChg>
        <pc:picChg chg="add del mod modCrop">
          <ac:chgData name="Ellie Small" userId="2e7173aac0d4d449" providerId="LiveId" clId="{33F77980-B683-4D28-9A52-3D2956250DB1}" dt="2020-08-27T05:01:15.665" v="6502" actId="478"/>
          <ac:picMkLst>
            <pc:docMk/>
            <pc:sldMk cId="3980546774" sldId="305"/>
            <ac:picMk id="9" creationId="{3835581C-E1DC-4583-A885-0911D878AE40}"/>
          </ac:picMkLst>
        </pc:picChg>
      </pc:sldChg>
      <pc:sldChg chg="addSp delSp modSp add mod modAnim">
        <pc:chgData name="Ellie Small" userId="2e7173aac0d4d449" providerId="LiveId" clId="{33F77980-B683-4D28-9A52-3D2956250DB1}" dt="2020-08-30T22:16:44.780" v="13051"/>
        <pc:sldMkLst>
          <pc:docMk/>
          <pc:sldMk cId="3696508272" sldId="306"/>
        </pc:sldMkLst>
        <pc:spChg chg="mod">
          <ac:chgData name="Ellie Small" userId="2e7173aac0d4d449" providerId="LiveId" clId="{33F77980-B683-4D28-9A52-3D2956250DB1}" dt="2020-08-26T17:33:49.595" v="5937" actId="20577"/>
          <ac:spMkLst>
            <pc:docMk/>
            <pc:sldMk cId="3696508272" sldId="306"/>
            <ac:spMk id="2" creationId="{DA0CD55F-603C-4D2A-BE44-42317491026A}"/>
          </ac:spMkLst>
        </pc:spChg>
        <pc:spChg chg="mod">
          <ac:chgData name="Ellie Small" userId="2e7173aac0d4d449" providerId="LiveId" clId="{33F77980-B683-4D28-9A52-3D2956250DB1}" dt="2020-08-30T22:16:27.705" v="13050" actId="27636"/>
          <ac:spMkLst>
            <pc:docMk/>
            <pc:sldMk cId="3696508272" sldId="306"/>
            <ac:spMk id="3" creationId="{55001A84-3A36-4927-A44F-2BB39E2B1C33}"/>
          </ac:spMkLst>
        </pc:spChg>
        <pc:spChg chg="mod">
          <ac:chgData name="Ellie Small" userId="2e7173aac0d4d449" providerId="LiveId" clId="{33F77980-B683-4D28-9A52-3D2956250DB1}" dt="2020-08-28T05:01:30.866" v="12627" actId="14100"/>
          <ac:spMkLst>
            <pc:docMk/>
            <pc:sldMk cId="3696508272" sldId="306"/>
            <ac:spMk id="8" creationId="{4E563CDD-33CD-48F8-B99A-A074F3B6D165}"/>
          </ac:spMkLst>
        </pc:spChg>
        <pc:spChg chg="add mod">
          <ac:chgData name="Ellie Small" userId="2e7173aac0d4d449" providerId="LiveId" clId="{33F77980-B683-4D28-9A52-3D2956250DB1}" dt="2020-08-28T05:02:05.676" v="12638" actId="20577"/>
          <ac:spMkLst>
            <pc:docMk/>
            <pc:sldMk cId="3696508272" sldId="306"/>
            <ac:spMk id="11" creationId="{47366E22-22D0-48D7-BDC1-25426D1FBED2}"/>
          </ac:spMkLst>
        </pc:spChg>
        <pc:picChg chg="add del mod">
          <ac:chgData name="Ellie Small" userId="2e7173aac0d4d449" providerId="LiveId" clId="{33F77980-B683-4D28-9A52-3D2956250DB1}" dt="2020-08-27T05:01:28.665" v="6504" actId="478"/>
          <ac:picMkLst>
            <pc:docMk/>
            <pc:sldMk cId="3696508272" sldId="306"/>
            <ac:picMk id="5" creationId="{6206D2CF-9ACF-423D-B57F-D57393C4BE22}"/>
          </ac:picMkLst>
        </pc:picChg>
        <pc:picChg chg="add del">
          <ac:chgData name="Ellie Small" userId="2e7173aac0d4d449" providerId="LiveId" clId="{33F77980-B683-4D28-9A52-3D2956250DB1}" dt="2020-08-27T05:01:34.631" v="6506"/>
          <ac:picMkLst>
            <pc:docMk/>
            <pc:sldMk cId="3696508272" sldId="306"/>
            <ac:picMk id="6" creationId="{14A4687B-040D-4B43-B3AD-9D1C456C7888}"/>
          </ac:picMkLst>
        </pc:picChg>
        <pc:picChg chg="add mod">
          <ac:chgData name="Ellie Small" userId="2e7173aac0d4d449" providerId="LiveId" clId="{33F77980-B683-4D28-9A52-3D2956250DB1}" dt="2020-08-27T05:01:45.373" v="6508" actId="1076"/>
          <ac:picMkLst>
            <pc:docMk/>
            <pc:sldMk cId="3696508272" sldId="306"/>
            <ac:picMk id="7" creationId="{095035B1-3A75-476D-B83A-7C79B4D8E712}"/>
          </ac:picMkLst>
        </pc:picChg>
      </pc:sldChg>
      <pc:sldChg chg="addSp delSp modSp add mod ord modAnim">
        <pc:chgData name="Ellie Small" userId="2e7173aac0d4d449" providerId="LiveId" clId="{33F77980-B683-4D28-9A52-3D2956250DB1}" dt="2020-08-28T02:08:42.068" v="11634" actId="20577"/>
        <pc:sldMkLst>
          <pc:docMk/>
          <pc:sldMk cId="2561356947" sldId="307"/>
        </pc:sldMkLst>
        <pc:spChg chg="mod">
          <ac:chgData name="Ellie Small" userId="2e7173aac0d4d449" providerId="LiveId" clId="{33F77980-B683-4D28-9A52-3D2956250DB1}" dt="2020-08-27T05:10:16.073" v="6527" actId="20577"/>
          <ac:spMkLst>
            <pc:docMk/>
            <pc:sldMk cId="2561356947" sldId="307"/>
            <ac:spMk id="2" creationId="{DA0CD55F-603C-4D2A-BE44-42317491026A}"/>
          </ac:spMkLst>
        </pc:spChg>
        <pc:spChg chg="mod">
          <ac:chgData name="Ellie Small" userId="2e7173aac0d4d449" providerId="LiveId" clId="{33F77980-B683-4D28-9A52-3D2956250DB1}" dt="2020-08-28T02:08:42.068" v="11634" actId="20577"/>
          <ac:spMkLst>
            <pc:docMk/>
            <pc:sldMk cId="2561356947" sldId="307"/>
            <ac:spMk id="3" creationId="{55001A84-3A36-4927-A44F-2BB39E2B1C33}"/>
          </ac:spMkLst>
        </pc:spChg>
        <pc:spChg chg="add mod">
          <ac:chgData name="Ellie Small" userId="2e7173aac0d4d449" providerId="LiveId" clId="{33F77980-B683-4D28-9A52-3D2956250DB1}" dt="2020-08-27T18:39:35.903" v="7622" actId="20577"/>
          <ac:spMkLst>
            <pc:docMk/>
            <pc:sldMk cId="2561356947" sldId="307"/>
            <ac:spMk id="6" creationId="{CA91D6FF-B30E-46C2-9734-DD319CEB100D}"/>
          </ac:spMkLst>
        </pc:spChg>
        <pc:picChg chg="add del mod modCrop">
          <ac:chgData name="Ellie Small" userId="2e7173aac0d4d449" providerId="LiveId" clId="{33F77980-B683-4D28-9A52-3D2956250DB1}" dt="2020-08-27T18:44:49.128" v="7682" actId="478"/>
          <ac:picMkLst>
            <pc:docMk/>
            <pc:sldMk cId="2561356947" sldId="307"/>
            <ac:picMk id="5" creationId="{3649936E-9055-41E4-BF4E-D7D63FBC4B0D}"/>
          </ac:picMkLst>
        </pc:picChg>
        <pc:picChg chg="add mod ord modCrop">
          <ac:chgData name="Ellie Small" userId="2e7173aac0d4d449" providerId="LiveId" clId="{33F77980-B683-4D28-9A52-3D2956250DB1}" dt="2020-08-27T18:45:31.995" v="7688" actId="167"/>
          <ac:picMkLst>
            <pc:docMk/>
            <pc:sldMk cId="2561356947" sldId="307"/>
            <ac:picMk id="7" creationId="{3677CECB-F9BD-4A00-8763-4DCD8D13FCF5}"/>
          </ac:picMkLst>
        </pc:picChg>
      </pc:sldChg>
      <pc:sldChg chg="modSp add del mod">
        <pc:chgData name="Ellie Small" userId="2e7173aac0d4d449" providerId="LiveId" clId="{33F77980-B683-4D28-9A52-3D2956250DB1}" dt="2020-08-27T04:56:27.626" v="6483" actId="47"/>
        <pc:sldMkLst>
          <pc:docMk/>
          <pc:sldMk cId="3868890134" sldId="307"/>
        </pc:sldMkLst>
        <pc:spChg chg="mod">
          <ac:chgData name="Ellie Small" userId="2e7173aac0d4d449" providerId="LiveId" clId="{33F77980-B683-4D28-9A52-3D2956250DB1}" dt="2020-08-26T18:10:22.477" v="6466" actId="207"/>
          <ac:spMkLst>
            <pc:docMk/>
            <pc:sldMk cId="3868890134" sldId="307"/>
            <ac:spMk id="2" creationId="{DA0CD55F-603C-4D2A-BE44-42317491026A}"/>
          </ac:spMkLst>
        </pc:spChg>
        <pc:spChg chg="mod">
          <ac:chgData name="Ellie Small" userId="2e7173aac0d4d449" providerId="LiveId" clId="{33F77980-B683-4D28-9A52-3D2956250DB1}" dt="2020-08-26T18:10:17.943" v="6465" actId="27636"/>
          <ac:spMkLst>
            <pc:docMk/>
            <pc:sldMk cId="3868890134" sldId="307"/>
            <ac:spMk id="3" creationId="{55001A84-3A36-4927-A44F-2BB39E2B1C33}"/>
          </ac:spMkLst>
        </pc:spChg>
      </pc:sldChg>
      <pc:sldChg chg="addSp delSp modSp add mod modAnim">
        <pc:chgData name="Ellie Small" userId="2e7173aac0d4d449" providerId="LiveId" clId="{33F77980-B683-4D28-9A52-3D2956250DB1}" dt="2020-08-28T01:31:39.018" v="10800"/>
        <pc:sldMkLst>
          <pc:docMk/>
          <pc:sldMk cId="1160939070" sldId="308"/>
        </pc:sldMkLst>
        <pc:spChg chg="mod">
          <ac:chgData name="Ellie Small" userId="2e7173aac0d4d449" providerId="LiveId" clId="{33F77980-B683-4D28-9A52-3D2956250DB1}" dt="2020-08-27T05:23:00.225" v="7362" actId="20577"/>
          <ac:spMkLst>
            <pc:docMk/>
            <pc:sldMk cId="1160939070" sldId="308"/>
            <ac:spMk id="2" creationId="{DA0CD55F-603C-4D2A-BE44-42317491026A}"/>
          </ac:spMkLst>
        </pc:spChg>
        <pc:spChg chg="mod">
          <ac:chgData name="Ellie Small" userId="2e7173aac0d4d449" providerId="LiveId" clId="{33F77980-B683-4D28-9A52-3D2956250DB1}" dt="2020-08-28T01:30:46.780" v="10793" actId="27636"/>
          <ac:spMkLst>
            <pc:docMk/>
            <pc:sldMk cId="1160939070" sldId="308"/>
            <ac:spMk id="3" creationId="{55001A84-3A36-4927-A44F-2BB39E2B1C33}"/>
          </ac:spMkLst>
        </pc:spChg>
        <pc:spChg chg="add mod">
          <ac:chgData name="Ellie Small" userId="2e7173aac0d4d449" providerId="LiveId" clId="{33F77980-B683-4D28-9A52-3D2956250DB1}" dt="2020-08-28T01:30:57.147" v="10794" actId="1076"/>
          <ac:spMkLst>
            <pc:docMk/>
            <pc:sldMk cId="1160939070" sldId="308"/>
            <ac:spMk id="8" creationId="{A4FC556E-44EB-407D-B343-FD8A206FDD22}"/>
          </ac:spMkLst>
        </pc:spChg>
        <pc:picChg chg="add del mod modCrop">
          <ac:chgData name="Ellie Small" userId="2e7173aac0d4d449" providerId="LiveId" clId="{33F77980-B683-4D28-9A52-3D2956250DB1}" dt="2020-08-27T20:47:08.571" v="7709" actId="478"/>
          <ac:picMkLst>
            <pc:docMk/>
            <pc:sldMk cId="1160939070" sldId="308"/>
            <ac:picMk id="5" creationId="{517C24A2-78D2-4CDB-AD62-2E7AC24A7B30}"/>
          </ac:picMkLst>
        </pc:picChg>
        <pc:picChg chg="add del mod modCrop">
          <ac:chgData name="Ellie Small" userId="2e7173aac0d4d449" providerId="LiveId" clId="{33F77980-B683-4D28-9A52-3D2956250DB1}" dt="2020-08-27T20:59:08.863" v="7715" actId="478"/>
          <ac:picMkLst>
            <pc:docMk/>
            <pc:sldMk cId="1160939070" sldId="308"/>
            <ac:picMk id="6" creationId="{FBE73291-1FA8-4C2A-ABDD-AEE774906547}"/>
          </ac:picMkLst>
        </pc:picChg>
        <pc:picChg chg="add mod modCrop">
          <ac:chgData name="Ellie Small" userId="2e7173aac0d4d449" providerId="LiveId" clId="{33F77980-B683-4D28-9A52-3D2956250DB1}" dt="2020-08-27T21:00:29.721" v="7788" actId="1076"/>
          <ac:picMkLst>
            <pc:docMk/>
            <pc:sldMk cId="1160939070" sldId="308"/>
            <ac:picMk id="7" creationId="{BD60C1C8-5048-402D-B6A4-FD22B106BF65}"/>
          </ac:picMkLst>
        </pc:picChg>
      </pc:sldChg>
      <pc:sldChg chg="addSp delSp modSp add del mod modAnim">
        <pc:chgData name="Ellie Small" userId="2e7173aac0d4d449" providerId="LiveId" clId="{33F77980-B683-4D28-9A52-3D2956250DB1}" dt="2020-08-27T21:16:45.535" v="8565" actId="47"/>
        <pc:sldMkLst>
          <pc:docMk/>
          <pc:sldMk cId="2882953159" sldId="309"/>
        </pc:sldMkLst>
        <pc:spChg chg="mod">
          <ac:chgData name="Ellie Small" userId="2e7173aac0d4d449" providerId="LiveId" clId="{33F77980-B683-4D28-9A52-3D2956250DB1}" dt="2020-08-27T21:03:29.799" v="7969" actId="20577"/>
          <ac:spMkLst>
            <pc:docMk/>
            <pc:sldMk cId="2882953159" sldId="309"/>
            <ac:spMk id="2" creationId="{DA0CD55F-603C-4D2A-BE44-42317491026A}"/>
          </ac:spMkLst>
        </pc:spChg>
        <pc:spChg chg="mod">
          <ac:chgData name="Ellie Small" userId="2e7173aac0d4d449" providerId="LiveId" clId="{33F77980-B683-4D28-9A52-3D2956250DB1}" dt="2020-08-27T21:12:32.229" v="8374" actId="6549"/>
          <ac:spMkLst>
            <pc:docMk/>
            <pc:sldMk cId="2882953159" sldId="309"/>
            <ac:spMk id="3" creationId="{55001A84-3A36-4927-A44F-2BB39E2B1C33}"/>
          </ac:spMkLst>
        </pc:spChg>
        <pc:spChg chg="add mod">
          <ac:chgData name="Ellie Small" userId="2e7173aac0d4d449" providerId="LiveId" clId="{33F77980-B683-4D28-9A52-3D2956250DB1}" dt="2020-08-27T21:12:01.563" v="8327" actId="1076"/>
          <ac:spMkLst>
            <pc:docMk/>
            <pc:sldMk cId="2882953159" sldId="309"/>
            <ac:spMk id="5" creationId="{026DB9DC-9E75-4D2E-8A13-FA872BED63AA}"/>
          </ac:spMkLst>
        </pc:spChg>
        <pc:spChg chg="del mod">
          <ac:chgData name="Ellie Small" userId="2e7173aac0d4d449" providerId="LiveId" clId="{33F77980-B683-4D28-9A52-3D2956250DB1}" dt="2020-08-27T21:11:49.938" v="8326" actId="478"/>
          <ac:spMkLst>
            <pc:docMk/>
            <pc:sldMk cId="2882953159" sldId="309"/>
            <ac:spMk id="8" creationId="{A4FC556E-44EB-407D-B343-FD8A206FDD22}"/>
          </ac:spMkLst>
        </pc:spChg>
      </pc:sldChg>
      <pc:sldChg chg="add del">
        <pc:chgData name="Ellie Small" userId="2e7173aac0d4d449" providerId="LiveId" clId="{33F77980-B683-4D28-9A52-3D2956250DB1}" dt="2020-08-27T18:45:45.414" v="7689" actId="47"/>
        <pc:sldMkLst>
          <pc:docMk/>
          <pc:sldMk cId="3223848813" sldId="309"/>
        </pc:sldMkLst>
      </pc:sldChg>
      <pc:sldChg chg="modSp add mod modAnim">
        <pc:chgData name="Ellie Small" userId="2e7173aac0d4d449" providerId="LiveId" clId="{33F77980-B683-4D28-9A52-3D2956250DB1}" dt="2020-08-28T01:32:37.176" v="10820"/>
        <pc:sldMkLst>
          <pc:docMk/>
          <pc:sldMk cId="4247674657" sldId="310"/>
        </pc:sldMkLst>
        <pc:spChg chg="mod">
          <ac:chgData name="Ellie Small" userId="2e7173aac0d4d449" providerId="LiveId" clId="{33F77980-B683-4D28-9A52-3D2956250DB1}" dt="2020-08-27T21:21:56.422" v="8831" actId="20577"/>
          <ac:spMkLst>
            <pc:docMk/>
            <pc:sldMk cId="4247674657" sldId="310"/>
            <ac:spMk id="2" creationId="{DA0CD55F-603C-4D2A-BE44-42317491026A}"/>
          </ac:spMkLst>
        </pc:spChg>
        <pc:spChg chg="mod">
          <ac:chgData name="Ellie Small" userId="2e7173aac0d4d449" providerId="LiveId" clId="{33F77980-B683-4D28-9A52-3D2956250DB1}" dt="2020-08-28T01:32:28.184" v="10818" actId="6549"/>
          <ac:spMkLst>
            <pc:docMk/>
            <pc:sldMk cId="4247674657" sldId="310"/>
            <ac:spMk id="3" creationId="{55001A84-3A36-4927-A44F-2BB39E2B1C33}"/>
          </ac:spMkLst>
        </pc:spChg>
      </pc:sldChg>
      <pc:sldChg chg="addSp delSp modSp add mod modAnim">
        <pc:chgData name="Ellie Small" userId="2e7173aac0d4d449" providerId="LiveId" clId="{33F77980-B683-4D28-9A52-3D2956250DB1}" dt="2020-08-28T02:57:28.447" v="12183" actId="1036"/>
        <pc:sldMkLst>
          <pc:docMk/>
          <pc:sldMk cId="1781192524" sldId="311"/>
        </pc:sldMkLst>
        <pc:spChg chg="mod">
          <ac:chgData name="Ellie Small" userId="2e7173aac0d4d449" providerId="LiveId" clId="{33F77980-B683-4D28-9A52-3D2956250DB1}" dt="2020-08-27T21:22:04.222" v="8833" actId="20577"/>
          <ac:spMkLst>
            <pc:docMk/>
            <pc:sldMk cId="1781192524" sldId="311"/>
            <ac:spMk id="2" creationId="{DA0CD55F-603C-4D2A-BE44-42317491026A}"/>
          </ac:spMkLst>
        </pc:spChg>
        <pc:spChg chg="mod">
          <ac:chgData name="Ellie Small" userId="2e7173aac0d4d449" providerId="LiveId" clId="{33F77980-B683-4D28-9A52-3D2956250DB1}" dt="2020-08-28T02:57:23.025" v="12173" actId="27636"/>
          <ac:spMkLst>
            <pc:docMk/>
            <pc:sldMk cId="1781192524" sldId="311"/>
            <ac:spMk id="3" creationId="{55001A84-3A36-4927-A44F-2BB39E2B1C33}"/>
          </ac:spMkLst>
        </pc:spChg>
        <pc:spChg chg="del">
          <ac:chgData name="Ellie Small" userId="2e7173aac0d4d449" providerId="LiveId" clId="{33F77980-B683-4D28-9A52-3D2956250DB1}" dt="2020-08-27T21:35:48.715" v="9528" actId="478"/>
          <ac:spMkLst>
            <pc:docMk/>
            <pc:sldMk cId="1781192524" sldId="311"/>
            <ac:spMk id="5" creationId="{026DB9DC-9E75-4D2E-8A13-FA872BED63AA}"/>
          </ac:spMkLst>
        </pc:spChg>
        <pc:picChg chg="add mod modCrop">
          <ac:chgData name="Ellie Small" userId="2e7173aac0d4d449" providerId="LiveId" clId="{33F77980-B683-4D28-9A52-3D2956250DB1}" dt="2020-08-28T02:57:28.447" v="12183" actId="1036"/>
          <ac:picMkLst>
            <pc:docMk/>
            <pc:sldMk cId="1781192524" sldId="311"/>
            <ac:picMk id="6" creationId="{334BAB45-B25B-4F6D-A36A-3E8832463B53}"/>
          </ac:picMkLst>
        </pc:picChg>
        <pc:picChg chg="del mod">
          <ac:chgData name="Ellie Small" userId="2e7173aac0d4d449" providerId="LiveId" clId="{33F77980-B683-4D28-9A52-3D2956250DB1}" dt="2020-08-27T21:35:51.050" v="9529" actId="478"/>
          <ac:picMkLst>
            <pc:docMk/>
            <pc:sldMk cId="1781192524" sldId="311"/>
            <ac:picMk id="7" creationId="{BD60C1C8-5048-402D-B6A4-FD22B106BF65}"/>
          </ac:picMkLst>
        </pc:picChg>
      </pc:sldChg>
      <pc:sldChg chg="delSp modSp add mod delAnim modAnim">
        <pc:chgData name="Ellie Small" userId="2e7173aac0d4d449" providerId="LiveId" clId="{33F77980-B683-4D28-9A52-3D2956250DB1}" dt="2020-08-30T23:08:40.368" v="13967" actId="20577"/>
        <pc:sldMkLst>
          <pc:docMk/>
          <pc:sldMk cId="3865258144" sldId="312"/>
        </pc:sldMkLst>
        <pc:spChg chg="mod">
          <ac:chgData name="Ellie Small" userId="2e7173aac0d4d449" providerId="LiveId" clId="{33F77980-B683-4D28-9A52-3D2956250DB1}" dt="2020-08-30T22:25:42.379" v="13188" actId="20577"/>
          <ac:spMkLst>
            <pc:docMk/>
            <pc:sldMk cId="3865258144" sldId="312"/>
            <ac:spMk id="2" creationId="{DA0CD55F-603C-4D2A-BE44-42317491026A}"/>
          </ac:spMkLst>
        </pc:spChg>
        <pc:spChg chg="mod">
          <ac:chgData name="Ellie Small" userId="2e7173aac0d4d449" providerId="LiveId" clId="{33F77980-B683-4D28-9A52-3D2956250DB1}" dt="2020-08-30T23:08:40.368" v="13967" actId="20577"/>
          <ac:spMkLst>
            <pc:docMk/>
            <pc:sldMk cId="3865258144" sldId="312"/>
            <ac:spMk id="3" creationId="{55001A84-3A36-4927-A44F-2BB39E2B1C33}"/>
          </ac:spMkLst>
        </pc:spChg>
        <pc:picChg chg="del">
          <ac:chgData name="Ellie Small" userId="2e7173aac0d4d449" providerId="LiveId" clId="{33F77980-B683-4D28-9A52-3D2956250DB1}" dt="2020-08-30T22:24:01.180" v="13060" actId="478"/>
          <ac:picMkLst>
            <pc:docMk/>
            <pc:sldMk cId="3865258144" sldId="312"/>
            <ac:picMk id="6" creationId="{334BAB45-B25B-4F6D-A36A-3E8832463B53}"/>
          </ac:picMkLst>
        </pc:picChg>
      </pc:sldChg>
    </pc:docChg>
  </pc:docChgLst>
  <pc:docChgLst>
    <pc:chgData name="Ellie Small" userId="2e7173aac0d4d449" providerId="LiveId" clId="{D9F95B5B-9E27-4EC8-B876-C68A0B3404F4}"/>
    <pc:docChg chg="undo redo custSel modSld">
      <pc:chgData name="Ellie Small" userId="2e7173aac0d4d449" providerId="LiveId" clId="{D9F95B5B-9E27-4EC8-B876-C68A0B3404F4}" dt="2019-09-15T01:01:20.721" v="2072" actId="114"/>
      <pc:docMkLst>
        <pc:docMk/>
      </pc:docMkLst>
      <pc:sldChg chg="modSp">
        <pc:chgData name="Ellie Small" userId="2e7173aac0d4d449" providerId="LiveId" clId="{D9F95B5B-9E27-4EC8-B876-C68A0B3404F4}" dt="2019-08-23T03:08:22.547" v="1457" actId="20577"/>
        <pc:sldMkLst>
          <pc:docMk/>
          <pc:sldMk cId="4269857569" sldId="256"/>
        </pc:sldMkLst>
        <pc:spChg chg="mod">
          <ac:chgData name="Ellie Small" userId="2e7173aac0d4d449" providerId="LiveId" clId="{D9F95B5B-9E27-4EC8-B876-C68A0B3404F4}" dt="2019-08-23T03:08:12.610" v="1453" actId="6549"/>
          <ac:spMkLst>
            <pc:docMk/>
            <pc:sldMk cId="4269857569" sldId="256"/>
            <ac:spMk id="2" creationId="{00000000-0000-0000-0000-000000000000}"/>
          </ac:spMkLst>
        </pc:spChg>
        <pc:spChg chg="mod">
          <ac:chgData name="Ellie Small" userId="2e7173aac0d4d449" providerId="LiveId" clId="{D9F95B5B-9E27-4EC8-B876-C68A0B3404F4}" dt="2019-08-23T03:08:22.547" v="1457" actId="20577"/>
          <ac:spMkLst>
            <pc:docMk/>
            <pc:sldMk cId="4269857569" sldId="256"/>
            <ac:spMk id="3" creationId="{00000000-0000-0000-0000-000000000000}"/>
          </ac:spMkLst>
        </pc:spChg>
      </pc:sldChg>
      <pc:sldChg chg="modSp">
        <pc:chgData name="Ellie Small" userId="2e7173aac0d4d449" providerId="LiveId" clId="{D9F95B5B-9E27-4EC8-B876-C68A0B3404F4}" dt="2019-08-23T02:49:35.343" v="1302" actId="122"/>
        <pc:sldMkLst>
          <pc:docMk/>
          <pc:sldMk cId="739183143" sldId="257"/>
        </pc:sldMkLst>
        <pc:spChg chg="mod">
          <ac:chgData name="Ellie Small" userId="2e7173aac0d4d449" providerId="LiveId" clId="{D9F95B5B-9E27-4EC8-B876-C68A0B3404F4}" dt="2019-08-23T02:49:35.343" v="1302" actId="122"/>
          <ac:spMkLst>
            <pc:docMk/>
            <pc:sldMk cId="739183143" sldId="257"/>
            <ac:spMk id="2" creationId="{DA0CD55F-603C-4D2A-BE44-42317491026A}"/>
          </ac:spMkLst>
        </pc:spChg>
        <pc:spChg chg="mod">
          <ac:chgData name="Ellie Small" userId="2e7173aac0d4d449" providerId="LiveId" clId="{D9F95B5B-9E27-4EC8-B876-C68A0B3404F4}" dt="2019-08-23T00:14:59.361" v="863" actId="20577"/>
          <ac:spMkLst>
            <pc:docMk/>
            <pc:sldMk cId="739183143" sldId="257"/>
            <ac:spMk id="3" creationId="{55001A84-3A36-4927-A44F-2BB39E2B1C33}"/>
          </ac:spMkLst>
        </pc:spChg>
      </pc:sldChg>
      <pc:sldChg chg="modSp">
        <pc:chgData name="Ellie Small" userId="2e7173aac0d4d449" providerId="LiveId" clId="{D9F95B5B-9E27-4EC8-B876-C68A0B3404F4}" dt="2019-08-23T02:48:38.760" v="1298" actId="14100"/>
        <pc:sldMkLst>
          <pc:docMk/>
          <pc:sldMk cId="671577576" sldId="258"/>
        </pc:sldMkLst>
        <pc:spChg chg="mod">
          <ac:chgData name="Ellie Small" userId="2e7173aac0d4d449" providerId="LiveId" clId="{D9F95B5B-9E27-4EC8-B876-C68A0B3404F4}" dt="2019-08-23T02:48:20.527" v="1295" actId="1076"/>
          <ac:spMkLst>
            <pc:docMk/>
            <pc:sldMk cId="671577576" sldId="258"/>
            <ac:spMk id="2" creationId="{DA0CD55F-603C-4D2A-BE44-42317491026A}"/>
          </ac:spMkLst>
        </pc:spChg>
        <pc:spChg chg="mod">
          <ac:chgData name="Ellie Small" userId="2e7173aac0d4d449" providerId="LiveId" clId="{D9F95B5B-9E27-4EC8-B876-C68A0B3404F4}" dt="2019-08-23T02:48:38.760" v="1298" actId="14100"/>
          <ac:spMkLst>
            <pc:docMk/>
            <pc:sldMk cId="671577576" sldId="258"/>
            <ac:spMk id="3" creationId="{55001A84-3A36-4927-A44F-2BB39E2B1C33}"/>
          </ac:spMkLst>
        </pc:spChg>
      </pc:sldChg>
      <pc:sldChg chg="modSp modAnim">
        <pc:chgData name="Ellie Small" userId="2e7173aac0d4d449" providerId="LiveId" clId="{D9F95B5B-9E27-4EC8-B876-C68A0B3404F4}" dt="2019-09-01T19:30:59.752" v="1555" actId="14100"/>
        <pc:sldMkLst>
          <pc:docMk/>
          <pc:sldMk cId="4286972517" sldId="259"/>
        </pc:sldMkLst>
        <pc:spChg chg="mod">
          <ac:chgData name="Ellie Small" userId="2e7173aac0d4d449" providerId="LiveId" clId="{D9F95B5B-9E27-4EC8-B876-C68A0B3404F4}" dt="2019-09-01T19:30:59.752" v="1555" actId="14100"/>
          <ac:spMkLst>
            <pc:docMk/>
            <pc:sldMk cId="4286972517" sldId="259"/>
            <ac:spMk id="2" creationId="{DA0CD55F-603C-4D2A-BE44-42317491026A}"/>
          </ac:spMkLst>
        </pc:spChg>
        <pc:graphicFrameChg chg="modGraphic">
          <ac:chgData name="Ellie Small" userId="2e7173aac0d4d449" providerId="LiveId" clId="{D9F95B5B-9E27-4EC8-B876-C68A0B3404F4}" dt="2019-08-23T02:38:26.361" v="1272" actId="20577"/>
          <ac:graphicFrameMkLst>
            <pc:docMk/>
            <pc:sldMk cId="4286972517" sldId="259"/>
            <ac:graphicFrameMk id="5" creationId="{9E278158-70D9-4777-9839-2FDE4A1513F1}"/>
          </ac:graphicFrameMkLst>
        </pc:graphicFrameChg>
      </pc:sldChg>
      <pc:sldChg chg="modSp modAnim">
        <pc:chgData name="Ellie Small" userId="2e7173aac0d4d449" providerId="LiveId" clId="{D9F95B5B-9E27-4EC8-B876-C68A0B3404F4}" dt="2019-08-26T03:44:45.628" v="1542"/>
        <pc:sldMkLst>
          <pc:docMk/>
          <pc:sldMk cId="3165814184" sldId="260"/>
        </pc:sldMkLst>
        <pc:spChg chg="mod">
          <ac:chgData name="Ellie Small" userId="2e7173aac0d4d449" providerId="LiveId" clId="{D9F95B5B-9E27-4EC8-B876-C68A0B3404F4}" dt="2019-08-23T02:50:15.326" v="1306" actId="14100"/>
          <ac:spMkLst>
            <pc:docMk/>
            <pc:sldMk cId="3165814184" sldId="260"/>
            <ac:spMk id="2" creationId="{DA0CD55F-603C-4D2A-BE44-42317491026A}"/>
          </ac:spMkLst>
        </pc:spChg>
        <pc:spChg chg="mod">
          <ac:chgData name="Ellie Small" userId="2e7173aac0d4d449" providerId="LiveId" clId="{D9F95B5B-9E27-4EC8-B876-C68A0B3404F4}" dt="2019-08-26T03:44:07.216" v="1534" actId="20577"/>
          <ac:spMkLst>
            <pc:docMk/>
            <pc:sldMk cId="3165814184" sldId="260"/>
            <ac:spMk id="3" creationId="{55001A84-3A36-4927-A44F-2BB39E2B1C33}"/>
          </ac:spMkLst>
        </pc:spChg>
        <pc:spChg chg="mod">
          <ac:chgData name="Ellie Small" userId="2e7173aac0d4d449" providerId="LiveId" clId="{D9F95B5B-9E27-4EC8-B876-C68A0B3404F4}" dt="2019-08-26T03:43:55.127" v="1530" actId="1035"/>
          <ac:spMkLst>
            <pc:docMk/>
            <pc:sldMk cId="3165814184" sldId="260"/>
            <ac:spMk id="5" creationId="{7D0D5D4C-CA1E-47A7-9A3B-C7C596916C81}"/>
          </ac:spMkLst>
        </pc:spChg>
        <pc:spChg chg="mod">
          <ac:chgData name="Ellie Small" userId="2e7173aac0d4d449" providerId="LiveId" clId="{D9F95B5B-9E27-4EC8-B876-C68A0B3404F4}" dt="2019-08-26T03:43:55.127" v="1530" actId="1035"/>
          <ac:spMkLst>
            <pc:docMk/>
            <pc:sldMk cId="3165814184" sldId="260"/>
            <ac:spMk id="6" creationId="{B3D38A45-1A06-4746-B059-CF821480D1BA}"/>
          </ac:spMkLst>
        </pc:spChg>
        <pc:spChg chg="mod">
          <ac:chgData name="Ellie Small" userId="2e7173aac0d4d449" providerId="LiveId" clId="{D9F95B5B-9E27-4EC8-B876-C68A0B3404F4}" dt="2019-08-26T03:43:55.127" v="1530" actId="1035"/>
          <ac:spMkLst>
            <pc:docMk/>
            <pc:sldMk cId="3165814184" sldId="260"/>
            <ac:spMk id="7" creationId="{155FDC2E-4CF9-4BBE-B32B-D4226F1C3145}"/>
          </ac:spMkLst>
        </pc:spChg>
        <pc:spChg chg="mod">
          <ac:chgData name="Ellie Small" userId="2e7173aac0d4d449" providerId="LiveId" clId="{D9F95B5B-9E27-4EC8-B876-C68A0B3404F4}" dt="2019-08-26T03:43:55.127" v="1530" actId="1035"/>
          <ac:spMkLst>
            <pc:docMk/>
            <pc:sldMk cId="3165814184" sldId="260"/>
            <ac:spMk id="8" creationId="{8B0BB4A0-1853-40D9-B63C-D87FCE71BD25}"/>
          </ac:spMkLst>
        </pc:spChg>
      </pc:sldChg>
      <pc:sldChg chg="modSp">
        <pc:chgData name="Ellie Small" userId="2e7173aac0d4d449" providerId="LiveId" clId="{D9F95B5B-9E27-4EC8-B876-C68A0B3404F4}" dt="2019-08-23T02:56:36.811" v="1370" actId="1035"/>
        <pc:sldMkLst>
          <pc:docMk/>
          <pc:sldMk cId="694242503" sldId="261"/>
        </pc:sldMkLst>
        <pc:spChg chg="mod">
          <ac:chgData name="Ellie Small" userId="2e7173aac0d4d449" providerId="LiveId" clId="{D9F95B5B-9E27-4EC8-B876-C68A0B3404F4}" dt="2019-08-23T02:56:28.748" v="1353" actId="14100"/>
          <ac:spMkLst>
            <pc:docMk/>
            <pc:sldMk cId="694242503" sldId="261"/>
            <ac:spMk id="2" creationId="{DA0CD55F-603C-4D2A-BE44-42317491026A}"/>
          </ac:spMkLst>
        </pc:spChg>
        <pc:spChg chg="mod">
          <ac:chgData name="Ellie Small" userId="2e7173aac0d4d449" providerId="LiveId" clId="{D9F95B5B-9E27-4EC8-B876-C68A0B3404F4}" dt="2019-08-23T02:56:36.811" v="1370" actId="1035"/>
          <ac:spMkLst>
            <pc:docMk/>
            <pc:sldMk cId="694242503" sldId="261"/>
            <ac:spMk id="3" creationId="{55001A84-3A36-4927-A44F-2BB39E2B1C33}"/>
          </ac:spMkLst>
        </pc:spChg>
        <pc:spChg chg="mod">
          <ac:chgData name="Ellie Small" userId="2e7173aac0d4d449" providerId="LiveId" clId="{D9F95B5B-9E27-4EC8-B876-C68A0B3404F4}" dt="2019-08-23T02:56:36.811" v="1370" actId="1035"/>
          <ac:spMkLst>
            <pc:docMk/>
            <pc:sldMk cId="694242503" sldId="261"/>
            <ac:spMk id="9" creationId="{0BC0AF07-A5CF-4D96-8882-92FBF8AAEE24}"/>
          </ac:spMkLst>
        </pc:spChg>
        <pc:spChg chg="mod">
          <ac:chgData name="Ellie Small" userId="2e7173aac0d4d449" providerId="LiveId" clId="{D9F95B5B-9E27-4EC8-B876-C68A0B3404F4}" dt="2019-08-23T02:56:36.811" v="1370" actId="1035"/>
          <ac:spMkLst>
            <pc:docMk/>
            <pc:sldMk cId="694242503" sldId="261"/>
            <ac:spMk id="10" creationId="{93CF9FD7-4282-4E3B-8AEA-D1A47F1A3264}"/>
          </ac:spMkLst>
        </pc:spChg>
        <pc:spChg chg="mod">
          <ac:chgData name="Ellie Small" userId="2e7173aac0d4d449" providerId="LiveId" clId="{D9F95B5B-9E27-4EC8-B876-C68A0B3404F4}" dt="2019-08-23T02:56:36.811" v="1370" actId="1035"/>
          <ac:spMkLst>
            <pc:docMk/>
            <pc:sldMk cId="694242503" sldId="261"/>
            <ac:spMk id="11" creationId="{637BD5BB-34AF-41F1-BC77-2180DF9BCED4}"/>
          </ac:spMkLst>
        </pc:spChg>
      </pc:sldChg>
      <pc:sldChg chg="modSp modAnim">
        <pc:chgData name="Ellie Small" userId="2e7173aac0d4d449" providerId="LiveId" clId="{D9F95B5B-9E27-4EC8-B876-C68A0B3404F4}" dt="2019-08-26T03:36:48.568" v="1470"/>
        <pc:sldMkLst>
          <pc:docMk/>
          <pc:sldMk cId="2523096719" sldId="262"/>
        </pc:sldMkLst>
        <pc:spChg chg="mod">
          <ac:chgData name="Ellie Small" userId="2e7173aac0d4d449" providerId="LiveId" clId="{D9F95B5B-9E27-4EC8-B876-C68A0B3404F4}" dt="2019-08-23T02:56:50.184" v="1373" actId="14100"/>
          <ac:spMkLst>
            <pc:docMk/>
            <pc:sldMk cId="2523096719" sldId="262"/>
            <ac:spMk id="2" creationId="{DA0CD55F-603C-4D2A-BE44-42317491026A}"/>
          </ac:spMkLst>
        </pc:spChg>
        <pc:spChg chg="mod">
          <ac:chgData name="Ellie Small" userId="2e7173aac0d4d449" providerId="LiveId" clId="{D9F95B5B-9E27-4EC8-B876-C68A0B3404F4}" dt="2019-08-23T02:57:54.976" v="1377" actId="1076"/>
          <ac:spMkLst>
            <pc:docMk/>
            <pc:sldMk cId="2523096719" sldId="262"/>
            <ac:spMk id="3" creationId="{55001A84-3A36-4927-A44F-2BB39E2B1C33}"/>
          </ac:spMkLst>
        </pc:spChg>
        <pc:spChg chg="mod">
          <ac:chgData name="Ellie Small" userId="2e7173aac0d4d449" providerId="LiveId" clId="{D9F95B5B-9E27-4EC8-B876-C68A0B3404F4}" dt="2019-08-23T02:58:05.575" v="1379" actId="1076"/>
          <ac:spMkLst>
            <pc:docMk/>
            <pc:sldMk cId="2523096719" sldId="262"/>
            <ac:spMk id="8" creationId="{72116B70-85D6-4F7E-BFFC-A794AC58F773}"/>
          </ac:spMkLst>
        </pc:spChg>
        <pc:spChg chg="mod">
          <ac:chgData name="Ellie Small" userId="2e7173aac0d4d449" providerId="LiveId" clId="{D9F95B5B-9E27-4EC8-B876-C68A0B3404F4}" dt="2019-08-23T02:57:59.364" v="1378" actId="1076"/>
          <ac:spMkLst>
            <pc:docMk/>
            <pc:sldMk cId="2523096719" sldId="262"/>
            <ac:spMk id="12" creationId="{00CED95F-8BBF-4F9C-A048-7D7065B68A18}"/>
          </ac:spMkLst>
        </pc:spChg>
      </pc:sldChg>
      <pc:sldChg chg="modSp modAnim">
        <pc:chgData name="Ellie Small" userId="2e7173aac0d4d449" providerId="LiveId" clId="{D9F95B5B-9E27-4EC8-B876-C68A0B3404F4}" dt="2019-08-26T03:37:50.757" v="1474"/>
        <pc:sldMkLst>
          <pc:docMk/>
          <pc:sldMk cId="1027389628" sldId="263"/>
        </pc:sldMkLst>
        <pc:spChg chg="mod">
          <ac:chgData name="Ellie Small" userId="2e7173aac0d4d449" providerId="LiveId" clId="{D9F95B5B-9E27-4EC8-B876-C68A0B3404F4}" dt="2019-08-23T02:58:19.200" v="1382" actId="14100"/>
          <ac:spMkLst>
            <pc:docMk/>
            <pc:sldMk cId="1027389628" sldId="263"/>
            <ac:spMk id="2" creationId="{DA0CD55F-603C-4D2A-BE44-42317491026A}"/>
          </ac:spMkLst>
        </pc:spChg>
        <pc:spChg chg="mod">
          <ac:chgData name="Ellie Small" userId="2e7173aac0d4d449" providerId="LiveId" clId="{D9F95B5B-9E27-4EC8-B876-C68A0B3404F4}" dt="2019-08-23T02:59:24.094" v="1396" actId="1035"/>
          <ac:spMkLst>
            <pc:docMk/>
            <pc:sldMk cId="1027389628" sldId="263"/>
            <ac:spMk id="3" creationId="{55001A84-3A36-4927-A44F-2BB39E2B1C33}"/>
          </ac:spMkLst>
        </pc:spChg>
        <pc:spChg chg="mod">
          <ac:chgData name="Ellie Small" userId="2e7173aac0d4d449" providerId="LiveId" clId="{D9F95B5B-9E27-4EC8-B876-C68A0B3404F4}" dt="2019-08-23T02:59:24.094" v="1396" actId="1035"/>
          <ac:spMkLst>
            <pc:docMk/>
            <pc:sldMk cId="1027389628" sldId="263"/>
            <ac:spMk id="7" creationId="{94A050B2-F9D6-496A-A053-1963DB1E05AC}"/>
          </ac:spMkLst>
        </pc:spChg>
        <pc:spChg chg="mod">
          <ac:chgData name="Ellie Small" userId="2e7173aac0d4d449" providerId="LiveId" clId="{D9F95B5B-9E27-4EC8-B876-C68A0B3404F4}" dt="2019-08-23T02:59:24.094" v="1396" actId="1035"/>
          <ac:spMkLst>
            <pc:docMk/>
            <pc:sldMk cId="1027389628" sldId="263"/>
            <ac:spMk id="12" creationId="{00CED95F-8BBF-4F9C-A048-7D7065B68A18}"/>
          </ac:spMkLst>
        </pc:spChg>
      </pc:sldChg>
      <pc:sldChg chg="modSp modAnim">
        <pc:chgData name="Ellie Small" userId="2e7173aac0d4d449" providerId="LiveId" clId="{D9F95B5B-9E27-4EC8-B876-C68A0B3404F4}" dt="2019-09-01T19:31:29.571" v="1572" actId="1035"/>
        <pc:sldMkLst>
          <pc:docMk/>
          <pc:sldMk cId="265237843" sldId="264"/>
        </pc:sldMkLst>
        <pc:spChg chg="mod">
          <ac:chgData name="Ellie Small" userId="2e7173aac0d4d449" providerId="LiveId" clId="{D9F95B5B-9E27-4EC8-B876-C68A0B3404F4}" dt="2019-08-23T02:59:36.646" v="1399" actId="14100"/>
          <ac:spMkLst>
            <pc:docMk/>
            <pc:sldMk cId="265237843" sldId="264"/>
            <ac:spMk id="2" creationId="{DA0CD55F-603C-4D2A-BE44-42317491026A}"/>
          </ac:spMkLst>
        </pc:spChg>
        <pc:spChg chg="mod">
          <ac:chgData name="Ellie Small" userId="2e7173aac0d4d449" providerId="LiveId" clId="{D9F95B5B-9E27-4EC8-B876-C68A0B3404F4}" dt="2019-09-01T19:31:29.571" v="1572" actId="1035"/>
          <ac:spMkLst>
            <pc:docMk/>
            <pc:sldMk cId="265237843" sldId="264"/>
            <ac:spMk id="3" creationId="{55001A84-3A36-4927-A44F-2BB39E2B1C33}"/>
          </ac:spMkLst>
        </pc:spChg>
        <pc:spChg chg="mod">
          <ac:chgData name="Ellie Small" userId="2e7173aac0d4d449" providerId="LiveId" clId="{D9F95B5B-9E27-4EC8-B876-C68A0B3404F4}" dt="2019-09-01T19:31:29.571" v="1572" actId="1035"/>
          <ac:spMkLst>
            <pc:docMk/>
            <pc:sldMk cId="265237843" sldId="264"/>
            <ac:spMk id="8" creationId="{63318C74-1443-4228-8EDB-2637ECFD6303}"/>
          </ac:spMkLst>
        </pc:spChg>
        <pc:spChg chg="mod">
          <ac:chgData name="Ellie Small" userId="2e7173aac0d4d449" providerId="LiveId" clId="{D9F95B5B-9E27-4EC8-B876-C68A0B3404F4}" dt="2019-09-01T19:31:29.571" v="1572" actId="1035"/>
          <ac:spMkLst>
            <pc:docMk/>
            <pc:sldMk cId="265237843" sldId="264"/>
            <ac:spMk id="9" creationId="{5765656E-1BD9-4CC3-911D-B3196E33F25F}"/>
          </ac:spMkLst>
        </pc:spChg>
        <pc:spChg chg="mod">
          <ac:chgData name="Ellie Small" userId="2e7173aac0d4d449" providerId="LiveId" clId="{D9F95B5B-9E27-4EC8-B876-C68A0B3404F4}" dt="2019-09-01T19:31:29.571" v="1572" actId="1035"/>
          <ac:spMkLst>
            <pc:docMk/>
            <pc:sldMk cId="265237843" sldId="264"/>
            <ac:spMk id="12" creationId="{00CED95F-8BBF-4F9C-A048-7D7065B68A18}"/>
          </ac:spMkLst>
        </pc:spChg>
      </pc:sldChg>
      <pc:sldChg chg="modSp modAnim">
        <pc:chgData name="Ellie Small" userId="2e7173aac0d4d449" providerId="LiveId" clId="{D9F95B5B-9E27-4EC8-B876-C68A0B3404F4}" dt="2019-08-26T03:40:46.038" v="1488"/>
        <pc:sldMkLst>
          <pc:docMk/>
          <pc:sldMk cId="567937674" sldId="265"/>
        </pc:sldMkLst>
        <pc:spChg chg="mod">
          <ac:chgData name="Ellie Small" userId="2e7173aac0d4d449" providerId="LiveId" clId="{D9F95B5B-9E27-4EC8-B876-C68A0B3404F4}" dt="2019-08-23T03:00:46.355" v="1408" actId="14100"/>
          <ac:spMkLst>
            <pc:docMk/>
            <pc:sldMk cId="567937674" sldId="265"/>
            <ac:spMk id="2" creationId="{DA0CD55F-603C-4D2A-BE44-42317491026A}"/>
          </ac:spMkLst>
        </pc:spChg>
        <pc:spChg chg="mod">
          <ac:chgData name="Ellie Small" userId="2e7173aac0d4d449" providerId="LiveId" clId="{D9F95B5B-9E27-4EC8-B876-C68A0B3404F4}" dt="2019-08-23T03:01:32.795" v="1410" actId="179"/>
          <ac:spMkLst>
            <pc:docMk/>
            <pc:sldMk cId="567937674" sldId="265"/>
            <ac:spMk id="3" creationId="{55001A84-3A36-4927-A44F-2BB39E2B1C33}"/>
          </ac:spMkLst>
        </pc:spChg>
        <pc:spChg chg="mod">
          <ac:chgData name="Ellie Small" userId="2e7173aac0d4d449" providerId="LiveId" clId="{D9F95B5B-9E27-4EC8-B876-C68A0B3404F4}" dt="2019-08-23T03:01:49.406" v="1412" actId="1076"/>
          <ac:spMkLst>
            <pc:docMk/>
            <pc:sldMk cId="567937674" sldId="265"/>
            <ac:spMk id="11" creationId="{12F586D3-CD9C-474A-8149-100988E6B693}"/>
          </ac:spMkLst>
        </pc:spChg>
        <pc:spChg chg="mod">
          <ac:chgData name="Ellie Small" userId="2e7173aac0d4d449" providerId="LiveId" clId="{D9F95B5B-9E27-4EC8-B876-C68A0B3404F4}" dt="2019-08-23T03:02:13.943" v="1414" actId="2711"/>
          <ac:spMkLst>
            <pc:docMk/>
            <pc:sldMk cId="567937674" sldId="265"/>
            <ac:spMk id="13" creationId="{0C9F6535-F91E-469F-91E0-E60754431AAB}"/>
          </ac:spMkLst>
        </pc:spChg>
        <pc:spChg chg="mod">
          <ac:chgData name="Ellie Small" userId="2e7173aac0d4d449" providerId="LiveId" clId="{D9F95B5B-9E27-4EC8-B876-C68A0B3404F4}" dt="2019-08-23T03:02:04.681" v="1413" actId="2711"/>
          <ac:spMkLst>
            <pc:docMk/>
            <pc:sldMk cId="567937674" sldId="265"/>
            <ac:spMk id="14" creationId="{51DA4D87-ED00-49F0-857F-00965B5E0199}"/>
          </ac:spMkLst>
        </pc:spChg>
      </pc:sldChg>
      <pc:sldChg chg="modSp modAnim">
        <pc:chgData name="Ellie Small" userId="2e7173aac0d4d449" providerId="LiveId" clId="{D9F95B5B-9E27-4EC8-B876-C68A0B3404F4}" dt="2019-09-15T01:01:20.721" v="2072" actId="114"/>
        <pc:sldMkLst>
          <pc:docMk/>
          <pc:sldMk cId="3126147523" sldId="266"/>
        </pc:sldMkLst>
        <pc:spChg chg="mod">
          <ac:chgData name="Ellie Small" userId="2e7173aac0d4d449" providerId="LiveId" clId="{D9F95B5B-9E27-4EC8-B876-C68A0B3404F4}" dt="2019-08-23T03:06:29.642" v="1445" actId="20577"/>
          <ac:spMkLst>
            <pc:docMk/>
            <pc:sldMk cId="3126147523" sldId="266"/>
            <ac:spMk id="2" creationId="{DA0CD55F-603C-4D2A-BE44-42317491026A}"/>
          </ac:spMkLst>
        </pc:spChg>
        <pc:spChg chg="mod">
          <ac:chgData name="Ellie Small" userId="2e7173aac0d4d449" providerId="LiveId" clId="{D9F95B5B-9E27-4EC8-B876-C68A0B3404F4}" dt="2019-09-15T01:01:20.721" v="2072" actId="114"/>
          <ac:spMkLst>
            <pc:docMk/>
            <pc:sldMk cId="3126147523" sldId="266"/>
            <ac:spMk id="3" creationId="{55001A84-3A36-4927-A44F-2BB39E2B1C33}"/>
          </ac:spMkLst>
        </pc:spChg>
        <pc:spChg chg="mod">
          <ac:chgData name="Ellie Small" userId="2e7173aac0d4d449" providerId="LiveId" clId="{D9F95B5B-9E27-4EC8-B876-C68A0B3404F4}" dt="2019-09-15T01:00:02.805" v="2066" actId="1076"/>
          <ac:spMkLst>
            <pc:docMk/>
            <pc:sldMk cId="3126147523" sldId="266"/>
            <ac:spMk id="9" creationId="{9CB30111-E08C-405C-9510-3EB2F7747FB4}"/>
          </ac:spMkLst>
        </pc:spChg>
      </pc:sldChg>
      <pc:sldChg chg="modSp modAnim">
        <pc:chgData name="Ellie Small" userId="2e7173aac0d4d449" providerId="LiveId" clId="{D9F95B5B-9E27-4EC8-B876-C68A0B3404F4}" dt="2019-09-01T19:30:42.641" v="1553" actId="255"/>
        <pc:sldMkLst>
          <pc:docMk/>
          <pc:sldMk cId="2842397445" sldId="267"/>
        </pc:sldMkLst>
        <pc:spChg chg="mod">
          <ac:chgData name="Ellie Small" userId="2e7173aac0d4d449" providerId="LiveId" clId="{D9F95B5B-9E27-4EC8-B876-C68A0B3404F4}" dt="2019-09-01T19:30:42.641" v="1553" actId="255"/>
          <ac:spMkLst>
            <pc:docMk/>
            <pc:sldMk cId="2842397445" sldId="267"/>
            <ac:spMk id="5" creationId="{00000000-0000-0000-0000-000000000000}"/>
          </ac:spMkLst>
        </pc:spChg>
        <pc:spChg chg="mod">
          <ac:chgData name="Ellie Small" userId="2e7173aac0d4d449" providerId="LiveId" clId="{D9F95B5B-9E27-4EC8-B876-C68A0B3404F4}" dt="2019-08-23T02:45:00.738" v="1278" actId="1076"/>
          <ac:spMkLst>
            <pc:docMk/>
            <pc:sldMk cId="2842397445" sldId="267"/>
            <ac:spMk id="7" creationId="{72F861AD-D2B0-4ECF-9774-06237EC7BB74}"/>
          </ac:spMkLst>
        </pc:spChg>
      </pc:sldChg>
    </pc:docChg>
  </pc:docChgLst>
  <pc:docChgLst>
    <pc:chgData name="Ellie Small" userId="2e7173aac0d4d449" providerId="LiveId" clId="{8E189E1B-B55A-418D-881C-D131EA0AE867}"/>
    <pc:docChg chg="undo custSel addSld delSld modSld sldOrd">
      <pc:chgData name="Ellie Small" userId="2e7173aac0d4d449" providerId="LiveId" clId="{8E189E1B-B55A-418D-881C-D131EA0AE867}" dt="2019-12-06T07:39:59.357" v="983" actId="20577"/>
      <pc:docMkLst>
        <pc:docMk/>
      </pc:docMkLst>
      <pc:sldChg chg="modAnim">
        <pc:chgData name="Ellie Small" userId="2e7173aac0d4d449" providerId="LiveId" clId="{8E189E1B-B55A-418D-881C-D131EA0AE867}" dt="2019-12-06T07:34:00.680" v="937"/>
        <pc:sldMkLst>
          <pc:docMk/>
          <pc:sldMk cId="739183143" sldId="257"/>
        </pc:sldMkLst>
      </pc:sldChg>
      <pc:sldChg chg="modAnim">
        <pc:chgData name="Ellie Small" userId="2e7173aac0d4d449" providerId="LiveId" clId="{8E189E1B-B55A-418D-881C-D131EA0AE867}" dt="2019-12-06T07:34:19.611" v="947"/>
        <pc:sldMkLst>
          <pc:docMk/>
          <pc:sldMk cId="671577576" sldId="258"/>
        </pc:sldMkLst>
      </pc:sldChg>
      <pc:sldChg chg="modAnim">
        <pc:chgData name="Ellie Small" userId="2e7173aac0d4d449" providerId="LiveId" clId="{8E189E1B-B55A-418D-881C-D131EA0AE867}" dt="2019-12-06T06:52:34.420" v="6"/>
        <pc:sldMkLst>
          <pc:docMk/>
          <pc:sldMk cId="694242503" sldId="261"/>
        </pc:sldMkLst>
      </pc:sldChg>
      <pc:sldChg chg="modSp">
        <pc:chgData name="Ellie Small" userId="2e7173aac0d4d449" providerId="LiveId" clId="{8E189E1B-B55A-418D-881C-D131EA0AE867}" dt="2019-12-06T07:31:12.902" v="903" actId="20577"/>
        <pc:sldMkLst>
          <pc:docMk/>
          <pc:sldMk cId="2523096719" sldId="262"/>
        </pc:sldMkLst>
        <pc:spChg chg="mod">
          <ac:chgData name="Ellie Small" userId="2e7173aac0d4d449" providerId="LiveId" clId="{8E189E1B-B55A-418D-881C-D131EA0AE867}" dt="2019-12-06T07:31:12.902" v="903" actId="20577"/>
          <ac:spMkLst>
            <pc:docMk/>
            <pc:sldMk cId="2523096719" sldId="262"/>
            <ac:spMk id="2" creationId="{DA0CD55F-603C-4D2A-BE44-42317491026A}"/>
          </ac:spMkLst>
        </pc:spChg>
      </pc:sldChg>
      <pc:sldChg chg="modSp">
        <pc:chgData name="Ellie Small" userId="2e7173aac0d4d449" providerId="LiveId" clId="{8E189E1B-B55A-418D-881C-D131EA0AE867}" dt="2019-12-06T07:31:18.285" v="907" actId="20577"/>
        <pc:sldMkLst>
          <pc:docMk/>
          <pc:sldMk cId="1027389628" sldId="263"/>
        </pc:sldMkLst>
        <pc:spChg chg="mod">
          <ac:chgData name="Ellie Small" userId="2e7173aac0d4d449" providerId="LiveId" clId="{8E189E1B-B55A-418D-881C-D131EA0AE867}" dt="2019-12-06T07:31:18.285" v="907" actId="20577"/>
          <ac:spMkLst>
            <pc:docMk/>
            <pc:sldMk cId="1027389628" sldId="263"/>
            <ac:spMk id="2" creationId="{DA0CD55F-603C-4D2A-BE44-42317491026A}"/>
          </ac:spMkLst>
        </pc:spChg>
      </pc:sldChg>
      <pc:sldChg chg="addSp modSp modAnim">
        <pc:chgData name="Ellie Small" userId="2e7173aac0d4d449" providerId="LiveId" clId="{8E189E1B-B55A-418D-881C-D131EA0AE867}" dt="2019-12-06T07:35:25.686" v="951"/>
        <pc:sldMkLst>
          <pc:docMk/>
          <pc:sldMk cId="265237843" sldId="264"/>
        </pc:sldMkLst>
        <pc:spChg chg="mod">
          <ac:chgData name="Ellie Small" userId="2e7173aac0d4d449" providerId="LiveId" clId="{8E189E1B-B55A-418D-881C-D131EA0AE867}" dt="2019-12-06T07:31:37.860" v="916" actId="20577"/>
          <ac:spMkLst>
            <pc:docMk/>
            <pc:sldMk cId="265237843" sldId="264"/>
            <ac:spMk id="2" creationId="{DA0CD55F-603C-4D2A-BE44-42317491026A}"/>
          </ac:spMkLst>
        </pc:spChg>
        <pc:spChg chg="add mod">
          <ac:chgData name="Ellie Small" userId="2e7173aac0d4d449" providerId="LiveId" clId="{8E189E1B-B55A-418D-881C-D131EA0AE867}" dt="2019-12-06T07:21:47.305" v="747" actId="1076"/>
          <ac:spMkLst>
            <pc:docMk/>
            <pc:sldMk cId="265237843" sldId="264"/>
            <ac:spMk id="5" creationId="{30873B2E-84E6-4C69-AA44-FE612D05C536}"/>
          </ac:spMkLst>
        </pc:spChg>
        <pc:spChg chg="mod">
          <ac:chgData name="Ellie Small" userId="2e7173aac0d4d449" providerId="LiveId" clId="{8E189E1B-B55A-418D-881C-D131EA0AE867}" dt="2019-12-06T07:21:35.602" v="744" actId="1076"/>
          <ac:spMkLst>
            <pc:docMk/>
            <pc:sldMk cId="265237843" sldId="264"/>
            <ac:spMk id="8" creationId="{63318C74-1443-4228-8EDB-2637ECFD6303}"/>
          </ac:spMkLst>
        </pc:spChg>
        <pc:spChg chg="mod">
          <ac:chgData name="Ellie Small" userId="2e7173aac0d4d449" providerId="LiveId" clId="{8E189E1B-B55A-418D-881C-D131EA0AE867}" dt="2019-12-06T07:21:39.241" v="745" actId="1076"/>
          <ac:spMkLst>
            <pc:docMk/>
            <pc:sldMk cId="265237843" sldId="264"/>
            <ac:spMk id="9" creationId="{5765656E-1BD9-4CC3-911D-B3196E33F25F}"/>
          </ac:spMkLst>
        </pc:spChg>
        <pc:spChg chg="add mod">
          <ac:chgData name="Ellie Small" userId="2e7173aac0d4d449" providerId="LiveId" clId="{8E189E1B-B55A-418D-881C-D131EA0AE867}" dt="2019-12-06T07:22:25.656" v="751" actId="1076"/>
          <ac:spMkLst>
            <pc:docMk/>
            <pc:sldMk cId="265237843" sldId="264"/>
            <ac:spMk id="10" creationId="{764019EB-A624-4F1E-BEA8-9F099AE2CD68}"/>
          </ac:spMkLst>
        </pc:spChg>
      </pc:sldChg>
      <pc:sldChg chg="modSp">
        <pc:chgData name="Ellie Small" userId="2e7173aac0d4d449" providerId="LiveId" clId="{8E189E1B-B55A-418D-881C-D131EA0AE867}" dt="2019-12-06T07:31:56.438" v="925" actId="20577"/>
        <pc:sldMkLst>
          <pc:docMk/>
          <pc:sldMk cId="567937674" sldId="265"/>
        </pc:sldMkLst>
        <pc:spChg chg="mod">
          <ac:chgData name="Ellie Small" userId="2e7173aac0d4d449" providerId="LiveId" clId="{8E189E1B-B55A-418D-881C-D131EA0AE867}" dt="2019-12-06T07:31:56.438" v="925" actId="20577"/>
          <ac:spMkLst>
            <pc:docMk/>
            <pc:sldMk cId="567937674" sldId="265"/>
            <ac:spMk id="2" creationId="{DA0CD55F-603C-4D2A-BE44-42317491026A}"/>
          </ac:spMkLst>
        </pc:spChg>
      </pc:sldChg>
      <pc:sldChg chg="delSp modSp ord modAnim">
        <pc:chgData name="Ellie Small" userId="2e7173aac0d4d449" providerId="LiveId" clId="{8E189E1B-B55A-418D-881C-D131EA0AE867}" dt="2019-12-06T07:37:01.028" v="979" actId="20577"/>
        <pc:sldMkLst>
          <pc:docMk/>
          <pc:sldMk cId="3126147523" sldId="266"/>
        </pc:sldMkLst>
        <pc:spChg chg="mod">
          <ac:chgData name="Ellie Small" userId="2e7173aac0d4d449" providerId="LiveId" clId="{8E189E1B-B55A-418D-881C-D131EA0AE867}" dt="2019-12-06T07:09:39.804" v="684" actId="1076"/>
          <ac:spMkLst>
            <pc:docMk/>
            <pc:sldMk cId="3126147523" sldId="266"/>
            <ac:spMk id="2" creationId="{DA0CD55F-603C-4D2A-BE44-42317491026A}"/>
          </ac:spMkLst>
        </pc:spChg>
        <pc:spChg chg="mod">
          <ac:chgData name="Ellie Small" userId="2e7173aac0d4d449" providerId="LiveId" clId="{8E189E1B-B55A-418D-881C-D131EA0AE867}" dt="2019-12-06T07:37:01.028" v="979" actId="20577"/>
          <ac:spMkLst>
            <pc:docMk/>
            <pc:sldMk cId="3126147523" sldId="266"/>
            <ac:spMk id="3" creationId="{55001A84-3A36-4927-A44F-2BB39E2B1C33}"/>
          </ac:spMkLst>
        </pc:spChg>
        <pc:spChg chg="del mod">
          <ac:chgData name="Ellie Small" userId="2e7173aac0d4d449" providerId="LiveId" clId="{8E189E1B-B55A-418D-881C-D131EA0AE867}" dt="2019-12-06T07:21:58.453" v="748"/>
          <ac:spMkLst>
            <pc:docMk/>
            <pc:sldMk cId="3126147523" sldId="266"/>
            <ac:spMk id="9" creationId="{9CB30111-E08C-405C-9510-3EB2F7747FB4}"/>
          </ac:spMkLst>
        </pc:spChg>
      </pc:sldChg>
      <pc:sldChg chg="modSp modAnim">
        <pc:chgData name="Ellie Small" userId="2e7173aac0d4d449" providerId="LiveId" clId="{8E189E1B-B55A-418D-881C-D131EA0AE867}" dt="2019-12-06T07:30:02.098" v="889" actId="20577"/>
        <pc:sldMkLst>
          <pc:docMk/>
          <pc:sldMk cId="2842397445" sldId="267"/>
        </pc:sldMkLst>
        <pc:spChg chg="mod">
          <ac:chgData name="Ellie Small" userId="2e7173aac0d4d449" providerId="LiveId" clId="{8E189E1B-B55A-418D-881C-D131EA0AE867}" dt="2019-12-06T07:27:08.255" v="851" actId="1076"/>
          <ac:spMkLst>
            <pc:docMk/>
            <pc:sldMk cId="2842397445" sldId="267"/>
            <ac:spMk id="5" creationId="{00000000-0000-0000-0000-000000000000}"/>
          </ac:spMkLst>
        </pc:spChg>
        <pc:spChg chg="mod">
          <ac:chgData name="Ellie Small" userId="2e7173aac0d4d449" providerId="LiveId" clId="{8E189E1B-B55A-418D-881C-D131EA0AE867}" dt="2019-12-06T07:30:02.098" v="889" actId="20577"/>
          <ac:spMkLst>
            <pc:docMk/>
            <pc:sldMk cId="2842397445" sldId="267"/>
            <ac:spMk id="7" creationId="{72F861AD-D2B0-4ECF-9774-06237EC7BB74}"/>
          </ac:spMkLst>
        </pc:spChg>
      </pc:sldChg>
      <pc:sldChg chg="modSp add modAnim">
        <pc:chgData name="Ellie Small" userId="2e7173aac0d4d449" providerId="LiveId" clId="{8E189E1B-B55A-418D-881C-D131EA0AE867}" dt="2019-12-06T07:28:40.281" v="860" actId="14100"/>
        <pc:sldMkLst>
          <pc:docMk/>
          <pc:sldMk cId="2655744798" sldId="271"/>
        </pc:sldMkLst>
        <pc:spChg chg="mod">
          <ac:chgData name="Ellie Small" userId="2e7173aac0d4d449" providerId="LiveId" clId="{8E189E1B-B55A-418D-881C-D131EA0AE867}" dt="2019-12-06T07:28:07.992" v="857" actId="6549"/>
          <ac:spMkLst>
            <pc:docMk/>
            <pc:sldMk cId="2655744798" sldId="271"/>
            <ac:spMk id="2" creationId="{DA0CD55F-603C-4D2A-BE44-42317491026A}"/>
          </ac:spMkLst>
        </pc:spChg>
        <pc:spChg chg="mod">
          <ac:chgData name="Ellie Small" userId="2e7173aac0d4d449" providerId="LiveId" clId="{8E189E1B-B55A-418D-881C-D131EA0AE867}" dt="2019-12-06T07:02:36.514" v="478" actId="6549"/>
          <ac:spMkLst>
            <pc:docMk/>
            <pc:sldMk cId="2655744798" sldId="271"/>
            <ac:spMk id="3" creationId="{55001A84-3A36-4927-A44F-2BB39E2B1C33}"/>
          </ac:spMkLst>
        </pc:spChg>
        <pc:spChg chg="mod">
          <ac:chgData name="Ellie Small" userId="2e7173aac0d4d449" providerId="LiveId" clId="{8E189E1B-B55A-418D-881C-D131EA0AE867}" dt="2019-12-06T07:28:40.281" v="860" actId="14100"/>
          <ac:spMkLst>
            <pc:docMk/>
            <pc:sldMk cId="2655744798" sldId="271"/>
            <ac:spMk id="12" creationId="{5A952C8D-89E8-4717-834C-300D65BB1F5F}"/>
          </ac:spMkLst>
        </pc:spChg>
      </pc:sldChg>
      <pc:sldChg chg="modSp add modAnim">
        <pc:chgData name="Ellie Small" userId="2e7173aac0d4d449" providerId="LiveId" clId="{8E189E1B-B55A-418D-881C-D131EA0AE867}" dt="2019-12-06T07:39:59.357" v="983" actId="20577"/>
        <pc:sldMkLst>
          <pc:docMk/>
          <pc:sldMk cId="381781689" sldId="272"/>
        </pc:sldMkLst>
        <pc:spChg chg="mod">
          <ac:chgData name="Ellie Small" userId="2e7173aac0d4d449" providerId="LiveId" clId="{8E189E1B-B55A-418D-881C-D131EA0AE867}" dt="2019-12-06T07:39:59.357" v="983" actId="20577"/>
          <ac:spMkLst>
            <pc:docMk/>
            <pc:sldMk cId="381781689" sldId="272"/>
            <ac:spMk id="3" creationId="{55001A84-3A36-4927-A44F-2BB39E2B1C33}"/>
          </ac:spMkLst>
        </pc:spChg>
        <pc:spChg chg="mod">
          <ac:chgData name="Ellie Small" userId="2e7173aac0d4d449" providerId="LiveId" clId="{8E189E1B-B55A-418D-881C-D131EA0AE867}" dt="2019-12-06T07:23:08.098" v="759" actId="1076"/>
          <ac:spMkLst>
            <pc:docMk/>
            <pc:sldMk cId="381781689" sldId="272"/>
            <ac:spMk id="5" creationId="{90E9CB5B-0336-45F0-AE49-8C25531C41EB}"/>
          </ac:spMkLst>
        </pc:spChg>
      </pc:sldChg>
      <pc:sldChg chg="add del">
        <pc:chgData name="Ellie Small" userId="2e7173aac0d4d449" providerId="LiveId" clId="{8E189E1B-B55A-418D-881C-D131EA0AE867}" dt="2019-12-06T07:09:53.353" v="686" actId="2696"/>
        <pc:sldMkLst>
          <pc:docMk/>
          <pc:sldMk cId="94529319" sldId="273"/>
        </pc:sldMkLst>
      </pc:sldChg>
    </pc:docChg>
  </pc:docChgLst>
  <pc:docChgLst>
    <pc:chgData name="Ellie Small" userId="2e7173aac0d4d449" providerId="LiveId" clId="{B12F92C2-6F04-4A01-8CD7-35BA95BC0393}"/>
    <pc:docChg chg="undo custSel addSld delSld modSld">
      <pc:chgData name="Ellie Small" userId="2e7173aac0d4d449" providerId="LiveId" clId="{B12F92C2-6F04-4A01-8CD7-35BA95BC0393}" dt="2020-08-04T05:31:25.259" v="40" actId="27636"/>
      <pc:docMkLst>
        <pc:docMk/>
      </pc:docMkLst>
      <pc:sldChg chg="delSp modSp mod">
        <pc:chgData name="Ellie Small" userId="2e7173aac0d4d449" providerId="LiveId" clId="{B12F92C2-6F04-4A01-8CD7-35BA95BC0393}" dt="2020-08-04T05:27:56.660" v="19" actId="478"/>
        <pc:sldMkLst>
          <pc:docMk/>
          <pc:sldMk cId="4269857569" sldId="256"/>
        </pc:sldMkLst>
        <pc:spChg chg="mod">
          <ac:chgData name="Ellie Small" userId="2e7173aac0d4d449" providerId="LiveId" clId="{B12F92C2-6F04-4A01-8CD7-35BA95BC0393}" dt="2020-08-04T05:27:46.584" v="18" actId="20577"/>
          <ac:spMkLst>
            <pc:docMk/>
            <pc:sldMk cId="4269857569" sldId="256"/>
            <ac:spMk id="2" creationId="{00000000-0000-0000-0000-000000000000}"/>
          </ac:spMkLst>
        </pc:spChg>
        <pc:spChg chg="del">
          <ac:chgData name="Ellie Small" userId="2e7173aac0d4d449" providerId="LiveId" clId="{B12F92C2-6F04-4A01-8CD7-35BA95BC0393}" dt="2020-08-04T05:27:56.660" v="19" actId="478"/>
          <ac:spMkLst>
            <pc:docMk/>
            <pc:sldMk cId="4269857569" sldId="256"/>
            <ac:spMk id="4" creationId="{1984F6DB-F804-4D85-B0F3-666B63B0F009}"/>
          </ac:spMkLst>
        </pc:spChg>
      </pc:sldChg>
      <pc:sldChg chg="add del">
        <pc:chgData name="Ellie Small" userId="2e7173aac0d4d449" providerId="LiveId" clId="{B12F92C2-6F04-4A01-8CD7-35BA95BC0393}" dt="2020-08-04T05:28:50.949" v="25" actId="47"/>
        <pc:sldMkLst>
          <pc:docMk/>
          <pc:sldMk cId="739183143" sldId="257"/>
        </pc:sldMkLst>
      </pc:sldChg>
      <pc:sldChg chg="add del">
        <pc:chgData name="Ellie Small" userId="2e7173aac0d4d449" providerId="LiveId" clId="{B12F92C2-6F04-4A01-8CD7-35BA95BC0393}" dt="2020-08-04T05:28:50.464" v="24" actId="47"/>
        <pc:sldMkLst>
          <pc:docMk/>
          <pc:sldMk cId="671577576" sldId="258"/>
        </pc:sldMkLst>
      </pc:sldChg>
      <pc:sldChg chg="modSp">
        <pc:chgData name="Ellie Small" userId="2e7173aac0d4d449" providerId="LiveId" clId="{B12F92C2-6F04-4A01-8CD7-35BA95BC0393}" dt="2020-08-04T05:29:52.760" v="37" actId="20577"/>
        <pc:sldMkLst>
          <pc:docMk/>
          <pc:sldMk cId="694242503" sldId="261"/>
        </pc:sldMkLst>
        <pc:spChg chg="mod">
          <ac:chgData name="Ellie Small" userId="2e7173aac0d4d449" providerId="LiveId" clId="{B12F92C2-6F04-4A01-8CD7-35BA95BC0393}" dt="2020-08-04T05:29:52.760" v="37" actId="20577"/>
          <ac:spMkLst>
            <pc:docMk/>
            <pc:sldMk cId="694242503" sldId="261"/>
            <ac:spMk id="10" creationId="{93CF9FD7-4282-4E3B-8AEA-D1A47F1A3264}"/>
          </ac:spMkLst>
        </pc:spChg>
      </pc:sldChg>
      <pc:sldChg chg="delSp mod delAnim modAnim">
        <pc:chgData name="Ellie Small" userId="2e7173aac0d4d449" providerId="LiveId" clId="{B12F92C2-6F04-4A01-8CD7-35BA95BC0393}" dt="2020-08-04T05:30:48.839" v="39" actId="478"/>
        <pc:sldMkLst>
          <pc:docMk/>
          <pc:sldMk cId="265237843" sldId="264"/>
        </pc:sldMkLst>
        <pc:spChg chg="del">
          <ac:chgData name="Ellie Small" userId="2e7173aac0d4d449" providerId="LiveId" clId="{B12F92C2-6F04-4A01-8CD7-35BA95BC0393}" dt="2020-08-04T05:30:46.208" v="38" actId="478"/>
          <ac:spMkLst>
            <pc:docMk/>
            <pc:sldMk cId="265237843" sldId="264"/>
            <ac:spMk id="5" creationId="{30873B2E-84E6-4C69-AA44-FE612D05C536}"/>
          </ac:spMkLst>
        </pc:spChg>
        <pc:spChg chg="del">
          <ac:chgData name="Ellie Small" userId="2e7173aac0d4d449" providerId="LiveId" clId="{B12F92C2-6F04-4A01-8CD7-35BA95BC0393}" dt="2020-08-04T05:30:48.839" v="39" actId="478"/>
          <ac:spMkLst>
            <pc:docMk/>
            <pc:sldMk cId="265237843" sldId="264"/>
            <ac:spMk id="10" creationId="{764019EB-A624-4F1E-BEA8-9F099AE2CD68}"/>
          </ac:spMkLst>
        </pc:spChg>
      </pc:sldChg>
      <pc:sldChg chg="modSp mod modAnim">
        <pc:chgData name="Ellie Small" userId="2e7173aac0d4d449" providerId="LiveId" clId="{B12F92C2-6F04-4A01-8CD7-35BA95BC0393}" dt="2020-08-04T05:28:30.984" v="21" actId="27636"/>
        <pc:sldMkLst>
          <pc:docMk/>
          <pc:sldMk cId="2842397445" sldId="267"/>
        </pc:sldMkLst>
        <pc:spChg chg="mod">
          <ac:chgData name="Ellie Small" userId="2e7173aac0d4d449" providerId="LiveId" clId="{B12F92C2-6F04-4A01-8CD7-35BA95BC0393}" dt="2020-08-04T05:28:30.984" v="21" actId="27636"/>
          <ac:spMkLst>
            <pc:docMk/>
            <pc:sldMk cId="2842397445" sldId="267"/>
            <ac:spMk id="7" creationId="{72F861AD-D2B0-4ECF-9774-06237EC7BB74}"/>
          </ac:spMkLst>
        </pc:spChg>
      </pc:sldChg>
      <pc:sldChg chg="modSp mod">
        <pc:chgData name="Ellie Small" userId="2e7173aac0d4d449" providerId="LiveId" clId="{B12F92C2-6F04-4A01-8CD7-35BA95BC0393}" dt="2020-08-04T05:31:25.259" v="40" actId="27636"/>
        <pc:sldMkLst>
          <pc:docMk/>
          <pc:sldMk cId="381781689" sldId="272"/>
        </pc:sldMkLst>
        <pc:spChg chg="mod">
          <ac:chgData name="Ellie Small" userId="2e7173aac0d4d449" providerId="LiveId" clId="{B12F92C2-6F04-4A01-8CD7-35BA95BC0393}" dt="2020-08-04T05:31:25.259" v="40" actId="27636"/>
          <ac:spMkLst>
            <pc:docMk/>
            <pc:sldMk cId="381781689" sldId="272"/>
            <ac:spMk id="3" creationId="{55001A84-3A36-4927-A44F-2BB39E2B1C33}"/>
          </ac:spMkLst>
        </pc:spChg>
      </pc:sldChg>
    </pc:docChg>
  </pc:docChgLst>
  <pc:docChgLst>
    <pc:chgData name="Ellie Small" userId="2e7173aac0d4d449" providerId="LiveId" clId="{3C521D6A-0532-4E10-80D8-951095FCA18D}"/>
    <pc:docChg chg="undo custSel addSld delSld modSld">
      <pc:chgData name="Ellie Small" userId="2e7173aac0d4d449" providerId="LiveId" clId="{3C521D6A-0532-4E10-80D8-951095FCA18D}" dt="2020-10-12T21:43:31.810" v="7926"/>
      <pc:docMkLst>
        <pc:docMk/>
      </pc:docMkLst>
      <pc:sldChg chg="modSp mod">
        <pc:chgData name="Ellie Small" userId="2e7173aac0d4d449" providerId="LiveId" clId="{3C521D6A-0532-4E10-80D8-951095FCA18D}" dt="2020-10-12T21:37:32.110" v="7921" actId="20577"/>
        <pc:sldMkLst>
          <pc:docMk/>
          <pc:sldMk cId="4269857569" sldId="256"/>
        </pc:sldMkLst>
        <pc:spChg chg="mod">
          <ac:chgData name="Ellie Small" userId="2e7173aac0d4d449" providerId="LiveId" clId="{3C521D6A-0532-4E10-80D8-951095FCA18D}" dt="2020-10-12T21:37:32.110" v="7921" actId="20577"/>
          <ac:spMkLst>
            <pc:docMk/>
            <pc:sldMk cId="4269857569" sldId="256"/>
            <ac:spMk id="2" creationId="{00000000-0000-0000-0000-000000000000}"/>
          </ac:spMkLst>
        </pc:spChg>
      </pc:sldChg>
      <pc:sldChg chg="modSp mod modAnim">
        <pc:chgData name="Ellie Small" userId="2e7173aac0d4d449" providerId="LiveId" clId="{3C521D6A-0532-4E10-80D8-951095FCA18D}" dt="2020-10-09T09:23:38.755" v="2372" actId="27636"/>
        <pc:sldMkLst>
          <pc:docMk/>
          <pc:sldMk cId="2842397445" sldId="267"/>
        </pc:sldMkLst>
        <pc:spChg chg="mod">
          <ac:chgData name="Ellie Small" userId="2e7173aac0d4d449" providerId="LiveId" clId="{3C521D6A-0532-4E10-80D8-951095FCA18D}" dt="2020-10-09T09:23:38.755" v="2372" actId="27636"/>
          <ac:spMkLst>
            <pc:docMk/>
            <pc:sldMk cId="2842397445" sldId="267"/>
            <ac:spMk id="7" creationId="{72F861AD-D2B0-4ECF-9774-06237EC7BB74}"/>
          </ac:spMkLst>
        </pc:spChg>
      </pc:sldChg>
      <pc:sldChg chg="modSp mod modAnim">
        <pc:chgData name="Ellie Small" userId="2e7173aac0d4d449" providerId="LiveId" clId="{3C521D6A-0532-4E10-80D8-951095FCA18D}" dt="2020-10-10T21:48:48.528" v="6894" actId="20577"/>
        <pc:sldMkLst>
          <pc:docMk/>
          <pc:sldMk cId="0" sldId="271"/>
        </pc:sldMkLst>
        <pc:spChg chg="mod">
          <ac:chgData name="Ellie Small" userId="2e7173aac0d4d449" providerId="LiveId" clId="{3C521D6A-0532-4E10-80D8-951095FCA18D}" dt="2020-10-10T21:48:48.528" v="6894" actId="20577"/>
          <ac:spMkLst>
            <pc:docMk/>
            <pc:sldMk cId="0" sldId="271"/>
            <ac:spMk id="7" creationId="{72F861AD-D2B0-4ECF-9774-06237EC7BB74}"/>
          </ac:spMkLst>
        </pc:spChg>
      </pc:sldChg>
      <pc:sldChg chg="modSp mod modAnim">
        <pc:chgData name="Ellie Small" userId="2e7173aac0d4d449" providerId="LiveId" clId="{3C521D6A-0532-4E10-80D8-951095FCA18D}" dt="2020-10-10T22:23:02.221" v="7718" actId="20577"/>
        <pc:sldMkLst>
          <pc:docMk/>
          <pc:sldMk cId="4210519305" sldId="299"/>
        </pc:sldMkLst>
        <pc:spChg chg="mod">
          <ac:chgData name="Ellie Small" userId="2e7173aac0d4d449" providerId="LiveId" clId="{3C521D6A-0532-4E10-80D8-951095FCA18D}" dt="2020-10-10T09:57:37.493" v="6805" actId="14100"/>
          <ac:spMkLst>
            <pc:docMk/>
            <pc:sldMk cId="4210519305" sldId="299"/>
            <ac:spMk id="2" creationId="{DA0CD55F-603C-4D2A-BE44-42317491026A}"/>
          </ac:spMkLst>
        </pc:spChg>
        <pc:spChg chg="mod">
          <ac:chgData name="Ellie Small" userId="2e7173aac0d4d449" providerId="LiveId" clId="{3C521D6A-0532-4E10-80D8-951095FCA18D}" dt="2020-10-10T22:23:02.221" v="7718" actId="20577"/>
          <ac:spMkLst>
            <pc:docMk/>
            <pc:sldMk cId="4210519305" sldId="299"/>
            <ac:spMk id="3" creationId="{55001A84-3A36-4927-A44F-2BB39E2B1C33}"/>
          </ac:spMkLst>
        </pc:spChg>
      </pc:sldChg>
      <pc:sldChg chg="modSp mod modAnim">
        <pc:chgData name="Ellie Small" userId="2e7173aac0d4d449" providerId="LiveId" clId="{3C521D6A-0532-4E10-80D8-951095FCA18D}" dt="2020-10-10T22:19:25.909" v="7689" actId="20577"/>
        <pc:sldMkLst>
          <pc:docMk/>
          <pc:sldMk cId="719258999" sldId="318"/>
        </pc:sldMkLst>
        <pc:spChg chg="mod">
          <ac:chgData name="Ellie Small" userId="2e7173aac0d4d449" providerId="LiveId" clId="{3C521D6A-0532-4E10-80D8-951095FCA18D}" dt="2020-10-10T22:04:26.681" v="7606" actId="14100"/>
          <ac:spMkLst>
            <pc:docMk/>
            <pc:sldMk cId="719258999" sldId="318"/>
            <ac:spMk id="2" creationId="{DA0CD55F-603C-4D2A-BE44-42317491026A}"/>
          </ac:spMkLst>
        </pc:spChg>
        <pc:spChg chg="mod">
          <ac:chgData name="Ellie Small" userId="2e7173aac0d4d449" providerId="LiveId" clId="{3C521D6A-0532-4E10-80D8-951095FCA18D}" dt="2020-10-10T22:19:25.909" v="7689" actId="20577"/>
          <ac:spMkLst>
            <pc:docMk/>
            <pc:sldMk cId="719258999" sldId="318"/>
            <ac:spMk id="3" creationId="{55001A84-3A36-4927-A44F-2BB39E2B1C33}"/>
          </ac:spMkLst>
        </pc:spChg>
      </pc:sldChg>
      <pc:sldChg chg="modSp mod modAnim">
        <pc:chgData name="Ellie Small" userId="2e7173aac0d4d449" providerId="LiveId" clId="{3C521D6A-0532-4E10-80D8-951095FCA18D}" dt="2020-10-12T20:39:44.498" v="7906" actId="27636"/>
        <pc:sldMkLst>
          <pc:docMk/>
          <pc:sldMk cId="3195460823" sldId="319"/>
        </pc:sldMkLst>
        <pc:spChg chg="mod">
          <ac:chgData name="Ellie Small" userId="2e7173aac0d4d449" providerId="LiveId" clId="{3C521D6A-0532-4E10-80D8-951095FCA18D}" dt="2020-10-10T04:57:58.519" v="2802" actId="207"/>
          <ac:spMkLst>
            <pc:docMk/>
            <pc:sldMk cId="3195460823" sldId="319"/>
            <ac:spMk id="2" creationId="{DA0CD55F-603C-4D2A-BE44-42317491026A}"/>
          </ac:spMkLst>
        </pc:spChg>
        <pc:spChg chg="mod">
          <ac:chgData name="Ellie Small" userId="2e7173aac0d4d449" providerId="LiveId" clId="{3C521D6A-0532-4E10-80D8-951095FCA18D}" dt="2020-10-12T20:39:44.498" v="7906" actId="27636"/>
          <ac:spMkLst>
            <pc:docMk/>
            <pc:sldMk cId="3195460823" sldId="319"/>
            <ac:spMk id="3" creationId="{55001A84-3A36-4927-A44F-2BB39E2B1C33}"/>
          </ac:spMkLst>
        </pc:spChg>
      </pc:sldChg>
      <pc:sldChg chg="modSp mod modAnim">
        <pc:chgData name="Ellie Small" userId="2e7173aac0d4d449" providerId="LiveId" clId="{3C521D6A-0532-4E10-80D8-951095FCA18D}" dt="2020-10-10T10:06:13.331" v="6871"/>
        <pc:sldMkLst>
          <pc:docMk/>
          <pc:sldMk cId="791354060" sldId="320"/>
        </pc:sldMkLst>
        <pc:spChg chg="mod">
          <ac:chgData name="Ellie Small" userId="2e7173aac0d4d449" providerId="LiveId" clId="{3C521D6A-0532-4E10-80D8-951095FCA18D}" dt="2020-10-10T05:27:13.426" v="3729" actId="1076"/>
          <ac:spMkLst>
            <pc:docMk/>
            <pc:sldMk cId="791354060" sldId="320"/>
            <ac:spMk id="2" creationId="{DA0CD55F-603C-4D2A-BE44-42317491026A}"/>
          </ac:spMkLst>
        </pc:spChg>
        <pc:spChg chg="mod">
          <ac:chgData name="Ellie Small" userId="2e7173aac0d4d449" providerId="LiveId" clId="{3C521D6A-0532-4E10-80D8-951095FCA18D}" dt="2020-10-10T07:12:11.299" v="5450" actId="1076"/>
          <ac:spMkLst>
            <pc:docMk/>
            <pc:sldMk cId="791354060" sldId="320"/>
            <ac:spMk id="3" creationId="{55001A84-3A36-4927-A44F-2BB39E2B1C33}"/>
          </ac:spMkLst>
        </pc:spChg>
      </pc:sldChg>
      <pc:sldChg chg="modSp mod modAnim">
        <pc:chgData name="Ellie Small" userId="2e7173aac0d4d449" providerId="LiveId" clId="{3C521D6A-0532-4E10-80D8-951095FCA18D}" dt="2020-10-10T22:11:35.381" v="7615" actId="114"/>
        <pc:sldMkLst>
          <pc:docMk/>
          <pc:sldMk cId="4225481942" sldId="321"/>
        </pc:sldMkLst>
        <pc:spChg chg="mod">
          <ac:chgData name="Ellie Small" userId="2e7173aac0d4d449" providerId="LiveId" clId="{3C521D6A-0532-4E10-80D8-951095FCA18D}" dt="2020-10-10T07:03:33.240" v="5270" actId="20577"/>
          <ac:spMkLst>
            <pc:docMk/>
            <pc:sldMk cId="4225481942" sldId="321"/>
            <ac:spMk id="2" creationId="{DA0CD55F-603C-4D2A-BE44-42317491026A}"/>
          </ac:spMkLst>
        </pc:spChg>
        <pc:spChg chg="mod">
          <ac:chgData name="Ellie Small" userId="2e7173aac0d4d449" providerId="LiveId" clId="{3C521D6A-0532-4E10-80D8-951095FCA18D}" dt="2020-10-10T22:11:35.381" v="7615" actId="114"/>
          <ac:spMkLst>
            <pc:docMk/>
            <pc:sldMk cId="4225481942" sldId="321"/>
            <ac:spMk id="3" creationId="{55001A84-3A36-4927-A44F-2BB39E2B1C33}"/>
          </ac:spMkLst>
        </pc:spChg>
      </pc:sldChg>
      <pc:sldChg chg="modSp mod modAnim">
        <pc:chgData name="Ellie Small" userId="2e7173aac0d4d449" providerId="LiveId" clId="{3C521D6A-0532-4E10-80D8-951095FCA18D}" dt="2020-10-10T22:16:22.599" v="7677"/>
        <pc:sldMkLst>
          <pc:docMk/>
          <pc:sldMk cId="1207890025" sldId="323"/>
        </pc:sldMkLst>
        <pc:spChg chg="mod">
          <ac:chgData name="Ellie Small" userId="2e7173aac0d4d449" providerId="LiveId" clId="{3C521D6A-0532-4E10-80D8-951095FCA18D}" dt="2020-10-10T07:59:22.186" v="5867" actId="1076"/>
          <ac:spMkLst>
            <pc:docMk/>
            <pc:sldMk cId="1207890025" sldId="323"/>
            <ac:spMk id="2" creationId="{DA0CD55F-603C-4D2A-BE44-42317491026A}"/>
          </ac:spMkLst>
        </pc:spChg>
        <pc:spChg chg="mod">
          <ac:chgData name="Ellie Small" userId="2e7173aac0d4d449" providerId="LiveId" clId="{3C521D6A-0532-4E10-80D8-951095FCA18D}" dt="2020-10-10T22:16:22.599" v="7677"/>
          <ac:spMkLst>
            <pc:docMk/>
            <pc:sldMk cId="1207890025" sldId="323"/>
            <ac:spMk id="3" creationId="{55001A84-3A36-4927-A44F-2BB39E2B1C33}"/>
          </ac:spMkLst>
        </pc:spChg>
      </pc:sldChg>
      <pc:sldChg chg="modSp mod modAnim">
        <pc:chgData name="Ellie Small" userId="2e7173aac0d4d449" providerId="LiveId" clId="{3C521D6A-0532-4E10-80D8-951095FCA18D}" dt="2020-10-12T21:43:31.810" v="7926"/>
        <pc:sldMkLst>
          <pc:docMk/>
          <pc:sldMk cId="1084178819" sldId="324"/>
        </pc:sldMkLst>
        <pc:spChg chg="mod">
          <ac:chgData name="Ellie Small" userId="2e7173aac0d4d449" providerId="LiveId" clId="{3C521D6A-0532-4E10-80D8-951095FCA18D}" dt="2020-10-10T09:01:54.618" v="6350" actId="1076"/>
          <ac:spMkLst>
            <pc:docMk/>
            <pc:sldMk cId="1084178819" sldId="324"/>
            <ac:spMk id="2" creationId="{DA0CD55F-603C-4D2A-BE44-42317491026A}"/>
          </ac:spMkLst>
        </pc:spChg>
        <pc:spChg chg="mod">
          <ac:chgData name="Ellie Small" userId="2e7173aac0d4d449" providerId="LiveId" clId="{3C521D6A-0532-4E10-80D8-951095FCA18D}" dt="2020-10-11T05:26:59.554" v="7825" actId="20577"/>
          <ac:spMkLst>
            <pc:docMk/>
            <pc:sldMk cId="1084178819" sldId="324"/>
            <ac:spMk id="3" creationId="{55001A84-3A36-4927-A44F-2BB39E2B1C33}"/>
          </ac:spMkLst>
        </pc:spChg>
      </pc:sldChg>
      <pc:sldChg chg="modSp del mod modAnim">
        <pc:chgData name="Ellie Small" userId="2e7173aac0d4d449" providerId="LiveId" clId="{3C521D6A-0532-4E10-80D8-951095FCA18D}" dt="2020-10-10T22:17:50.672" v="7679" actId="20577"/>
        <pc:sldMkLst>
          <pc:docMk/>
          <pc:sldMk cId="798894337" sldId="325"/>
        </pc:sldMkLst>
        <pc:spChg chg="mod">
          <ac:chgData name="Ellie Small" userId="2e7173aac0d4d449" providerId="LiveId" clId="{3C521D6A-0532-4E10-80D8-951095FCA18D}" dt="2020-10-10T09:21:47.308" v="6473" actId="14100"/>
          <ac:spMkLst>
            <pc:docMk/>
            <pc:sldMk cId="798894337" sldId="325"/>
            <ac:spMk id="2" creationId="{DA0CD55F-603C-4D2A-BE44-42317491026A}"/>
          </ac:spMkLst>
        </pc:spChg>
        <pc:spChg chg="mod">
          <ac:chgData name="Ellie Small" userId="2e7173aac0d4d449" providerId="LiveId" clId="{3C521D6A-0532-4E10-80D8-951095FCA18D}" dt="2020-10-10T22:17:50.672" v="7679" actId="20577"/>
          <ac:spMkLst>
            <pc:docMk/>
            <pc:sldMk cId="798894337" sldId="325"/>
            <ac:spMk id="3" creationId="{55001A84-3A36-4927-A44F-2BB39E2B1C33}"/>
          </ac:spMkLst>
        </pc:spChg>
      </pc:sldChg>
      <pc:sldChg chg="modSp del mod modAnim">
        <pc:chgData name="Ellie Small" userId="2e7173aac0d4d449" providerId="LiveId" clId="{3C521D6A-0532-4E10-80D8-951095FCA18D}" dt="2020-10-10T22:20:04.060" v="7698" actId="20577"/>
        <pc:sldMkLst>
          <pc:docMk/>
          <pc:sldMk cId="1219845777" sldId="326"/>
        </pc:sldMkLst>
        <pc:spChg chg="mod">
          <ac:chgData name="Ellie Small" userId="2e7173aac0d4d449" providerId="LiveId" clId="{3C521D6A-0532-4E10-80D8-951095FCA18D}" dt="2020-10-10T22:20:04.060" v="7698" actId="20577"/>
          <ac:spMkLst>
            <pc:docMk/>
            <pc:sldMk cId="1219845777" sldId="326"/>
            <ac:spMk id="3" creationId="{55001A84-3A36-4927-A44F-2BB39E2B1C33}"/>
          </ac:spMkLst>
        </pc:spChg>
      </pc:sldChg>
      <pc:sldChg chg="del">
        <pc:chgData name="Ellie Small" userId="2e7173aac0d4d449" providerId="LiveId" clId="{3C521D6A-0532-4E10-80D8-951095FCA18D}" dt="2020-10-09T09:20:26.068" v="2368" actId="47"/>
        <pc:sldMkLst>
          <pc:docMk/>
          <pc:sldMk cId="380806579" sldId="327"/>
        </pc:sldMkLst>
      </pc:sldChg>
      <pc:sldChg chg="del">
        <pc:chgData name="Ellie Small" userId="2e7173aac0d4d449" providerId="LiveId" clId="{3C521D6A-0532-4E10-80D8-951095FCA18D}" dt="2020-09-14T21:05:44.777" v="111" actId="47"/>
        <pc:sldMkLst>
          <pc:docMk/>
          <pc:sldMk cId="3456947475" sldId="328"/>
        </pc:sldMkLst>
      </pc:sldChg>
      <pc:sldChg chg="del">
        <pc:chgData name="Ellie Small" userId="2e7173aac0d4d449" providerId="LiveId" clId="{3C521D6A-0532-4E10-80D8-951095FCA18D}" dt="2020-09-14T21:06:00.349" v="112" actId="47"/>
        <pc:sldMkLst>
          <pc:docMk/>
          <pc:sldMk cId="2893291324" sldId="329"/>
        </pc:sldMkLst>
      </pc:sldChg>
      <pc:sldChg chg="modSp add del mod modAnim">
        <pc:chgData name="Ellie Small" userId="2e7173aac0d4d449" providerId="LiveId" clId="{3C521D6A-0532-4E10-80D8-951095FCA18D}" dt="2020-10-12T21:33:29.524" v="7920" actId="20577"/>
        <pc:sldMkLst>
          <pc:docMk/>
          <pc:sldMk cId="2334430350" sldId="330"/>
        </pc:sldMkLst>
        <pc:spChg chg="mod">
          <ac:chgData name="Ellie Small" userId="2e7173aac0d4d449" providerId="LiveId" clId="{3C521D6A-0532-4E10-80D8-951095FCA18D}" dt="2020-10-12T21:33:29.524" v="7920" actId="20577"/>
          <ac:spMkLst>
            <pc:docMk/>
            <pc:sldMk cId="2334430350" sldId="330"/>
            <ac:spMk id="3" creationId="{55001A84-3A36-4927-A44F-2BB39E2B1C33}"/>
          </ac:spMkLst>
        </pc:spChg>
      </pc:sldChg>
      <pc:sldChg chg="modSp add mod modAnim">
        <pc:chgData name="Ellie Small" userId="2e7173aac0d4d449" providerId="LiveId" clId="{3C521D6A-0532-4E10-80D8-951095FCA18D}" dt="2020-10-11T09:37:28.049" v="7826" actId="179"/>
        <pc:sldMkLst>
          <pc:docMk/>
          <pc:sldMk cId="2661363652" sldId="331"/>
        </pc:sldMkLst>
        <pc:spChg chg="mod">
          <ac:chgData name="Ellie Small" userId="2e7173aac0d4d449" providerId="LiveId" clId="{3C521D6A-0532-4E10-80D8-951095FCA18D}" dt="2020-10-10T04:48:32.822" v="2385" actId="14100"/>
          <ac:spMkLst>
            <pc:docMk/>
            <pc:sldMk cId="2661363652" sldId="331"/>
            <ac:spMk id="2" creationId="{DA0CD55F-603C-4D2A-BE44-42317491026A}"/>
          </ac:spMkLst>
        </pc:spChg>
        <pc:spChg chg="mod">
          <ac:chgData name="Ellie Small" userId="2e7173aac0d4d449" providerId="LiveId" clId="{3C521D6A-0532-4E10-80D8-951095FCA18D}" dt="2020-10-11T09:37:28.049" v="7826" actId="179"/>
          <ac:spMkLst>
            <pc:docMk/>
            <pc:sldMk cId="2661363652" sldId="331"/>
            <ac:spMk id="3" creationId="{55001A84-3A36-4927-A44F-2BB39E2B1C33}"/>
          </ac:spMkLst>
        </pc:spChg>
      </pc:sldChg>
      <pc:sldChg chg="modSp add mod modAnim">
        <pc:chgData name="Ellie Small" userId="2e7173aac0d4d449" providerId="LiveId" clId="{3C521D6A-0532-4E10-80D8-951095FCA18D}" dt="2020-10-12T20:40:58.967" v="7919" actId="27636"/>
        <pc:sldMkLst>
          <pc:docMk/>
          <pc:sldMk cId="2737556813" sldId="332"/>
        </pc:sldMkLst>
        <pc:spChg chg="mod">
          <ac:chgData name="Ellie Small" userId="2e7173aac0d4d449" providerId="LiveId" clId="{3C521D6A-0532-4E10-80D8-951095FCA18D}" dt="2020-10-10T04:51:09.688" v="2474" actId="207"/>
          <ac:spMkLst>
            <pc:docMk/>
            <pc:sldMk cId="2737556813" sldId="332"/>
            <ac:spMk id="2" creationId="{DA0CD55F-603C-4D2A-BE44-42317491026A}"/>
          </ac:spMkLst>
        </pc:spChg>
        <pc:spChg chg="mod">
          <ac:chgData name="Ellie Small" userId="2e7173aac0d4d449" providerId="LiveId" clId="{3C521D6A-0532-4E10-80D8-951095FCA18D}" dt="2020-10-12T20:40:58.967" v="7919" actId="27636"/>
          <ac:spMkLst>
            <pc:docMk/>
            <pc:sldMk cId="2737556813" sldId="332"/>
            <ac:spMk id="3" creationId="{55001A84-3A36-4927-A44F-2BB39E2B1C33}"/>
          </ac:spMkLst>
        </pc:spChg>
      </pc:sldChg>
    </pc:docChg>
  </pc:docChgLst>
  <pc:docChgLst>
    <pc:chgData name="Ellie Small" userId="2e7173aac0d4d449" providerId="LiveId" clId="{8A213EE6-F479-4480-B867-9737E13651C3}"/>
    <pc:docChg chg="undo redo custSel addSld delSld modSld sldOrd modMainMaster">
      <pc:chgData name="Ellie Small" userId="2e7173aac0d4d449" providerId="LiveId" clId="{8A213EE6-F479-4480-B867-9737E13651C3}" dt="2020-08-23T18:53:24.235" v="3164" actId="20577"/>
      <pc:docMkLst>
        <pc:docMk/>
      </pc:docMkLst>
      <pc:sldChg chg="modSp mod">
        <pc:chgData name="Ellie Small" userId="2e7173aac0d4d449" providerId="LiveId" clId="{8A213EE6-F479-4480-B867-9737E13651C3}" dt="2020-08-23T18:53:24.235" v="3164" actId="20577"/>
        <pc:sldMkLst>
          <pc:docMk/>
          <pc:sldMk cId="4269857569" sldId="256"/>
        </pc:sldMkLst>
        <pc:spChg chg="mod">
          <ac:chgData name="Ellie Small" userId="2e7173aac0d4d449" providerId="LiveId" clId="{8A213EE6-F479-4480-B867-9737E13651C3}" dt="2020-08-23T18:53:24.235" v="3164" actId="20577"/>
          <ac:spMkLst>
            <pc:docMk/>
            <pc:sldMk cId="4269857569" sldId="256"/>
            <ac:spMk id="2" creationId="{00000000-0000-0000-0000-000000000000}"/>
          </ac:spMkLst>
        </pc:spChg>
      </pc:sldChg>
      <pc:sldChg chg="modSp">
        <pc:chgData name="Ellie Small" userId="2e7173aac0d4d449" providerId="LiveId" clId="{8A213EE6-F479-4480-B867-9737E13651C3}" dt="2020-08-11T04:36:48.385" v="179"/>
        <pc:sldMkLst>
          <pc:docMk/>
          <pc:sldMk cId="3165814184" sldId="260"/>
        </pc:sldMkLst>
        <pc:spChg chg="mod">
          <ac:chgData name="Ellie Small" userId="2e7173aac0d4d449" providerId="LiveId" clId="{8A213EE6-F479-4480-B867-9737E13651C3}" dt="2020-08-11T04:36:48.385" v="179"/>
          <ac:spMkLst>
            <pc:docMk/>
            <pc:sldMk cId="3165814184" sldId="260"/>
            <ac:spMk id="3" creationId="{55001A84-3A36-4927-A44F-2BB39E2B1C33}"/>
          </ac:spMkLst>
        </pc:spChg>
      </pc:sldChg>
      <pc:sldChg chg="modSp mod modAnim">
        <pc:chgData name="Ellie Small" userId="2e7173aac0d4d449" providerId="LiveId" clId="{8A213EE6-F479-4480-B867-9737E13651C3}" dt="2020-08-11T07:40:08.219" v="3007" actId="114"/>
        <pc:sldMkLst>
          <pc:docMk/>
          <pc:sldMk cId="3126147523" sldId="266"/>
        </pc:sldMkLst>
        <pc:spChg chg="mod">
          <ac:chgData name="Ellie Small" userId="2e7173aac0d4d449" providerId="LiveId" clId="{8A213EE6-F479-4480-B867-9737E13651C3}" dt="2020-08-11T06:31:00.525" v="2598" actId="1076"/>
          <ac:spMkLst>
            <pc:docMk/>
            <pc:sldMk cId="3126147523" sldId="266"/>
            <ac:spMk id="2" creationId="{DA0CD55F-603C-4D2A-BE44-42317491026A}"/>
          </ac:spMkLst>
        </pc:spChg>
        <pc:spChg chg="mod">
          <ac:chgData name="Ellie Small" userId="2e7173aac0d4d449" providerId="LiveId" clId="{8A213EE6-F479-4480-B867-9737E13651C3}" dt="2020-08-11T07:40:08.219" v="3007" actId="114"/>
          <ac:spMkLst>
            <pc:docMk/>
            <pc:sldMk cId="3126147523" sldId="266"/>
            <ac:spMk id="3" creationId="{55001A84-3A36-4927-A44F-2BB39E2B1C33}"/>
          </ac:spMkLst>
        </pc:spChg>
      </pc:sldChg>
      <pc:sldChg chg="modSp mod modAnim">
        <pc:chgData name="Ellie Small" userId="2e7173aac0d4d449" providerId="LiveId" clId="{8A213EE6-F479-4480-B867-9737E13651C3}" dt="2020-08-11T07:07:23.733" v="2862"/>
        <pc:sldMkLst>
          <pc:docMk/>
          <pc:sldMk cId="2842397445" sldId="267"/>
        </pc:sldMkLst>
        <pc:spChg chg="mod">
          <ac:chgData name="Ellie Small" userId="2e7173aac0d4d449" providerId="LiveId" clId="{8A213EE6-F479-4480-B867-9737E13651C3}" dt="2020-08-11T06:44:50.573" v="2685" actId="20577"/>
          <ac:spMkLst>
            <pc:docMk/>
            <pc:sldMk cId="2842397445" sldId="267"/>
            <ac:spMk id="7" creationId="{72F861AD-D2B0-4ECF-9774-06237EC7BB74}"/>
          </ac:spMkLst>
        </pc:spChg>
      </pc:sldChg>
      <pc:sldChg chg="del">
        <pc:chgData name="Ellie Small" userId="2e7173aac0d4d449" providerId="LiveId" clId="{8A213EE6-F479-4480-B867-9737E13651C3}" dt="2020-08-11T04:38:37.464" v="188" actId="47"/>
        <pc:sldMkLst>
          <pc:docMk/>
          <pc:sldMk cId="2438843030" sldId="273"/>
        </pc:sldMkLst>
      </pc:sldChg>
      <pc:sldChg chg="del">
        <pc:chgData name="Ellie Small" userId="2e7173aac0d4d449" providerId="LiveId" clId="{8A213EE6-F479-4480-B867-9737E13651C3}" dt="2020-08-11T04:37:38.997" v="180" actId="47"/>
        <pc:sldMkLst>
          <pc:docMk/>
          <pc:sldMk cId="1932541069" sldId="274"/>
        </pc:sldMkLst>
      </pc:sldChg>
      <pc:sldChg chg="del">
        <pc:chgData name="Ellie Small" userId="2e7173aac0d4d449" providerId="LiveId" clId="{8A213EE6-F479-4480-B867-9737E13651C3}" dt="2020-08-11T04:37:43.709" v="181" actId="47"/>
        <pc:sldMkLst>
          <pc:docMk/>
          <pc:sldMk cId="752445986" sldId="275"/>
        </pc:sldMkLst>
      </pc:sldChg>
      <pc:sldChg chg="del">
        <pc:chgData name="Ellie Small" userId="2e7173aac0d4d449" providerId="LiveId" clId="{8A213EE6-F479-4480-B867-9737E13651C3}" dt="2020-08-11T04:37:50.725" v="182" actId="47"/>
        <pc:sldMkLst>
          <pc:docMk/>
          <pc:sldMk cId="4240365148" sldId="276"/>
        </pc:sldMkLst>
      </pc:sldChg>
      <pc:sldChg chg="del">
        <pc:chgData name="Ellie Small" userId="2e7173aac0d4d449" providerId="LiveId" clId="{8A213EE6-F479-4480-B867-9737E13651C3}" dt="2020-08-11T04:37:56.276" v="183" actId="47"/>
        <pc:sldMkLst>
          <pc:docMk/>
          <pc:sldMk cId="2142424022" sldId="277"/>
        </pc:sldMkLst>
      </pc:sldChg>
      <pc:sldChg chg="del">
        <pc:chgData name="Ellie Small" userId="2e7173aac0d4d449" providerId="LiveId" clId="{8A213EE6-F479-4480-B867-9737E13651C3}" dt="2020-08-11T04:37:58.172" v="184" actId="47"/>
        <pc:sldMkLst>
          <pc:docMk/>
          <pc:sldMk cId="1097050820" sldId="278"/>
        </pc:sldMkLst>
      </pc:sldChg>
      <pc:sldChg chg="del">
        <pc:chgData name="Ellie Small" userId="2e7173aac0d4d449" providerId="LiveId" clId="{8A213EE6-F479-4480-B867-9737E13651C3}" dt="2020-08-11T04:37:59.383" v="185" actId="47"/>
        <pc:sldMkLst>
          <pc:docMk/>
          <pc:sldMk cId="1262800777" sldId="279"/>
        </pc:sldMkLst>
      </pc:sldChg>
      <pc:sldChg chg="del">
        <pc:chgData name="Ellie Small" userId="2e7173aac0d4d449" providerId="LiveId" clId="{8A213EE6-F479-4480-B867-9737E13651C3}" dt="2020-08-11T04:38:33.232" v="187" actId="47"/>
        <pc:sldMkLst>
          <pc:docMk/>
          <pc:sldMk cId="416855696" sldId="280"/>
        </pc:sldMkLst>
      </pc:sldChg>
      <pc:sldChg chg="del">
        <pc:chgData name="Ellie Small" userId="2e7173aac0d4d449" providerId="LiveId" clId="{8A213EE6-F479-4480-B867-9737E13651C3}" dt="2020-08-11T04:38:05.715" v="186" actId="47"/>
        <pc:sldMkLst>
          <pc:docMk/>
          <pc:sldMk cId="3502547906" sldId="281"/>
        </pc:sldMkLst>
      </pc:sldChg>
      <pc:sldChg chg="modSp del">
        <pc:chgData name="Ellie Small" userId="2e7173aac0d4d449" providerId="LiveId" clId="{8A213EE6-F479-4480-B867-9737E13651C3}" dt="2020-08-11T05:45:34.547" v="1174" actId="47"/>
        <pc:sldMkLst>
          <pc:docMk/>
          <pc:sldMk cId="450759136" sldId="282"/>
        </pc:sldMkLst>
        <pc:spChg chg="mod">
          <ac:chgData name="Ellie Small" userId="2e7173aac0d4d449" providerId="LiveId" clId="{8A213EE6-F479-4480-B867-9737E13651C3}" dt="2020-08-11T05:45:30.608" v="1173" actId="6549"/>
          <ac:spMkLst>
            <pc:docMk/>
            <pc:sldMk cId="450759136" sldId="282"/>
            <ac:spMk id="3" creationId="{55001A84-3A36-4927-A44F-2BB39E2B1C33}"/>
          </ac:spMkLst>
        </pc:spChg>
      </pc:sldChg>
      <pc:sldChg chg="modSp mod modAnim">
        <pc:chgData name="Ellie Small" userId="2e7173aac0d4d449" providerId="LiveId" clId="{8A213EE6-F479-4480-B867-9737E13651C3}" dt="2020-08-11T07:07:58.337" v="2866"/>
        <pc:sldMkLst>
          <pc:docMk/>
          <pc:sldMk cId="3481770991" sldId="283"/>
        </pc:sldMkLst>
        <pc:spChg chg="mod">
          <ac:chgData name="Ellie Small" userId="2e7173aac0d4d449" providerId="LiveId" clId="{8A213EE6-F479-4480-B867-9737E13651C3}" dt="2020-08-11T04:41:27.625" v="239" actId="1076"/>
          <ac:spMkLst>
            <pc:docMk/>
            <pc:sldMk cId="3481770991" sldId="283"/>
            <ac:spMk id="2" creationId="{DA0CD55F-603C-4D2A-BE44-42317491026A}"/>
          </ac:spMkLst>
        </pc:spChg>
        <pc:spChg chg="mod">
          <ac:chgData name="Ellie Small" userId="2e7173aac0d4d449" providerId="LiveId" clId="{8A213EE6-F479-4480-B867-9737E13651C3}" dt="2020-08-11T07:07:54.327" v="2865" actId="5793"/>
          <ac:spMkLst>
            <pc:docMk/>
            <pc:sldMk cId="3481770991" sldId="283"/>
            <ac:spMk id="3" creationId="{55001A84-3A36-4927-A44F-2BB39E2B1C33}"/>
          </ac:spMkLst>
        </pc:spChg>
      </pc:sldChg>
      <pc:sldChg chg="modSp add mod modAnim">
        <pc:chgData name="Ellie Small" userId="2e7173aac0d4d449" providerId="LiveId" clId="{8A213EE6-F479-4480-B867-9737E13651C3}" dt="2020-08-11T07:08:59.331" v="2868"/>
        <pc:sldMkLst>
          <pc:docMk/>
          <pc:sldMk cId="2488943553" sldId="284"/>
        </pc:sldMkLst>
        <pc:spChg chg="mod">
          <ac:chgData name="Ellie Small" userId="2e7173aac0d4d449" providerId="LiveId" clId="{8A213EE6-F479-4480-B867-9737E13651C3}" dt="2020-08-11T04:42:19.659" v="245"/>
          <ac:spMkLst>
            <pc:docMk/>
            <pc:sldMk cId="2488943553" sldId="284"/>
            <ac:spMk id="2" creationId="{DA0CD55F-603C-4D2A-BE44-42317491026A}"/>
          </ac:spMkLst>
        </pc:spChg>
        <pc:spChg chg="mod">
          <ac:chgData name="Ellie Small" userId="2e7173aac0d4d449" providerId="LiveId" clId="{8A213EE6-F479-4480-B867-9737E13651C3}" dt="2020-08-11T04:45:04.116" v="265" actId="27636"/>
          <ac:spMkLst>
            <pc:docMk/>
            <pc:sldMk cId="2488943553" sldId="284"/>
            <ac:spMk id="3" creationId="{55001A84-3A36-4927-A44F-2BB39E2B1C33}"/>
          </ac:spMkLst>
        </pc:spChg>
      </pc:sldChg>
      <pc:sldChg chg="modSp add mod modAnim">
        <pc:chgData name="Ellie Small" userId="2e7173aac0d4d449" providerId="LiveId" clId="{8A213EE6-F479-4480-B867-9737E13651C3}" dt="2020-08-11T07:18:41.160" v="2923"/>
        <pc:sldMkLst>
          <pc:docMk/>
          <pc:sldMk cId="2707645076" sldId="285"/>
        </pc:sldMkLst>
        <pc:spChg chg="mod">
          <ac:chgData name="Ellie Small" userId="2e7173aac0d4d449" providerId="LiveId" clId="{8A213EE6-F479-4480-B867-9737E13651C3}" dt="2020-08-11T04:44:59.125" v="263" actId="20577"/>
          <ac:spMkLst>
            <pc:docMk/>
            <pc:sldMk cId="2707645076" sldId="285"/>
            <ac:spMk id="2" creationId="{DA0CD55F-603C-4D2A-BE44-42317491026A}"/>
          </ac:spMkLst>
        </pc:spChg>
        <pc:spChg chg="mod">
          <ac:chgData name="Ellie Small" userId="2e7173aac0d4d449" providerId="LiveId" clId="{8A213EE6-F479-4480-B867-9737E13651C3}" dt="2020-08-11T04:47:07.733" v="399"/>
          <ac:spMkLst>
            <pc:docMk/>
            <pc:sldMk cId="2707645076" sldId="285"/>
            <ac:spMk id="3" creationId="{55001A84-3A36-4927-A44F-2BB39E2B1C33}"/>
          </ac:spMkLst>
        </pc:spChg>
      </pc:sldChg>
      <pc:sldChg chg="addSp delSp modSp add mod modAnim">
        <pc:chgData name="Ellie Small" userId="2e7173aac0d4d449" providerId="LiveId" clId="{8A213EE6-F479-4480-B867-9737E13651C3}" dt="2020-08-11T07:26:07.402" v="2987"/>
        <pc:sldMkLst>
          <pc:docMk/>
          <pc:sldMk cId="615878692" sldId="286"/>
        </pc:sldMkLst>
        <pc:spChg chg="mod">
          <ac:chgData name="Ellie Small" userId="2e7173aac0d4d449" providerId="LiveId" clId="{8A213EE6-F479-4480-B867-9737E13651C3}" dt="2020-08-11T04:48:50.786" v="401" actId="20577"/>
          <ac:spMkLst>
            <pc:docMk/>
            <pc:sldMk cId="615878692" sldId="286"/>
            <ac:spMk id="2" creationId="{DA0CD55F-603C-4D2A-BE44-42317491026A}"/>
          </ac:spMkLst>
        </pc:spChg>
        <pc:spChg chg="mod">
          <ac:chgData name="Ellie Small" userId="2e7173aac0d4d449" providerId="LiveId" clId="{8A213EE6-F479-4480-B867-9737E13651C3}" dt="2020-08-11T07:10:28.980" v="2875" actId="179"/>
          <ac:spMkLst>
            <pc:docMk/>
            <pc:sldMk cId="615878692" sldId="286"/>
            <ac:spMk id="3" creationId="{55001A84-3A36-4927-A44F-2BB39E2B1C33}"/>
          </ac:spMkLst>
        </pc:spChg>
        <pc:spChg chg="add del mod">
          <ac:chgData name="Ellie Small" userId="2e7173aac0d4d449" providerId="LiveId" clId="{8A213EE6-F479-4480-B867-9737E13651C3}" dt="2020-08-11T05:12:24.551" v="735" actId="478"/>
          <ac:spMkLst>
            <pc:docMk/>
            <pc:sldMk cId="615878692" sldId="286"/>
            <ac:spMk id="21" creationId="{28C298FE-2F9A-46AD-824C-D21562CC61A5}"/>
          </ac:spMkLst>
        </pc:spChg>
        <pc:spChg chg="add del mod">
          <ac:chgData name="Ellie Small" userId="2e7173aac0d4d449" providerId="LiveId" clId="{8A213EE6-F479-4480-B867-9737E13651C3}" dt="2020-08-11T05:13:12.005" v="740" actId="478"/>
          <ac:spMkLst>
            <pc:docMk/>
            <pc:sldMk cId="615878692" sldId="286"/>
            <ac:spMk id="23" creationId="{8CFA21CF-A1A2-4763-889E-576CE8BCA10E}"/>
          </ac:spMkLst>
        </pc:spChg>
        <pc:graphicFrameChg chg="add del mod modGraphic">
          <ac:chgData name="Ellie Small" userId="2e7173aac0d4d449" providerId="LiveId" clId="{8A213EE6-F479-4480-B867-9737E13651C3}" dt="2020-08-11T04:54:43.399" v="598" actId="3680"/>
          <ac:graphicFrameMkLst>
            <pc:docMk/>
            <pc:sldMk cId="615878692" sldId="286"/>
            <ac:graphicFrameMk id="5" creationId="{53D3842D-4C33-40C7-9A7E-40C0A220A314}"/>
          </ac:graphicFrameMkLst>
        </pc:graphicFrameChg>
        <pc:picChg chg="add del">
          <ac:chgData name="Ellie Small" userId="2e7173aac0d4d449" providerId="LiveId" clId="{8A213EE6-F479-4480-B867-9737E13651C3}" dt="2020-08-11T04:54:40.634" v="594" actId="22"/>
          <ac:picMkLst>
            <pc:docMk/>
            <pc:sldMk cId="615878692" sldId="286"/>
            <ac:picMk id="8" creationId="{116F1456-CCD1-4126-AFC2-62C4D21BC63F}"/>
          </ac:picMkLst>
        </pc:picChg>
        <pc:picChg chg="add del mod">
          <ac:chgData name="Ellie Small" userId="2e7173aac0d4d449" providerId="LiveId" clId="{8A213EE6-F479-4480-B867-9737E13651C3}" dt="2020-08-11T04:55:40.625" v="603" actId="478"/>
          <ac:picMkLst>
            <pc:docMk/>
            <pc:sldMk cId="615878692" sldId="286"/>
            <ac:picMk id="11" creationId="{6C62D9EF-D5E6-4A37-9A12-C82F6CA5DFF7}"/>
          </ac:picMkLst>
        </pc:picChg>
        <pc:picChg chg="add del">
          <ac:chgData name="Ellie Small" userId="2e7173aac0d4d449" providerId="LiveId" clId="{8A213EE6-F479-4480-B867-9737E13651C3}" dt="2020-08-11T04:55:42.846" v="604" actId="478"/>
          <ac:picMkLst>
            <pc:docMk/>
            <pc:sldMk cId="615878692" sldId="286"/>
            <ac:picMk id="14" creationId="{30BE5418-B152-4B38-BAC2-D7F0A034AEF1}"/>
          </ac:picMkLst>
        </pc:picChg>
        <pc:picChg chg="add mod modCrop">
          <ac:chgData name="Ellie Small" userId="2e7173aac0d4d449" providerId="LiveId" clId="{8A213EE6-F479-4480-B867-9737E13651C3}" dt="2020-08-11T04:56:32.083" v="610" actId="732"/>
          <ac:picMkLst>
            <pc:docMk/>
            <pc:sldMk cId="615878692" sldId="286"/>
            <ac:picMk id="16" creationId="{DEBE50DB-2BD2-4882-B89C-B3FB2C586259}"/>
          </ac:picMkLst>
        </pc:picChg>
        <pc:picChg chg="add del mod modCrop">
          <ac:chgData name="Ellie Small" userId="2e7173aac0d4d449" providerId="LiveId" clId="{8A213EE6-F479-4480-B867-9737E13651C3}" dt="2020-08-11T05:13:20.890" v="742" actId="1076"/>
          <ac:picMkLst>
            <pc:docMk/>
            <pc:sldMk cId="615878692" sldId="286"/>
            <ac:picMk id="18" creationId="{D39AE538-2DA5-495A-B1AA-26B61C20F1CF}"/>
          </ac:picMkLst>
        </pc:picChg>
        <pc:picChg chg="add mod modCrop">
          <ac:chgData name="Ellie Small" userId="2e7173aac0d4d449" providerId="LiveId" clId="{8A213EE6-F479-4480-B867-9737E13651C3}" dt="2020-08-11T05:13:28.843" v="743" actId="1076"/>
          <ac:picMkLst>
            <pc:docMk/>
            <pc:sldMk cId="615878692" sldId="286"/>
            <ac:picMk id="20" creationId="{6DF470B5-EF93-4C07-A358-DBA95FEEEA05}"/>
          </ac:picMkLst>
        </pc:picChg>
      </pc:sldChg>
      <pc:sldChg chg="addSp delSp modSp add mod ord modAnim">
        <pc:chgData name="Ellie Small" userId="2e7173aac0d4d449" providerId="LiveId" clId="{8A213EE6-F479-4480-B867-9737E13651C3}" dt="2020-08-11T07:19:59.644" v="2935"/>
        <pc:sldMkLst>
          <pc:docMk/>
          <pc:sldMk cId="4078085768" sldId="287"/>
        </pc:sldMkLst>
        <pc:spChg chg="mod">
          <ac:chgData name="Ellie Small" userId="2e7173aac0d4d449" providerId="LiveId" clId="{8A213EE6-F479-4480-B867-9737E13651C3}" dt="2020-08-11T05:01:21.886" v="663" actId="1076"/>
          <ac:spMkLst>
            <pc:docMk/>
            <pc:sldMk cId="4078085768" sldId="287"/>
            <ac:spMk id="2" creationId="{DA0CD55F-603C-4D2A-BE44-42317491026A}"/>
          </ac:spMkLst>
        </pc:spChg>
        <pc:spChg chg="mod">
          <ac:chgData name="Ellie Small" userId="2e7173aac0d4d449" providerId="LiveId" clId="{8A213EE6-F479-4480-B867-9737E13651C3}" dt="2020-08-11T07:19:50.910" v="2934" actId="27636"/>
          <ac:spMkLst>
            <pc:docMk/>
            <pc:sldMk cId="4078085768" sldId="287"/>
            <ac:spMk id="3" creationId="{55001A84-3A36-4927-A44F-2BB39E2B1C33}"/>
          </ac:spMkLst>
        </pc:spChg>
        <pc:spChg chg="add del mod">
          <ac:chgData name="Ellie Small" userId="2e7173aac0d4d449" providerId="LiveId" clId="{8A213EE6-F479-4480-B867-9737E13651C3}" dt="2020-08-11T05:31:24.595" v="879" actId="478"/>
          <ac:spMkLst>
            <pc:docMk/>
            <pc:sldMk cId="4078085768" sldId="287"/>
            <ac:spMk id="5" creationId="{A2B29835-13AB-4EF1-BD3D-87910E39FDEC}"/>
          </ac:spMkLst>
        </pc:spChg>
        <pc:spChg chg="add del mod">
          <ac:chgData name="Ellie Small" userId="2e7173aac0d4d449" providerId="LiveId" clId="{8A213EE6-F479-4480-B867-9737E13651C3}" dt="2020-08-11T05:22:32.864" v="793" actId="478"/>
          <ac:spMkLst>
            <pc:docMk/>
            <pc:sldMk cId="4078085768" sldId="287"/>
            <ac:spMk id="12" creationId="{8D8EC520-70A9-432B-AFDC-252F25D96654}"/>
          </ac:spMkLst>
        </pc:spChg>
        <pc:graphicFrameChg chg="add del mod">
          <ac:chgData name="Ellie Small" userId="2e7173aac0d4d449" providerId="LiveId" clId="{8A213EE6-F479-4480-B867-9737E13651C3}" dt="2020-08-11T05:23:51.689" v="797" actId="478"/>
          <ac:graphicFrameMkLst>
            <pc:docMk/>
            <pc:sldMk cId="4078085768" sldId="287"/>
            <ac:graphicFrameMk id="15" creationId="{67A76ABB-82D4-46DB-87E2-CA2D2F186760}"/>
          </ac:graphicFrameMkLst>
        </pc:graphicFrameChg>
        <pc:picChg chg="add mod modCrop">
          <ac:chgData name="Ellie Small" userId="2e7173aac0d4d449" providerId="LiveId" clId="{8A213EE6-F479-4480-B867-9737E13651C3}" dt="2020-08-11T05:32:32.598" v="892" actId="1076"/>
          <ac:picMkLst>
            <pc:docMk/>
            <pc:sldMk cId="4078085768" sldId="287"/>
            <ac:picMk id="7" creationId="{15E992BF-36BB-4519-9454-05C97E1357A8}"/>
          </ac:picMkLst>
        </pc:picChg>
        <pc:picChg chg="add del mod">
          <ac:chgData name="Ellie Small" userId="2e7173aac0d4d449" providerId="LiveId" clId="{8A213EE6-F479-4480-B867-9737E13651C3}" dt="2020-08-11T05:18:21.433" v="775" actId="478"/>
          <ac:picMkLst>
            <pc:docMk/>
            <pc:sldMk cId="4078085768" sldId="287"/>
            <ac:picMk id="9" creationId="{EB03116D-697A-4308-9F2A-FCE6472E6C97}"/>
          </ac:picMkLst>
        </pc:picChg>
        <pc:picChg chg="add del mod">
          <ac:chgData name="Ellie Small" userId="2e7173aac0d4d449" providerId="LiveId" clId="{8A213EE6-F479-4480-B867-9737E13651C3}" dt="2020-08-11T05:20:59.053" v="779" actId="478"/>
          <ac:picMkLst>
            <pc:docMk/>
            <pc:sldMk cId="4078085768" sldId="287"/>
            <ac:picMk id="11" creationId="{6E6E89CF-B94C-456B-B010-1BDCA045FD0D}"/>
          </ac:picMkLst>
        </pc:picChg>
        <pc:picChg chg="add del mod">
          <ac:chgData name="Ellie Small" userId="2e7173aac0d4d449" providerId="LiveId" clId="{8A213EE6-F479-4480-B867-9737E13651C3}" dt="2020-08-11T05:22:29.887" v="792" actId="478"/>
          <ac:picMkLst>
            <pc:docMk/>
            <pc:sldMk cId="4078085768" sldId="287"/>
            <ac:picMk id="14" creationId="{C8C389BE-5210-455B-B4AE-07045BD42E34}"/>
          </ac:picMkLst>
        </pc:picChg>
      </pc:sldChg>
      <pc:sldChg chg="addSp delSp modSp add mod modAnim">
        <pc:chgData name="Ellie Small" userId="2e7173aac0d4d449" providerId="LiveId" clId="{8A213EE6-F479-4480-B867-9737E13651C3}" dt="2020-08-11T07:20:32.387" v="2941"/>
        <pc:sldMkLst>
          <pc:docMk/>
          <pc:sldMk cId="2335999858" sldId="288"/>
        </pc:sldMkLst>
        <pc:spChg chg="mod">
          <ac:chgData name="Ellie Small" userId="2e7173aac0d4d449" providerId="LiveId" clId="{8A213EE6-F479-4480-B867-9737E13651C3}" dt="2020-08-11T07:11:06.884" v="2879" actId="1076"/>
          <ac:spMkLst>
            <pc:docMk/>
            <pc:sldMk cId="2335999858" sldId="288"/>
            <ac:spMk id="2" creationId="{DA0CD55F-603C-4D2A-BE44-42317491026A}"/>
          </ac:spMkLst>
        </pc:spChg>
        <pc:spChg chg="del">
          <ac:chgData name="Ellie Small" userId="2e7173aac0d4d449" providerId="LiveId" clId="{8A213EE6-F479-4480-B867-9737E13651C3}" dt="2020-08-11T05:29:09.492" v="826" actId="478"/>
          <ac:spMkLst>
            <pc:docMk/>
            <pc:sldMk cId="2335999858" sldId="288"/>
            <ac:spMk id="3" creationId="{55001A84-3A36-4927-A44F-2BB39E2B1C33}"/>
          </ac:spMkLst>
        </pc:spChg>
        <pc:spChg chg="mod">
          <ac:chgData name="Ellie Small" userId="2e7173aac0d4d449" providerId="LiveId" clId="{8A213EE6-F479-4480-B867-9737E13651C3}" dt="2020-08-11T07:11:02.957" v="2878" actId="14100"/>
          <ac:spMkLst>
            <pc:docMk/>
            <pc:sldMk cId="2335999858" sldId="288"/>
            <ac:spMk id="5" creationId="{A2B29835-13AB-4EF1-BD3D-87910E39FDEC}"/>
          </ac:spMkLst>
        </pc:spChg>
        <pc:spChg chg="add del mod">
          <ac:chgData name="Ellie Small" userId="2e7173aac0d4d449" providerId="LiveId" clId="{8A213EE6-F479-4480-B867-9737E13651C3}" dt="2020-08-11T05:29:24.271" v="829" actId="478"/>
          <ac:spMkLst>
            <pc:docMk/>
            <pc:sldMk cId="2335999858" sldId="288"/>
            <ac:spMk id="8" creationId="{812A90EA-62B1-47DA-90C7-4DBF64F9DC9C}"/>
          </ac:spMkLst>
        </pc:spChg>
        <pc:picChg chg="del">
          <ac:chgData name="Ellie Small" userId="2e7173aac0d4d449" providerId="LiveId" clId="{8A213EE6-F479-4480-B867-9737E13651C3}" dt="2020-08-11T05:29:12.491" v="827" actId="478"/>
          <ac:picMkLst>
            <pc:docMk/>
            <pc:sldMk cId="2335999858" sldId="288"/>
            <ac:picMk id="7" creationId="{15E992BF-36BB-4519-9454-05C97E1357A8}"/>
          </ac:picMkLst>
        </pc:picChg>
      </pc:sldChg>
      <pc:sldChg chg="modSp add mod modAnim">
        <pc:chgData name="Ellie Small" userId="2e7173aac0d4d449" providerId="LiveId" clId="{8A213EE6-F479-4480-B867-9737E13651C3}" dt="2020-08-11T07:20:59.191" v="2946"/>
        <pc:sldMkLst>
          <pc:docMk/>
          <pc:sldMk cId="1257059101" sldId="289"/>
        </pc:sldMkLst>
        <pc:spChg chg="mod">
          <ac:chgData name="Ellie Small" userId="2e7173aac0d4d449" providerId="LiveId" clId="{8A213EE6-F479-4480-B867-9737E13651C3}" dt="2020-08-11T05:33:27.420" v="916" actId="20577"/>
          <ac:spMkLst>
            <pc:docMk/>
            <pc:sldMk cId="1257059101" sldId="289"/>
            <ac:spMk id="2" creationId="{DA0CD55F-603C-4D2A-BE44-42317491026A}"/>
          </ac:spMkLst>
        </pc:spChg>
        <pc:spChg chg="mod">
          <ac:chgData name="Ellie Small" userId="2e7173aac0d4d449" providerId="LiveId" clId="{8A213EE6-F479-4480-B867-9737E13651C3}" dt="2020-08-11T05:45:50.746" v="1176" actId="27636"/>
          <ac:spMkLst>
            <pc:docMk/>
            <pc:sldMk cId="1257059101" sldId="289"/>
            <ac:spMk id="5" creationId="{A2B29835-13AB-4EF1-BD3D-87910E39FDEC}"/>
          </ac:spMkLst>
        </pc:spChg>
      </pc:sldChg>
      <pc:sldChg chg="modSp add del mod">
        <pc:chgData name="Ellie Small" userId="2e7173aac0d4d449" providerId="LiveId" clId="{8A213EE6-F479-4480-B867-9737E13651C3}" dt="2020-08-11T05:37:15.673" v="992" actId="47"/>
        <pc:sldMkLst>
          <pc:docMk/>
          <pc:sldMk cId="830716705" sldId="290"/>
        </pc:sldMkLst>
        <pc:spChg chg="mod">
          <ac:chgData name="Ellie Small" userId="2e7173aac0d4d449" providerId="LiveId" clId="{8A213EE6-F479-4480-B867-9737E13651C3}" dt="2020-08-11T05:37:02.888" v="990" actId="27636"/>
          <ac:spMkLst>
            <pc:docMk/>
            <pc:sldMk cId="830716705" sldId="290"/>
            <ac:spMk id="2" creationId="{DA0CD55F-603C-4D2A-BE44-42317491026A}"/>
          </ac:spMkLst>
        </pc:spChg>
      </pc:sldChg>
      <pc:sldChg chg="modSp add mod ord modAnim">
        <pc:chgData name="Ellie Small" userId="2e7173aac0d4d449" providerId="LiveId" clId="{8A213EE6-F479-4480-B867-9737E13651C3}" dt="2020-08-11T07:37:09.745" v="3005" actId="255"/>
        <pc:sldMkLst>
          <pc:docMk/>
          <pc:sldMk cId="2078359354" sldId="291"/>
        </pc:sldMkLst>
        <pc:spChg chg="mod">
          <ac:chgData name="Ellie Small" userId="2e7173aac0d4d449" providerId="LiveId" clId="{8A213EE6-F479-4480-B867-9737E13651C3}" dt="2020-08-11T05:37:07.644" v="991"/>
          <ac:spMkLst>
            <pc:docMk/>
            <pc:sldMk cId="2078359354" sldId="291"/>
            <ac:spMk id="2" creationId="{DA0CD55F-603C-4D2A-BE44-42317491026A}"/>
          </ac:spMkLst>
        </pc:spChg>
        <pc:spChg chg="mod">
          <ac:chgData name="Ellie Small" userId="2e7173aac0d4d449" providerId="LiveId" clId="{8A213EE6-F479-4480-B867-9737E13651C3}" dt="2020-08-11T07:37:09.745" v="3005" actId="255"/>
          <ac:spMkLst>
            <pc:docMk/>
            <pc:sldMk cId="2078359354" sldId="291"/>
            <ac:spMk id="3" creationId="{55001A84-3A36-4927-A44F-2BB39E2B1C33}"/>
          </ac:spMkLst>
        </pc:spChg>
      </pc:sldChg>
      <pc:sldChg chg="modSp add mod modAnim">
        <pc:chgData name="Ellie Small" userId="2e7173aac0d4d449" providerId="LiveId" clId="{8A213EE6-F479-4480-B867-9737E13651C3}" dt="2020-08-11T07:21:52.218" v="2963"/>
        <pc:sldMkLst>
          <pc:docMk/>
          <pc:sldMk cId="1685683676" sldId="292"/>
        </pc:sldMkLst>
        <pc:spChg chg="mod">
          <ac:chgData name="Ellie Small" userId="2e7173aac0d4d449" providerId="LiveId" clId="{8A213EE6-F479-4480-B867-9737E13651C3}" dt="2020-08-11T05:42:48.192" v="1160" actId="20577"/>
          <ac:spMkLst>
            <pc:docMk/>
            <pc:sldMk cId="1685683676" sldId="292"/>
            <ac:spMk id="2" creationId="{DA0CD55F-603C-4D2A-BE44-42317491026A}"/>
          </ac:spMkLst>
        </pc:spChg>
        <pc:spChg chg="mod">
          <ac:chgData name="Ellie Small" userId="2e7173aac0d4d449" providerId="LiveId" clId="{8A213EE6-F479-4480-B867-9737E13651C3}" dt="2020-08-11T07:21:47.617" v="2962" actId="20577"/>
          <ac:spMkLst>
            <pc:docMk/>
            <pc:sldMk cId="1685683676" sldId="292"/>
            <ac:spMk id="3" creationId="{55001A84-3A36-4927-A44F-2BB39E2B1C33}"/>
          </ac:spMkLst>
        </pc:spChg>
      </pc:sldChg>
      <pc:sldChg chg="addSp modSp add mod modAnim">
        <pc:chgData name="Ellie Small" userId="2e7173aac0d4d449" providerId="LiveId" clId="{8A213EE6-F479-4480-B867-9737E13651C3}" dt="2020-08-22T20:31:30.974" v="3112"/>
        <pc:sldMkLst>
          <pc:docMk/>
          <pc:sldMk cId="3206228696" sldId="293"/>
        </pc:sldMkLst>
        <pc:spChg chg="mod">
          <ac:chgData name="Ellie Small" userId="2e7173aac0d4d449" providerId="LiveId" clId="{8A213EE6-F479-4480-B867-9737E13651C3}" dt="2020-08-11T05:52:42.987" v="1250" actId="20577"/>
          <ac:spMkLst>
            <pc:docMk/>
            <pc:sldMk cId="3206228696" sldId="293"/>
            <ac:spMk id="2" creationId="{DA0CD55F-603C-4D2A-BE44-42317491026A}"/>
          </ac:spMkLst>
        </pc:spChg>
        <pc:spChg chg="mod">
          <ac:chgData name="Ellie Small" userId="2e7173aac0d4d449" providerId="LiveId" clId="{8A213EE6-F479-4480-B867-9737E13651C3}" dt="2020-08-22T20:30:38.739" v="3107"/>
          <ac:spMkLst>
            <pc:docMk/>
            <pc:sldMk cId="3206228696" sldId="293"/>
            <ac:spMk id="3" creationId="{55001A84-3A36-4927-A44F-2BB39E2B1C33}"/>
          </ac:spMkLst>
        </pc:spChg>
        <pc:spChg chg="add mod">
          <ac:chgData name="Ellie Small" userId="2e7173aac0d4d449" providerId="LiveId" clId="{8A213EE6-F479-4480-B867-9737E13651C3}" dt="2020-08-22T20:31:11.400" v="3110" actId="1076"/>
          <ac:spMkLst>
            <pc:docMk/>
            <pc:sldMk cId="3206228696" sldId="293"/>
            <ac:spMk id="5" creationId="{C8653EA3-CCAF-4FB0-BBDF-6D9A88497A7D}"/>
          </ac:spMkLst>
        </pc:spChg>
      </pc:sldChg>
      <pc:sldChg chg="addSp modSp add mod modAnim">
        <pc:chgData name="Ellie Small" userId="2e7173aac0d4d449" providerId="LiveId" clId="{8A213EE6-F479-4480-B867-9737E13651C3}" dt="2020-08-22T20:36:15.454" v="3150" actId="1036"/>
        <pc:sldMkLst>
          <pc:docMk/>
          <pc:sldMk cId="2476866243" sldId="294"/>
        </pc:sldMkLst>
        <pc:spChg chg="mod">
          <ac:chgData name="Ellie Small" userId="2e7173aac0d4d449" providerId="LiveId" clId="{8A213EE6-F479-4480-B867-9737E13651C3}" dt="2020-08-11T06:59:13.804" v="2817" actId="1076"/>
          <ac:spMkLst>
            <pc:docMk/>
            <pc:sldMk cId="2476866243" sldId="294"/>
            <ac:spMk id="2" creationId="{DA0CD55F-603C-4D2A-BE44-42317491026A}"/>
          </ac:spMkLst>
        </pc:spChg>
        <pc:spChg chg="mod">
          <ac:chgData name="Ellie Small" userId="2e7173aac0d4d449" providerId="LiveId" clId="{8A213EE6-F479-4480-B867-9737E13651C3}" dt="2020-08-11T17:45:01.728" v="3026" actId="20577"/>
          <ac:spMkLst>
            <pc:docMk/>
            <pc:sldMk cId="2476866243" sldId="294"/>
            <ac:spMk id="3" creationId="{55001A84-3A36-4927-A44F-2BB39E2B1C33}"/>
          </ac:spMkLst>
        </pc:spChg>
        <pc:spChg chg="add mod">
          <ac:chgData name="Ellie Small" userId="2e7173aac0d4d449" providerId="LiveId" clId="{8A213EE6-F479-4480-B867-9737E13651C3}" dt="2020-08-22T20:33:26.645" v="3121" actId="1076"/>
          <ac:spMkLst>
            <pc:docMk/>
            <pc:sldMk cId="2476866243" sldId="294"/>
            <ac:spMk id="5" creationId="{0E3ACB2D-A308-4B16-B0E2-942B8F990230}"/>
          </ac:spMkLst>
        </pc:spChg>
        <pc:spChg chg="add mod">
          <ac:chgData name="Ellie Small" userId="2e7173aac0d4d449" providerId="LiveId" clId="{8A213EE6-F479-4480-B867-9737E13651C3}" dt="2020-08-22T20:36:15.454" v="3150" actId="1036"/>
          <ac:spMkLst>
            <pc:docMk/>
            <pc:sldMk cId="2476866243" sldId="294"/>
            <ac:spMk id="6" creationId="{894CBFCF-949D-4136-A6F0-8A72F4E9FCC4}"/>
          </ac:spMkLst>
        </pc:spChg>
        <pc:spChg chg="add mod">
          <ac:chgData name="Ellie Small" userId="2e7173aac0d4d449" providerId="LiveId" clId="{8A213EE6-F479-4480-B867-9737E13651C3}" dt="2020-08-22T20:35:40.786" v="3132" actId="1076"/>
          <ac:spMkLst>
            <pc:docMk/>
            <pc:sldMk cId="2476866243" sldId="294"/>
            <ac:spMk id="7" creationId="{B7843C87-371D-4D84-9786-AEA600288378}"/>
          </ac:spMkLst>
        </pc:spChg>
      </pc:sldChg>
      <pc:sldMasterChg chg="modSldLayout">
        <pc:chgData name="Ellie Small" userId="2e7173aac0d4d449" providerId="LiveId" clId="{8A213EE6-F479-4480-B867-9737E13651C3}" dt="2020-08-11T07:34:04.297" v="2998" actId="3064"/>
        <pc:sldMasterMkLst>
          <pc:docMk/>
          <pc:sldMasterMk cId="3203010379" sldId="2147483648"/>
        </pc:sldMasterMkLst>
        <pc:sldLayoutChg chg="modSp mod">
          <pc:chgData name="Ellie Small" userId="2e7173aac0d4d449" providerId="LiveId" clId="{8A213EE6-F479-4480-B867-9737E13651C3}" dt="2020-08-11T07:34:04.297" v="2998" actId="3064"/>
          <pc:sldLayoutMkLst>
            <pc:docMk/>
            <pc:sldMasterMk cId="3203010379" sldId="2147483648"/>
            <pc:sldLayoutMk cId="2772151159" sldId="2147483650"/>
          </pc:sldLayoutMkLst>
          <pc:spChg chg="mod">
            <ac:chgData name="Ellie Small" userId="2e7173aac0d4d449" providerId="LiveId" clId="{8A213EE6-F479-4480-B867-9737E13651C3}" dt="2020-08-11T07:34:04.297" v="2998" actId="3064"/>
            <ac:spMkLst>
              <pc:docMk/>
              <pc:sldMasterMk cId="3203010379" sldId="2147483648"/>
              <pc:sldLayoutMk cId="2772151159" sldId="2147483650"/>
              <ac:spMk id="3" creationId="{00000000-0000-0000-0000-000000000000}"/>
            </ac:spMkLst>
          </pc:spChg>
        </pc:sldLayoutChg>
      </pc:sldMasterChg>
    </pc:docChg>
  </pc:docChgLst>
  <pc:docChgLst>
    <pc:chgData name="Ellie Small" userId="2e7173aac0d4d449" providerId="LiveId" clId="{4FF1D789-3718-4D88-BC36-D050058A661F}"/>
    <pc:docChg chg="undo custSel addSld delSld modSld sldOrd">
      <pc:chgData name="Ellie Small" userId="2e7173aac0d4d449" providerId="LiveId" clId="{4FF1D789-3718-4D88-BC36-D050058A661F}" dt="2020-09-04T04:40:42.043" v="8499" actId="27636"/>
      <pc:docMkLst>
        <pc:docMk/>
      </pc:docMkLst>
      <pc:sldChg chg="modSp mod">
        <pc:chgData name="Ellie Small" userId="2e7173aac0d4d449" providerId="LiveId" clId="{4FF1D789-3718-4D88-BC36-D050058A661F}" dt="2020-09-02T07:56:35.394" v="8294" actId="20577"/>
        <pc:sldMkLst>
          <pc:docMk/>
          <pc:sldMk cId="4269857569" sldId="256"/>
        </pc:sldMkLst>
        <pc:spChg chg="mod">
          <ac:chgData name="Ellie Small" userId="2e7173aac0d4d449" providerId="LiveId" clId="{4FF1D789-3718-4D88-BC36-D050058A661F}" dt="2020-09-02T07:56:35.394" v="8294" actId="20577"/>
          <ac:spMkLst>
            <pc:docMk/>
            <pc:sldMk cId="4269857569" sldId="256"/>
            <ac:spMk id="2" creationId="{00000000-0000-0000-0000-000000000000}"/>
          </ac:spMkLst>
        </pc:spChg>
      </pc:sldChg>
      <pc:sldChg chg="delSp modSp mod delAnim modAnim">
        <pc:chgData name="Ellie Small" userId="2e7173aac0d4d449" providerId="LiveId" clId="{4FF1D789-3718-4D88-BC36-D050058A661F}" dt="2020-09-04T02:56:36.662" v="8402" actId="20577"/>
        <pc:sldMkLst>
          <pc:docMk/>
          <pc:sldMk cId="3165814184" sldId="260"/>
        </pc:sldMkLst>
        <pc:spChg chg="mod">
          <ac:chgData name="Ellie Small" userId="2e7173aac0d4d449" providerId="LiveId" clId="{4FF1D789-3718-4D88-BC36-D050058A661F}" dt="2020-09-02T02:21:26.590" v="2045" actId="207"/>
          <ac:spMkLst>
            <pc:docMk/>
            <pc:sldMk cId="3165814184" sldId="260"/>
            <ac:spMk id="2" creationId="{DA0CD55F-603C-4D2A-BE44-42317491026A}"/>
          </ac:spMkLst>
        </pc:spChg>
        <pc:spChg chg="mod">
          <ac:chgData name="Ellie Small" userId="2e7173aac0d4d449" providerId="LiveId" clId="{4FF1D789-3718-4D88-BC36-D050058A661F}" dt="2020-09-04T02:56:36.662" v="8402" actId="20577"/>
          <ac:spMkLst>
            <pc:docMk/>
            <pc:sldMk cId="3165814184" sldId="260"/>
            <ac:spMk id="3" creationId="{55001A84-3A36-4927-A44F-2BB39E2B1C33}"/>
          </ac:spMkLst>
        </pc:spChg>
        <pc:spChg chg="del">
          <ac:chgData name="Ellie Small" userId="2e7173aac0d4d449" providerId="LiveId" clId="{4FF1D789-3718-4D88-BC36-D050058A661F}" dt="2020-08-31T00:09:23.044" v="80" actId="478"/>
          <ac:spMkLst>
            <pc:docMk/>
            <pc:sldMk cId="3165814184" sldId="260"/>
            <ac:spMk id="7" creationId="{7B22A4EF-1B53-438C-B5DD-CB220E4EA33A}"/>
          </ac:spMkLst>
        </pc:spChg>
        <pc:picChg chg="del">
          <ac:chgData name="Ellie Small" userId="2e7173aac0d4d449" providerId="LiveId" clId="{4FF1D789-3718-4D88-BC36-D050058A661F}" dt="2020-08-31T00:09:18.965" v="79" actId="478"/>
          <ac:picMkLst>
            <pc:docMk/>
            <pc:sldMk cId="3165814184" sldId="260"/>
            <ac:picMk id="6" creationId="{B3016367-C5BF-441E-9684-2AAF9C6F82BA}"/>
          </ac:picMkLst>
        </pc:picChg>
      </pc:sldChg>
      <pc:sldChg chg="del">
        <pc:chgData name="Ellie Small" userId="2e7173aac0d4d449" providerId="LiveId" clId="{4FF1D789-3718-4D88-BC36-D050058A661F}" dt="2020-08-31T05:19:38.822" v="1105" actId="47"/>
        <pc:sldMkLst>
          <pc:docMk/>
          <pc:sldMk cId="3126147523" sldId="266"/>
        </pc:sldMkLst>
      </pc:sldChg>
      <pc:sldChg chg="modSp mod modAnim">
        <pc:chgData name="Ellie Small" userId="2e7173aac0d4d449" providerId="LiveId" clId="{4FF1D789-3718-4D88-BC36-D050058A661F}" dt="2020-09-02T07:57:29.725" v="8303" actId="20577"/>
        <pc:sldMkLst>
          <pc:docMk/>
          <pc:sldMk cId="2842397445" sldId="267"/>
        </pc:sldMkLst>
        <pc:spChg chg="mod">
          <ac:chgData name="Ellie Small" userId="2e7173aac0d4d449" providerId="LiveId" clId="{4FF1D789-3718-4D88-BC36-D050058A661F}" dt="2020-09-02T07:57:29.725" v="8303" actId="20577"/>
          <ac:spMkLst>
            <pc:docMk/>
            <pc:sldMk cId="2842397445" sldId="267"/>
            <ac:spMk id="7" creationId="{72F861AD-D2B0-4ECF-9774-06237EC7BB74}"/>
          </ac:spMkLst>
        </pc:spChg>
      </pc:sldChg>
      <pc:sldChg chg="modSp mod modAnim">
        <pc:chgData name="Ellie Small" userId="2e7173aac0d4d449" providerId="LiveId" clId="{4FF1D789-3718-4D88-BC36-D050058A661F}" dt="2020-09-02T07:50:15.496" v="8211"/>
        <pc:sldMkLst>
          <pc:docMk/>
          <pc:sldMk cId="0" sldId="271"/>
        </pc:sldMkLst>
        <pc:spChg chg="mod">
          <ac:chgData name="Ellie Small" userId="2e7173aac0d4d449" providerId="LiveId" clId="{4FF1D789-3718-4D88-BC36-D050058A661F}" dt="2020-08-30T23:57:40.435" v="42" actId="1076"/>
          <ac:spMkLst>
            <pc:docMk/>
            <pc:sldMk cId="0" sldId="271"/>
            <ac:spMk id="5" creationId="{00000000-0000-0000-0000-000000000000}"/>
          </ac:spMkLst>
        </pc:spChg>
        <pc:spChg chg="mod">
          <ac:chgData name="Ellie Small" userId="2e7173aac0d4d449" providerId="LiveId" clId="{4FF1D789-3718-4D88-BC36-D050058A661F}" dt="2020-09-01T00:28:28.189" v="1585" actId="6549"/>
          <ac:spMkLst>
            <pc:docMk/>
            <pc:sldMk cId="0" sldId="271"/>
            <ac:spMk id="7" creationId="{72F861AD-D2B0-4ECF-9774-06237EC7BB74}"/>
          </ac:spMkLst>
        </pc:spChg>
      </pc:sldChg>
      <pc:sldChg chg="del">
        <pc:chgData name="Ellie Small" userId="2e7173aac0d4d449" providerId="LiveId" clId="{4FF1D789-3718-4D88-BC36-D050058A661F}" dt="2020-08-31T05:19:38.822" v="1105" actId="47"/>
        <pc:sldMkLst>
          <pc:docMk/>
          <pc:sldMk cId="3408154909" sldId="295"/>
        </pc:sldMkLst>
      </pc:sldChg>
      <pc:sldChg chg="del">
        <pc:chgData name="Ellie Small" userId="2e7173aac0d4d449" providerId="LiveId" clId="{4FF1D789-3718-4D88-BC36-D050058A661F}" dt="2020-08-31T05:19:38.822" v="1105" actId="47"/>
        <pc:sldMkLst>
          <pc:docMk/>
          <pc:sldMk cId="3948285843" sldId="296"/>
        </pc:sldMkLst>
      </pc:sldChg>
      <pc:sldChg chg="del">
        <pc:chgData name="Ellie Small" userId="2e7173aac0d4d449" providerId="LiveId" clId="{4FF1D789-3718-4D88-BC36-D050058A661F}" dt="2020-08-31T05:19:38.822" v="1105" actId="47"/>
        <pc:sldMkLst>
          <pc:docMk/>
          <pc:sldMk cId="2875482095" sldId="297"/>
        </pc:sldMkLst>
      </pc:sldChg>
      <pc:sldChg chg="del">
        <pc:chgData name="Ellie Small" userId="2e7173aac0d4d449" providerId="LiveId" clId="{4FF1D789-3718-4D88-BC36-D050058A661F}" dt="2020-08-31T05:19:38.822" v="1105" actId="47"/>
        <pc:sldMkLst>
          <pc:docMk/>
          <pc:sldMk cId="1599469531" sldId="298"/>
        </pc:sldMkLst>
      </pc:sldChg>
      <pc:sldChg chg="modSp mod modAnim">
        <pc:chgData name="Ellie Small" userId="2e7173aac0d4d449" providerId="LiveId" clId="{4FF1D789-3718-4D88-BC36-D050058A661F}" dt="2020-09-02T06:56:21.715" v="8140" actId="2711"/>
        <pc:sldMkLst>
          <pc:docMk/>
          <pc:sldMk cId="4210519305" sldId="299"/>
        </pc:sldMkLst>
        <pc:spChg chg="mod">
          <ac:chgData name="Ellie Small" userId="2e7173aac0d4d449" providerId="LiveId" clId="{4FF1D789-3718-4D88-BC36-D050058A661F}" dt="2020-09-02T06:56:21.715" v="8140" actId="2711"/>
          <ac:spMkLst>
            <pc:docMk/>
            <pc:sldMk cId="4210519305" sldId="299"/>
            <ac:spMk id="3" creationId="{55001A84-3A36-4927-A44F-2BB39E2B1C33}"/>
          </ac:spMkLst>
        </pc:spChg>
      </pc:sldChg>
      <pc:sldChg chg="modSp add mod modAnim">
        <pc:chgData name="Ellie Small" userId="2e7173aac0d4d449" providerId="LiveId" clId="{4FF1D789-3718-4D88-BC36-D050058A661F}" dt="2020-09-04T02:57:32.445" v="8403" actId="6549"/>
        <pc:sldMkLst>
          <pc:docMk/>
          <pc:sldMk cId="875719595" sldId="300"/>
        </pc:sldMkLst>
        <pc:spChg chg="mod">
          <ac:chgData name="Ellie Small" userId="2e7173aac0d4d449" providerId="LiveId" clId="{4FF1D789-3718-4D88-BC36-D050058A661F}" dt="2020-09-02T02:25:39.682" v="2127" actId="20577"/>
          <ac:spMkLst>
            <pc:docMk/>
            <pc:sldMk cId="875719595" sldId="300"/>
            <ac:spMk id="2" creationId="{DA0CD55F-603C-4D2A-BE44-42317491026A}"/>
          </ac:spMkLst>
        </pc:spChg>
        <pc:spChg chg="mod">
          <ac:chgData name="Ellie Small" userId="2e7173aac0d4d449" providerId="LiveId" clId="{4FF1D789-3718-4D88-BC36-D050058A661F}" dt="2020-09-04T02:57:32.445" v="8403" actId="6549"/>
          <ac:spMkLst>
            <pc:docMk/>
            <pc:sldMk cId="875719595" sldId="300"/>
            <ac:spMk id="3" creationId="{55001A84-3A36-4927-A44F-2BB39E2B1C33}"/>
          </ac:spMkLst>
        </pc:spChg>
      </pc:sldChg>
      <pc:sldChg chg="del">
        <pc:chgData name="Ellie Small" userId="2e7173aac0d4d449" providerId="LiveId" clId="{4FF1D789-3718-4D88-BC36-D050058A661F}" dt="2020-08-31T05:19:38.822" v="1105" actId="47"/>
        <pc:sldMkLst>
          <pc:docMk/>
          <pc:sldMk cId="1002132794" sldId="300"/>
        </pc:sldMkLst>
      </pc:sldChg>
      <pc:sldChg chg="del">
        <pc:chgData name="Ellie Small" userId="2e7173aac0d4d449" providerId="LiveId" clId="{4FF1D789-3718-4D88-BC36-D050058A661F}" dt="2020-08-31T05:19:38.822" v="1105" actId="47"/>
        <pc:sldMkLst>
          <pc:docMk/>
          <pc:sldMk cId="2597470593" sldId="302"/>
        </pc:sldMkLst>
      </pc:sldChg>
      <pc:sldChg chg="del">
        <pc:chgData name="Ellie Small" userId="2e7173aac0d4d449" providerId="LiveId" clId="{4FF1D789-3718-4D88-BC36-D050058A661F}" dt="2020-08-31T05:19:38.822" v="1105" actId="47"/>
        <pc:sldMkLst>
          <pc:docMk/>
          <pc:sldMk cId="3238516842" sldId="303"/>
        </pc:sldMkLst>
      </pc:sldChg>
      <pc:sldChg chg="del">
        <pc:chgData name="Ellie Small" userId="2e7173aac0d4d449" providerId="LiveId" clId="{4FF1D789-3718-4D88-BC36-D050058A661F}" dt="2020-08-31T05:19:38.822" v="1105" actId="47"/>
        <pc:sldMkLst>
          <pc:docMk/>
          <pc:sldMk cId="3980546774" sldId="305"/>
        </pc:sldMkLst>
      </pc:sldChg>
      <pc:sldChg chg="del">
        <pc:chgData name="Ellie Small" userId="2e7173aac0d4d449" providerId="LiveId" clId="{4FF1D789-3718-4D88-BC36-D050058A661F}" dt="2020-08-31T05:19:38.822" v="1105" actId="47"/>
        <pc:sldMkLst>
          <pc:docMk/>
          <pc:sldMk cId="3696508272" sldId="306"/>
        </pc:sldMkLst>
      </pc:sldChg>
      <pc:sldChg chg="del">
        <pc:chgData name="Ellie Small" userId="2e7173aac0d4d449" providerId="LiveId" clId="{4FF1D789-3718-4D88-BC36-D050058A661F}" dt="2020-08-31T05:19:38.822" v="1105" actId="47"/>
        <pc:sldMkLst>
          <pc:docMk/>
          <pc:sldMk cId="2561356947" sldId="307"/>
        </pc:sldMkLst>
      </pc:sldChg>
      <pc:sldChg chg="del modAnim">
        <pc:chgData name="Ellie Small" userId="2e7173aac0d4d449" providerId="LiveId" clId="{4FF1D789-3718-4D88-BC36-D050058A661F}" dt="2020-09-02T07:50:25.285" v="8212"/>
        <pc:sldMkLst>
          <pc:docMk/>
          <pc:sldMk cId="1160939070" sldId="308"/>
        </pc:sldMkLst>
      </pc:sldChg>
      <pc:sldChg chg="modSp del mod">
        <pc:chgData name="Ellie Small" userId="2e7173aac0d4d449" providerId="LiveId" clId="{4FF1D789-3718-4D88-BC36-D050058A661F}" dt="2020-09-03T21:50:54.241" v="8392" actId="1036"/>
        <pc:sldMkLst>
          <pc:docMk/>
          <pc:sldMk cId="4247674657" sldId="310"/>
        </pc:sldMkLst>
        <pc:spChg chg="mod">
          <ac:chgData name="Ellie Small" userId="2e7173aac0d4d449" providerId="LiveId" clId="{4FF1D789-3718-4D88-BC36-D050058A661F}" dt="2020-09-03T21:50:49.633" v="8388" actId="27636"/>
          <ac:spMkLst>
            <pc:docMk/>
            <pc:sldMk cId="4247674657" sldId="310"/>
            <ac:spMk id="3" creationId="{55001A84-3A36-4927-A44F-2BB39E2B1C33}"/>
          </ac:spMkLst>
        </pc:spChg>
        <pc:picChg chg="mod">
          <ac:chgData name="Ellie Small" userId="2e7173aac0d4d449" providerId="LiveId" clId="{4FF1D789-3718-4D88-BC36-D050058A661F}" dt="2020-09-03T21:50:54.241" v="8392" actId="1036"/>
          <ac:picMkLst>
            <pc:docMk/>
            <pc:sldMk cId="4247674657" sldId="310"/>
            <ac:picMk id="7" creationId="{BD60C1C8-5048-402D-B6A4-FD22B106BF65}"/>
          </ac:picMkLst>
        </pc:picChg>
      </pc:sldChg>
      <pc:sldChg chg="del">
        <pc:chgData name="Ellie Small" userId="2e7173aac0d4d449" providerId="LiveId" clId="{4FF1D789-3718-4D88-BC36-D050058A661F}" dt="2020-08-31T05:19:38.822" v="1105" actId="47"/>
        <pc:sldMkLst>
          <pc:docMk/>
          <pc:sldMk cId="1781192524" sldId="311"/>
        </pc:sldMkLst>
      </pc:sldChg>
      <pc:sldChg chg="modSp del mod">
        <pc:chgData name="Ellie Small" userId="2e7173aac0d4d449" providerId="LiveId" clId="{4FF1D789-3718-4D88-BC36-D050058A661F}" dt="2020-09-03T23:28:45.652" v="8399" actId="20577"/>
        <pc:sldMkLst>
          <pc:docMk/>
          <pc:sldMk cId="3865258144" sldId="312"/>
        </pc:sldMkLst>
        <pc:spChg chg="mod">
          <ac:chgData name="Ellie Small" userId="2e7173aac0d4d449" providerId="LiveId" clId="{4FF1D789-3718-4D88-BC36-D050058A661F}" dt="2020-09-03T23:28:45.652" v="8399" actId="20577"/>
          <ac:spMkLst>
            <pc:docMk/>
            <pc:sldMk cId="3865258144" sldId="312"/>
            <ac:spMk id="3" creationId="{55001A84-3A36-4927-A44F-2BB39E2B1C33}"/>
          </ac:spMkLst>
        </pc:spChg>
      </pc:sldChg>
      <pc:sldChg chg="modSp add mod ord modAnim">
        <pc:chgData name="Ellie Small" userId="2e7173aac0d4d449" providerId="LiveId" clId="{4FF1D789-3718-4D88-BC36-D050058A661F}" dt="2020-09-02T07:53:23.849" v="8253"/>
        <pc:sldMkLst>
          <pc:docMk/>
          <pc:sldMk cId="2154390586" sldId="313"/>
        </pc:sldMkLst>
        <pc:spChg chg="mod">
          <ac:chgData name="Ellie Small" userId="2e7173aac0d4d449" providerId="LiveId" clId="{4FF1D789-3718-4D88-BC36-D050058A661F}" dt="2020-09-02T03:41:39.952" v="3857" actId="20577"/>
          <ac:spMkLst>
            <pc:docMk/>
            <pc:sldMk cId="2154390586" sldId="313"/>
            <ac:spMk id="2" creationId="{DA0CD55F-603C-4D2A-BE44-42317491026A}"/>
          </ac:spMkLst>
        </pc:spChg>
        <pc:spChg chg="mod">
          <ac:chgData name="Ellie Small" userId="2e7173aac0d4d449" providerId="LiveId" clId="{4FF1D789-3718-4D88-BC36-D050058A661F}" dt="2020-09-02T07:53:05.141" v="8248" actId="27636"/>
          <ac:spMkLst>
            <pc:docMk/>
            <pc:sldMk cId="2154390586" sldId="313"/>
            <ac:spMk id="3" creationId="{55001A84-3A36-4927-A44F-2BB39E2B1C33}"/>
          </ac:spMkLst>
        </pc:spChg>
      </pc:sldChg>
      <pc:sldChg chg="modSp add mod modAnim">
        <pc:chgData name="Ellie Small" userId="2e7173aac0d4d449" providerId="LiveId" clId="{4FF1D789-3718-4D88-BC36-D050058A661F}" dt="2020-09-04T03:06:48.360" v="8475" actId="20577"/>
        <pc:sldMkLst>
          <pc:docMk/>
          <pc:sldMk cId="3735731069" sldId="314"/>
        </pc:sldMkLst>
        <pc:spChg chg="mod">
          <ac:chgData name="Ellie Small" userId="2e7173aac0d4d449" providerId="LiveId" clId="{4FF1D789-3718-4D88-BC36-D050058A661F}" dt="2020-09-04T03:06:48.360" v="8475" actId="20577"/>
          <ac:spMkLst>
            <pc:docMk/>
            <pc:sldMk cId="3735731069" sldId="314"/>
            <ac:spMk id="3" creationId="{55001A84-3A36-4927-A44F-2BB39E2B1C33}"/>
          </ac:spMkLst>
        </pc:spChg>
      </pc:sldChg>
      <pc:sldChg chg="addSp delSp modSp add mod ord modAnim">
        <pc:chgData name="Ellie Small" userId="2e7173aac0d4d449" providerId="LiveId" clId="{4FF1D789-3718-4D88-BC36-D050058A661F}" dt="2020-09-02T07:54:49.306" v="8277"/>
        <pc:sldMkLst>
          <pc:docMk/>
          <pc:sldMk cId="3252603223" sldId="315"/>
        </pc:sldMkLst>
        <pc:spChg chg="mod">
          <ac:chgData name="Ellie Small" userId="2e7173aac0d4d449" providerId="LiveId" clId="{4FF1D789-3718-4D88-BC36-D050058A661F}" dt="2020-09-02T04:36:39.484" v="4835" actId="20577"/>
          <ac:spMkLst>
            <pc:docMk/>
            <pc:sldMk cId="3252603223" sldId="315"/>
            <ac:spMk id="2" creationId="{DA0CD55F-603C-4D2A-BE44-42317491026A}"/>
          </ac:spMkLst>
        </pc:spChg>
        <pc:spChg chg="mod">
          <ac:chgData name="Ellie Small" userId="2e7173aac0d4d449" providerId="LiveId" clId="{4FF1D789-3718-4D88-BC36-D050058A661F}" dt="2020-09-02T06:41:01.584" v="7794" actId="27636"/>
          <ac:spMkLst>
            <pc:docMk/>
            <pc:sldMk cId="3252603223" sldId="315"/>
            <ac:spMk id="3" creationId="{55001A84-3A36-4927-A44F-2BB39E2B1C33}"/>
          </ac:spMkLst>
        </pc:spChg>
        <pc:spChg chg="add del">
          <ac:chgData name="Ellie Small" userId="2e7173aac0d4d449" providerId="LiveId" clId="{4FF1D789-3718-4D88-BC36-D050058A661F}" dt="2020-09-02T05:11:06.011" v="5424"/>
          <ac:spMkLst>
            <pc:docMk/>
            <pc:sldMk cId="3252603223" sldId="315"/>
            <ac:spMk id="5" creationId="{3BF72E9D-9D46-4B5E-BEB3-E9EF8465296A}"/>
          </ac:spMkLst>
        </pc:spChg>
        <pc:spChg chg="add mod">
          <ac:chgData name="Ellie Small" userId="2e7173aac0d4d449" providerId="LiveId" clId="{4FF1D789-3718-4D88-BC36-D050058A661F}" dt="2020-09-02T06:00:43.610" v="6137" actId="1035"/>
          <ac:spMkLst>
            <pc:docMk/>
            <pc:sldMk cId="3252603223" sldId="315"/>
            <ac:spMk id="7" creationId="{4325A430-DE20-4E55-BE4F-589746486ADE}"/>
          </ac:spMkLst>
        </pc:spChg>
      </pc:sldChg>
      <pc:sldChg chg="modSp add mod modAnim">
        <pc:chgData name="Ellie Small" userId="2e7173aac0d4d449" providerId="LiveId" clId="{4FF1D789-3718-4D88-BC36-D050058A661F}" dt="2020-09-04T03:57:25.577" v="8485" actId="27636"/>
        <pc:sldMkLst>
          <pc:docMk/>
          <pc:sldMk cId="953920743" sldId="316"/>
        </pc:sldMkLst>
        <pc:spChg chg="mod">
          <ac:chgData name="Ellie Small" userId="2e7173aac0d4d449" providerId="LiveId" clId="{4FF1D789-3718-4D88-BC36-D050058A661F}" dt="2020-09-02T06:20:05.244" v="7060" actId="1076"/>
          <ac:spMkLst>
            <pc:docMk/>
            <pc:sldMk cId="953920743" sldId="316"/>
            <ac:spMk id="2" creationId="{DA0CD55F-603C-4D2A-BE44-42317491026A}"/>
          </ac:spMkLst>
        </pc:spChg>
        <pc:spChg chg="mod">
          <ac:chgData name="Ellie Small" userId="2e7173aac0d4d449" providerId="LiveId" clId="{4FF1D789-3718-4D88-BC36-D050058A661F}" dt="2020-09-04T03:57:25.577" v="8485" actId="27636"/>
          <ac:spMkLst>
            <pc:docMk/>
            <pc:sldMk cId="953920743" sldId="316"/>
            <ac:spMk id="3" creationId="{55001A84-3A36-4927-A44F-2BB39E2B1C33}"/>
          </ac:spMkLst>
        </pc:spChg>
      </pc:sldChg>
      <pc:sldChg chg="modSp add mod modAnim">
        <pc:chgData name="Ellie Small" userId="2e7173aac0d4d449" providerId="LiveId" clId="{4FF1D789-3718-4D88-BC36-D050058A661F}" dt="2020-09-04T04:40:42.043" v="8499" actId="27636"/>
        <pc:sldMkLst>
          <pc:docMk/>
          <pc:sldMk cId="3488612285" sldId="317"/>
        </pc:sldMkLst>
        <pc:spChg chg="mod">
          <ac:chgData name="Ellie Small" userId="2e7173aac0d4d449" providerId="LiveId" clId="{4FF1D789-3718-4D88-BC36-D050058A661F}" dt="2020-09-02T06:23:48.159" v="7079" actId="20577"/>
          <ac:spMkLst>
            <pc:docMk/>
            <pc:sldMk cId="3488612285" sldId="317"/>
            <ac:spMk id="2" creationId="{DA0CD55F-603C-4D2A-BE44-42317491026A}"/>
          </ac:spMkLst>
        </pc:spChg>
        <pc:spChg chg="mod">
          <ac:chgData name="Ellie Small" userId="2e7173aac0d4d449" providerId="LiveId" clId="{4FF1D789-3718-4D88-BC36-D050058A661F}" dt="2020-09-04T04:40:42.043" v="8499" actId="27636"/>
          <ac:spMkLst>
            <pc:docMk/>
            <pc:sldMk cId="3488612285" sldId="317"/>
            <ac:spMk id="3" creationId="{55001A84-3A36-4927-A44F-2BB39E2B1C33}"/>
          </ac:spMkLst>
        </pc:spChg>
      </pc:sldChg>
    </pc:docChg>
  </pc:docChgLst>
  <pc:docChgLst>
    <pc:chgData name="Ellie " userId="2e7173aac0d4d449" providerId="LiveId" clId="{54F804AA-2191-444D-94AE-8131C6C0A0D3}"/>
    <pc:docChg chg="undo redo custSel addSld modSld sldOrd">
      <pc:chgData name="Ellie " userId="2e7173aac0d4d449" providerId="LiveId" clId="{54F804AA-2191-444D-94AE-8131C6C0A0D3}" dt="2019-08-19T21:38:50.279" v="512" actId="20577"/>
      <pc:docMkLst>
        <pc:docMk/>
      </pc:docMkLst>
      <pc:sldChg chg="modSp">
        <pc:chgData name="Ellie " userId="2e7173aac0d4d449" providerId="LiveId" clId="{54F804AA-2191-444D-94AE-8131C6C0A0D3}" dt="2019-08-19T21:33:21.127" v="353" actId="20577"/>
        <pc:sldMkLst>
          <pc:docMk/>
          <pc:sldMk cId="4269857569" sldId="256"/>
        </pc:sldMkLst>
        <pc:spChg chg="mod">
          <ac:chgData name="Ellie " userId="2e7173aac0d4d449" providerId="LiveId" clId="{54F804AA-2191-444D-94AE-8131C6C0A0D3}" dt="2019-08-19T21:33:21.127" v="353" actId="20577"/>
          <ac:spMkLst>
            <pc:docMk/>
            <pc:sldMk cId="4269857569" sldId="256"/>
            <ac:spMk id="2" creationId="{00000000-0000-0000-0000-000000000000}"/>
          </ac:spMkLst>
        </pc:spChg>
      </pc:sldChg>
      <pc:sldChg chg="modSp">
        <pc:chgData name="Ellie " userId="2e7173aac0d4d449" providerId="LiveId" clId="{54F804AA-2191-444D-94AE-8131C6C0A0D3}" dt="2019-08-19T21:03:19.858" v="2" actId="20577"/>
        <pc:sldMkLst>
          <pc:docMk/>
          <pc:sldMk cId="739183143" sldId="257"/>
        </pc:sldMkLst>
        <pc:spChg chg="mod">
          <ac:chgData name="Ellie " userId="2e7173aac0d4d449" providerId="LiveId" clId="{54F804AA-2191-444D-94AE-8131C6C0A0D3}" dt="2019-08-19T21:03:19.858" v="2" actId="20577"/>
          <ac:spMkLst>
            <pc:docMk/>
            <pc:sldMk cId="739183143" sldId="257"/>
            <ac:spMk id="3" creationId="{55001A84-3A36-4927-A44F-2BB39E2B1C33}"/>
          </ac:spMkLst>
        </pc:spChg>
      </pc:sldChg>
      <pc:sldChg chg="ord">
        <pc:chgData name="Ellie " userId="2e7173aac0d4d449" providerId="LiveId" clId="{54F804AA-2191-444D-94AE-8131C6C0A0D3}" dt="2019-08-19T21:03:57.783" v="3"/>
        <pc:sldMkLst>
          <pc:docMk/>
          <pc:sldMk cId="4286972517" sldId="259"/>
        </pc:sldMkLst>
      </pc:sldChg>
      <pc:sldChg chg="addSp modSp add ord modAnim">
        <pc:chgData name="Ellie " userId="2e7173aac0d4d449" providerId="LiveId" clId="{54F804AA-2191-444D-94AE-8131C6C0A0D3}" dt="2019-08-19T21:07:06.393" v="63" actId="1038"/>
        <pc:sldMkLst>
          <pc:docMk/>
          <pc:sldMk cId="3165814184" sldId="260"/>
        </pc:sldMkLst>
        <pc:spChg chg="mod">
          <ac:chgData name="Ellie " userId="2e7173aac0d4d449" providerId="LiveId" clId="{54F804AA-2191-444D-94AE-8131C6C0A0D3}" dt="2019-08-19T21:05:38.145" v="30" actId="6549"/>
          <ac:spMkLst>
            <pc:docMk/>
            <pc:sldMk cId="3165814184" sldId="260"/>
            <ac:spMk id="2" creationId="{DA0CD55F-603C-4D2A-BE44-42317491026A}"/>
          </ac:spMkLst>
        </pc:spChg>
        <pc:spChg chg="mod">
          <ac:chgData name="Ellie " userId="2e7173aac0d4d449" providerId="LiveId" clId="{54F804AA-2191-444D-94AE-8131C6C0A0D3}" dt="2019-08-19T21:06:35.272" v="40" actId="27636"/>
          <ac:spMkLst>
            <pc:docMk/>
            <pc:sldMk cId="3165814184" sldId="260"/>
            <ac:spMk id="3" creationId="{55001A84-3A36-4927-A44F-2BB39E2B1C33}"/>
          </ac:spMkLst>
        </pc:spChg>
        <pc:spChg chg="add mod">
          <ac:chgData name="Ellie " userId="2e7173aac0d4d449" providerId="LiveId" clId="{54F804AA-2191-444D-94AE-8131C6C0A0D3}" dt="2019-08-19T21:07:06.393" v="63" actId="1038"/>
          <ac:spMkLst>
            <pc:docMk/>
            <pc:sldMk cId="3165814184" sldId="260"/>
            <ac:spMk id="5" creationId="{7D0D5D4C-CA1E-47A7-9A3B-C7C596916C81}"/>
          </ac:spMkLst>
        </pc:spChg>
        <pc:spChg chg="add mod">
          <ac:chgData name="Ellie " userId="2e7173aac0d4d449" providerId="LiveId" clId="{54F804AA-2191-444D-94AE-8131C6C0A0D3}" dt="2019-08-19T21:07:06.393" v="63" actId="1038"/>
          <ac:spMkLst>
            <pc:docMk/>
            <pc:sldMk cId="3165814184" sldId="260"/>
            <ac:spMk id="6" creationId="{B3D38A45-1A06-4746-B059-CF821480D1BA}"/>
          </ac:spMkLst>
        </pc:spChg>
        <pc:spChg chg="add mod">
          <ac:chgData name="Ellie " userId="2e7173aac0d4d449" providerId="LiveId" clId="{54F804AA-2191-444D-94AE-8131C6C0A0D3}" dt="2019-08-19T21:07:06.393" v="63" actId="1038"/>
          <ac:spMkLst>
            <pc:docMk/>
            <pc:sldMk cId="3165814184" sldId="260"/>
            <ac:spMk id="7" creationId="{155FDC2E-4CF9-4BBE-B32B-D4226F1C3145}"/>
          </ac:spMkLst>
        </pc:spChg>
        <pc:spChg chg="add mod">
          <ac:chgData name="Ellie " userId="2e7173aac0d4d449" providerId="LiveId" clId="{54F804AA-2191-444D-94AE-8131C6C0A0D3}" dt="2019-08-19T21:07:06.393" v="63" actId="1038"/>
          <ac:spMkLst>
            <pc:docMk/>
            <pc:sldMk cId="3165814184" sldId="260"/>
            <ac:spMk id="8" creationId="{8B0BB4A0-1853-40D9-B63C-D87FCE71BD25}"/>
          </ac:spMkLst>
        </pc:spChg>
      </pc:sldChg>
      <pc:sldChg chg="addSp delSp modSp add modAnim">
        <pc:chgData name="Ellie " userId="2e7173aac0d4d449" providerId="LiveId" clId="{54F804AA-2191-444D-94AE-8131C6C0A0D3}" dt="2019-08-19T21:09:22.080" v="124" actId="1037"/>
        <pc:sldMkLst>
          <pc:docMk/>
          <pc:sldMk cId="694242503" sldId="261"/>
        </pc:sldMkLst>
        <pc:spChg chg="mod">
          <ac:chgData name="Ellie " userId="2e7173aac0d4d449" providerId="LiveId" clId="{54F804AA-2191-444D-94AE-8131C6C0A0D3}" dt="2019-08-19T21:07:31.273" v="68" actId="20577"/>
          <ac:spMkLst>
            <pc:docMk/>
            <pc:sldMk cId="694242503" sldId="261"/>
            <ac:spMk id="2" creationId="{DA0CD55F-603C-4D2A-BE44-42317491026A}"/>
          </ac:spMkLst>
        </pc:spChg>
        <pc:spChg chg="mod">
          <ac:chgData name="Ellie " userId="2e7173aac0d4d449" providerId="LiveId" clId="{54F804AA-2191-444D-94AE-8131C6C0A0D3}" dt="2019-08-19T21:07:52.483" v="72" actId="27636"/>
          <ac:spMkLst>
            <pc:docMk/>
            <pc:sldMk cId="694242503" sldId="261"/>
            <ac:spMk id="3" creationId="{55001A84-3A36-4927-A44F-2BB39E2B1C33}"/>
          </ac:spMkLst>
        </pc:spChg>
        <pc:spChg chg="del">
          <ac:chgData name="Ellie " userId="2e7173aac0d4d449" providerId="LiveId" clId="{54F804AA-2191-444D-94AE-8131C6C0A0D3}" dt="2019-08-19T21:07:55.669" v="73" actId="478"/>
          <ac:spMkLst>
            <pc:docMk/>
            <pc:sldMk cId="694242503" sldId="261"/>
            <ac:spMk id="5" creationId="{7D0D5D4C-CA1E-47A7-9A3B-C7C596916C81}"/>
          </ac:spMkLst>
        </pc:spChg>
        <pc:spChg chg="del">
          <ac:chgData name="Ellie " userId="2e7173aac0d4d449" providerId="LiveId" clId="{54F804AA-2191-444D-94AE-8131C6C0A0D3}" dt="2019-08-19T21:07:55.669" v="73" actId="478"/>
          <ac:spMkLst>
            <pc:docMk/>
            <pc:sldMk cId="694242503" sldId="261"/>
            <ac:spMk id="6" creationId="{B3D38A45-1A06-4746-B059-CF821480D1BA}"/>
          </ac:spMkLst>
        </pc:spChg>
        <pc:spChg chg="del">
          <ac:chgData name="Ellie " userId="2e7173aac0d4d449" providerId="LiveId" clId="{54F804AA-2191-444D-94AE-8131C6C0A0D3}" dt="2019-08-19T21:07:55.669" v="73" actId="478"/>
          <ac:spMkLst>
            <pc:docMk/>
            <pc:sldMk cId="694242503" sldId="261"/>
            <ac:spMk id="7" creationId="{155FDC2E-4CF9-4BBE-B32B-D4226F1C3145}"/>
          </ac:spMkLst>
        </pc:spChg>
        <pc:spChg chg="del">
          <ac:chgData name="Ellie " userId="2e7173aac0d4d449" providerId="LiveId" clId="{54F804AA-2191-444D-94AE-8131C6C0A0D3}" dt="2019-08-19T21:07:55.669" v="73" actId="478"/>
          <ac:spMkLst>
            <pc:docMk/>
            <pc:sldMk cId="694242503" sldId="261"/>
            <ac:spMk id="8" creationId="{8B0BB4A0-1853-40D9-B63C-D87FCE71BD25}"/>
          </ac:spMkLst>
        </pc:spChg>
        <pc:spChg chg="add mod">
          <ac:chgData name="Ellie " userId="2e7173aac0d4d449" providerId="LiveId" clId="{54F804AA-2191-444D-94AE-8131C6C0A0D3}" dt="2019-08-19T21:09:02.422" v="80" actId="1076"/>
          <ac:spMkLst>
            <pc:docMk/>
            <pc:sldMk cId="694242503" sldId="261"/>
            <ac:spMk id="9" creationId="{0BC0AF07-A5CF-4D96-8882-92FBF8AAEE24}"/>
          </ac:spMkLst>
        </pc:spChg>
        <pc:spChg chg="add mod">
          <ac:chgData name="Ellie " userId="2e7173aac0d4d449" providerId="LiveId" clId="{54F804AA-2191-444D-94AE-8131C6C0A0D3}" dt="2019-08-19T21:09:22.080" v="124" actId="1037"/>
          <ac:spMkLst>
            <pc:docMk/>
            <pc:sldMk cId="694242503" sldId="261"/>
            <ac:spMk id="10" creationId="{93CF9FD7-4282-4E3B-8AEA-D1A47F1A3264}"/>
          </ac:spMkLst>
        </pc:spChg>
        <pc:spChg chg="add mod">
          <ac:chgData name="Ellie " userId="2e7173aac0d4d449" providerId="LiveId" clId="{54F804AA-2191-444D-94AE-8131C6C0A0D3}" dt="2019-08-19T21:09:22.080" v="124" actId="1037"/>
          <ac:spMkLst>
            <pc:docMk/>
            <pc:sldMk cId="694242503" sldId="261"/>
            <ac:spMk id="11" creationId="{637BD5BB-34AF-41F1-BC77-2180DF9BCED4}"/>
          </ac:spMkLst>
        </pc:spChg>
      </pc:sldChg>
      <pc:sldChg chg="addSp delSp modSp add delAnim modAnim">
        <pc:chgData name="Ellie " userId="2e7173aac0d4d449" providerId="LiveId" clId="{54F804AA-2191-444D-94AE-8131C6C0A0D3}" dt="2019-08-19T21:14:38.771" v="231" actId="20577"/>
        <pc:sldMkLst>
          <pc:docMk/>
          <pc:sldMk cId="2523096719" sldId="262"/>
        </pc:sldMkLst>
        <pc:spChg chg="mod">
          <ac:chgData name="Ellie " userId="2e7173aac0d4d449" providerId="LiveId" clId="{54F804AA-2191-444D-94AE-8131C6C0A0D3}" dt="2019-08-19T21:09:58.370" v="144" actId="20577"/>
          <ac:spMkLst>
            <pc:docMk/>
            <pc:sldMk cId="2523096719" sldId="262"/>
            <ac:spMk id="2" creationId="{DA0CD55F-603C-4D2A-BE44-42317491026A}"/>
          </ac:spMkLst>
        </pc:spChg>
        <pc:spChg chg="mod">
          <ac:chgData name="Ellie " userId="2e7173aac0d4d449" providerId="LiveId" clId="{54F804AA-2191-444D-94AE-8131C6C0A0D3}" dt="2019-08-19T21:14:38.771" v="231" actId="20577"/>
          <ac:spMkLst>
            <pc:docMk/>
            <pc:sldMk cId="2523096719" sldId="262"/>
            <ac:spMk id="3" creationId="{55001A84-3A36-4927-A44F-2BB39E2B1C33}"/>
          </ac:spMkLst>
        </pc:spChg>
        <pc:spChg chg="add mod">
          <ac:chgData name="Ellie " userId="2e7173aac0d4d449" providerId="LiveId" clId="{54F804AA-2191-444D-94AE-8131C6C0A0D3}" dt="2019-08-19T21:12:49.318" v="195" actId="1076"/>
          <ac:spMkLst>
            <pc:docMk/>
            <pc:sldMk cId="2523096719" sldId="262"/>
            <ac:spMk id="8" creationId="{72116B70-85D6-4F7E-BFFC-A794AC58F773}"/>
          </ac:spMkLst>
        </pc:spChg>
        <pc:spChg chg="add del mod">
          <ac:chgData name="Ellie " userId="2e7173aac0d4d449" providerId="LiveId" clId="{54F804AA-2191-444D-94AE-8131C6C0A0D3}" dt="2019-08-19T21:11:11.716" v="174" actId="478"/>
          <ac:spMkLst>
            <pc:docMk/>
            <pc:sldMk cId="2523096719" sldId="262"/>
            <ac:spMk id="9" creationId="{0BC0AF07-A5CF-4D96-8882-92FBF8AAEE24}"/>
          </ac:spMkLst>
        </pc:spChg>
        <pc:spChg chg="del">
          <ac:chgData name="Ellie " userId="2e7173aac0d4d449" providerId="LiveId" clId="{54F804AA-2191-444D-94AE-8131C6C0A0D3}" dt="2019-08-19T21:11:47.350" v="187" actId="478"/>
          <ac:spMkLst>
            <pc:docMk/>
            <pc:sldMk cId="2523096719" sldId="262"/>
            <ac:spMk id="10" creationId="{93CF9FD7-4282-4E3B-8AEA-D1A47F1A3264}"/>
          </ac:spMkLst>
        </pc:spChg>
        <pc:spChg chg="del">
          <ac:chgData name="Ellie " userId="2e7173aac0d4d449" providerId="LiveId" clId="{54F804AA-2191-444D-94AE-8131C6C0A0D3}" dt="2019-08-19T21:11:49.084" v="188" actId="478"/>
          <ac:spMkLst>
            <pc:docMk/>
            <pc:sldMk cId="2523096719" sldId="262"/>
            <ac:spMk id="11" creationId="{637BD5BB-34AF-41F1-BC77-2180DF9BCED4}"/>
          </ac:spMkLst>
        </pc:spChg>
        <pc:spChg chg="add mod">
          <ac:chgData name="Ellie " userId="2e7173aac0d4d449" providerId="LiveId" clId="{54F804AA-2191-444D-94AE-8131C6C0A0D3}" dt="2019-08-19T21:13:39.545" v="203" actId="1076"/>
          <ac:spMkLst>
            <pc:docMk/>
            <pc:sldMk cId="2523096719" sldId="262"/>
            <ac:spMk id="12" creationId="{00CED95F-8BBF-4F9C-A048-7D7065B68A18}"/>
          </ac:spMkLst>
        </pc:spChg>
      </pc:sldChg>
      <pc:sldChg chg="addSp delSp modSp add delAnim">
        <pc:chgData name="Ellie " userId="2e7173aac0d4d449" providerId="LiveId" clId="{54F804AA-2191-444D-94AE-8131C6C0A0D3}" dt="2019-08-19T21:16:05.890" v="243" actId="1076"/>
        <pc:sldMkLst>
          <pc:docMk/>
          <pc:sldMk cId="1027389628" sldId="263"/>
        </pc:sldMkLst>
        <pc:spChg chg="mod">
          <ac:chgData name="Ellie " userId="2e7173aac0d4d449" providerId="LiveId" clId="{54F804AA-2191-444D-94AE-8131C6C0A0D3}" dt="2019-08-19T21:14:15.826" v="211" actId="20577"/>
          <ac:spMkLst>
            <pc:docMk/>
            <pc:sldMk cId="1027389628" sldId="263"/>
            <ac:spMk id="2" creationId="{DA0CD55F-603C-4D2A-BE44-42317491026A}"/>
          </ac:spMkLst>
        </pc:spChg>
        <pc:spChg chg="mod">
          <ac:chgData name="Ellie " userId="2e7173aac0d4d449" providerId="LiveId" clId="{54F804AA-2191-444D-94AE-8131C6C0A0D3}" dt="2019-08-19T21:15:41.424" v="240"/>
          <ac:spMkLst>
            <pc:docMk/>
            <pc:sldMk cId="1027389628" sldId="263"/>
            <ac:spMk id="3" creationId="{55001A84-3A36-4927-A44F-2BB39E2B1C33}"/>
          </ac:spMkLst>
        </pc:spChg>
        <pc:spChg chg="add mod">
          <ac:chgData name="Ellie " userId="2e7173aac0d4d449" providerId="LiveId" clId="{54F804AA-2191-444D-94AE-8131C6C0A0D3}" dt="2019-08-19T21:16:05.890" v="243" actId="1076"/>
          <ac:spMkLst>
            <pc:docMk/>
            <pc:sldMk cId="1027389628" sldId="263"/>
            <ac:spMk id="7" creationId="{94A050B2-F9D6-496A-A053-1963DB1E05AC}"/>
          </ac:spMkLst>
        </pc:spChg>
        <pc:spChg chg="del">
          <ac:chgData name="Ellie " userId="2e7173aac0d4d449" providerId="LiveId" clId="{54F804AA-2191-444D-94AE-8131C6C0A0D3}" dt="2019-08-19T21:15:46.455" v="241" actId="478"/>
          <ac:spMkLst>
            <pc:docMk/>
            <pc:sldMk cId="1027389628" sldId="263"/>
            <ac:spMk id="8" creationId="{72116B70-85D6-4F7E-BFFC-A794AC58F773}"/>
          </ac:spMkLst>
        </pc:spChg>
      </pc:sldChg>
      <pc:sldChg chg="addSp delSp modSp add modAnim">
        <pc:chgData name="Ellie " userId="2e7173aac0d4d449" providerId="LiveId" clId="{54F804AA-2191-444D-94AE-8131C6C0A0D3}" dt="2019-08-19T21:17:46.443" v="260" actId="1076"/>
        <pc:sldMkLst>
          <pc:docMk/>
          <pc:sldMk cId="265237843" sldId="264"/>
        </pc:sldMkLst>
        <pc:spChg chg="mod">
          <ac:chgData name="Ellie " userId="2e7173aac0d4d449" providerId="LiveId" clId="{54F804AA-2191-444D-94AE-8131C6C0A0D3}" dt="2019-08-19T21:16:21.248" v="249" actId="20577"/>
          <ac:spMkLst>
            <pc:docMk/>
            <pc:sldMk cId="265237843" sldId="264"/>
            <ac:spMk id="2" creationId="{DA0CD55F-603C-4D2A-BE44-42317491026A}"/>
          </ac:spMkLst>
        </pc:spChg>
        <pc:spChg chg="mod">
          <ac:chgData name="Ellie " userId="2e7173aac0d4d449" providerId="LiveId" clId="{54F804AA-2191-444D-94AE-8131C6C0A0D3}" dt="2019-08-19T21:17:33.099" v="258" actId="1076"/>
          <ac:spMkLst>
            <pc:docMk/>
            <pc:sldMk cId="265237843" sldId="264"/>
            <ac:spMk id="3" creationId="{55001A84-3A36-4927-A44F-2BB39E2B1C33}"/>
          </ac:spMkLst>
        </pc:spChg>
        <pc:spChg chg="del">
          <ac:chgData name="Ellie " userId="2e7173aac0d4d449" providerId="LiveId" clId="{54F804AA-2191-444D-94AE-8131C6C0A0D3}" dt="2019-08-19T21:17:12.442" v="255" actId="478"/>
          <ac:spMkLst>
            <pc:docMk/>
            <pc:sldMk cId="265237843" sldId="264"/>
            <ac:spMk id="7" creationId="{94A050B2-F9D6-496A-A053-1963DB1E05AC}"/>
          </ac:spMkLst>
        </pc:spChg>
        <pc:spChg chg="add mod">
          <ac:chgData name="Ellie " userId="2e7173aac0d4d449" providerId="LiveId" clId="{54F804AA-2191-444D-94AE-8131C6C0A0D3}" dt="2019-08-19T21:17:21.846" v="257" actId="1076"/>
          <ac:spMkLst>
            <pc:docMk/>
            <pc:sldMk cId="265237843" sldId="264"/>
            <ac:spMk id="8" creationId="{63318C74-1443-4228-8EDB-2637ECFD6303}"/>
          </ac:spMkLst>
        </pc:spChg>
        <pc:spChg chg="add mod">
          <ac:chgData name="Ellie " userId="2e7173aac0d4d449" providerId="LiveId" clId="{54F804AA-2191-444D-94AE-8131C6C0A0D3}" dt="2019-08-19T21:17:46.443" v="260" actId="1076"/>
          <ac:spMkLst>
            <pc:docMk/>
            <pc:sldMk cId="265237843" sldId="264"/>
            <ac:spMk id="9" creationId="{5765656E-1BD9-4CC3-911D-B3196E33F25F}"/>
          </ac:spMkLst>
        </pc:spChg>
      </pc:sldChg>
      <pc:sldChg chg="addSp delSp modSp add delAnim modAnim">
        <pc:chgData name="Ellie " userId="2e7173aac0d4d449" providerId="LiveId" clId="{54F804AA-2191-444D-94AE-8131C6C0A0D3}" dt="2019-08-19T21:20:41.374" v="299" actId="1036"/>
        <pc:sldMkLst>
          <pc:docMk/>
          <pc:sldMk cId="567937674" sldId="265"/>
        </pc:sldMkLst>
        <pc:spChg chg="mod">
          <ac:chgData name="Ellie " userId="2e7173aac0d4d449" providerId="LiveId" clId="{54F804AA-2191-444D-94AE-8131C6C0A0D3}" dt="2019-08-19T21:18:13.151" v="275" actId="20577"/>
          <ac:spMkLst>
            <pc:docMk/>
            <pc:sldMk cId="567937674" sldId="265"/>
            <ac:spMk id="2" creationId="{DA0CD55F-603C-4D2A-BE44-42317491026A}"/>
          </ac:spMkLst>
        </pc:spChg>
        <pc:spChg chg="mod">
          <ac:chgData name="Ellie " userId="2e7173aac0d4d449" providerId="LiveId" clId="{54F804AA-2191-444D-94AE-8131C6C0A0D3}" dt="2019-08-19T21:19:18.997" v="287" actId="27636"/>
          <ac:spMkLst>
            <pc:docMk/>
            <pc:sldMk cId="567937674" sldId="265"/>
            <ac:spMk id="3" creationId="{55001A84-3A36-4927-A44F-2BB39E2B1C33}"/>
          </ac:spMkLst>
        </pc:spChg>
        <pc:spChg chg="del">
          <ac:chgData name="Ellie " userId="2e7173aac0d4d449" providerId="LiveId" clId="{54F804AA-2191-444D-94AE-8131C6C0A0D3}" dt="2019-08-19T21:19:09.015" v="284" actId="478"/>
          <ac:spMkLst>
            <pc:docMk/>
            <pc:sldMk cId="567937674" sldId="265"/>
            <ac:spMk id="8" creationId="{63318C74-1443-4228-8EDB-2637ECFD6303}"/>
          </ac:spMkLst>
        </pc:spChg>
        <pc:spChg chg="del">
          <ac:chgData name="Ellie " userId="2e7173aac0d4d449" providerId="LiveId" clId="{54F804AA-2191-444D-94AE-8131C6C0A0D3}" dt="2019-08-19T21:19:10.792" v="285" actId="478"/>
          <ac:spMkLst>
            <pc:docMk/>
            <pc:sldMk cId="567937674" sldId="265"/>
            <ac:spMk id="9" creationId="{5765656E-1BD9-4CC3-911D-B3196E33F25F}"/>
          </ac:spMkLst>
        </pc:spChg>
        <pc:spChg chg="add mod">
          <ac:chgData name="Ellie " userId="2e7173aac0d4d449" providerId="LiveId" clId="{54F804AA-2191-444D-94AE-8131C6C0A0D3}" dt="2019-08-19T21:19:40.169" v="289" actId="1076"/>
          <ac:spMkLst>
            <pc:docMk/>
            <pc:sldMk cId="567937674" sldId="265"/>
            <ac:spMk id="10" creationId="{22DC86CB-FAE9-46A3-BF8D-47B70546E6B2}"/>
          </ac:spMkLst>
        </pc:spChg>
        <pc:spChg chg="add mod">
          <ac:chgData name="Ellie " userId="2e7173aac0d4d449" providerId="LiveId" clId="{54F804AA-2191-444D-94AE-8131C6C0A0D3}" dt="2019-08-19T21:20:00.244" v="291" actId="1076"/>
          <ac:spMkLst>
            <pc:docMk/>
            <pc:sldMk cId="567937674" sldId="265"/>
            <ac:spMk id="11" creationId="{12F586D3-CD9C-474A-8149-100988E6B693}"/>
          </ac:spMkLst>
        </pc:spChg>
        <pc:spChg chg="del">
          <ac:chgData name="Ellie " userId="2e7173aac0d4d449" providerId="LiveId" clId="{54F804AA-2191-444D-94AE-8131C6C0A0D3}" dt="2019-08-19T21:18:59.608" v="282" actId="478"/>
          <ac:spMkLst>
            <pc:docMk/>
            <pc:sldMk cId="567937674" sldId="265"/>
            <ac:spMk id="12" creationId="{00CED95F-8BBF-4F9C-A048-7D7065B68A18}"/>
          </ac:spMkLst>
        </pc:spChg>
        <pc:spChg chg="add mod">
          <ac:chgData name="Ellie " userId="2e7173aac0d4d449" providerId="LiveId" clId="{54F804AA-2191-444D-94AE-8131C6C0A0D3}" dt="2019-08-19T21:20:16.953" v="293" actId="1076"/>
          <ac:spMkLst>
            <pc:docMk/>
            <pc:sldMk cId="567937674" sldId="265"/>
            <ac:spMk id="13" creationId="{0C9F6535-F91E-469F-91E0-E60754431AAB}"/>
          </ac:spMkLst>
        </pc:spChg>
        <pc:spChg chg="add mod">
          <ac:chgData name="Ellie " userId="2e7173aac0d4d449" providerId="LiveId" clId="{54F804AA-2191-444D-94AE-8131C6C0A0D3}" dt="2019-08-19T21:20:41.374" v="299" actId="1036"/>
          <ac:spMkLst>
            <pc:docMk/>
            <pc:sldMk cId="567937674" sldId="265"/>
            <ac:spMk id="14" creationId="{51DA4D87-ED00-49F0-857F-00965B5E0199}"/>
          </ac:spMkLst>
        </pc:spChg>
      </pc:sldChg>
      <pc:sldChg chg="addSp delSp modSp add delAnim modAnim">
        <pc:chgData name="Ellie " userId="2e7173aac0d4d449" providerId="LiveId" clId="{54F804AA-2191-444D-94AE-8131C6C0A0D3}" dt="2019-08-19T21:21:56.978" v="310" actId="1076"/>
        <pc:sldMkLst>
          <pc:docMk/>
          <pc:sldMk cId="3126147523" sldId="266"/>
        </pc:sldMkLst>
        <pc:spChg chg="mod">
          <ac:chgData name="Ellie " userId="2e7173aac0d4d449" providerId="LiveId" clId="{54F804AA-2191-444D-94AE-8131C6C0A0D3}" dt="2019-08-19T21:21:18.290" v="302"/>
          <ac:spMkLst>
            <pc:docMk/>
            <pc:sldMk cId="3126147523" sldId="266"/>
            <ac:spMk id="2" creationId="{DA0CD55F-603C-4D2A-BE44-42317491026A}"/>
          </ac:spMkLst>
        </pc:spChg>
        <pc:spChg chg="mod">
          <ac:chgData name="Ellie " userId="2e7173aac0d4d449" providerId="LiveId" clId="{54F804AA-2191-444D-94AE-8131C6C0A0D3}" dt="2019-08-19T21:21:32.515" v="304" actId="27636"/>
          <ac:spMkLst>
            <pc:docMk/>
            <pc:sldMk cId="3126147523" sldId="266"/>
            <ac:spMk id="3" creationId="{55001A84-3A36-4927-A44F-2BB39E2B1C33}"/>
          </ac:spMkLst>
        </pc:spChg>
        <pc:spChg chg="add mod">
          <ac:chgData name="Ellie " userId="2e7173aac0d4d449" providerId="LiveId" clId="{54F804AA-2191-444D-94AE-8131C6C0A0D3}" dt="2019-08-19T21:21:56.978" v="310" actId="1076"/>
          <ac:spMkLst>
            <pc:docMk/>
            <pc:sldMk cId="3126147523" sldId="266"/>
            <ac:spMk id="9" creationId="{9CB30111-E08C-405C-9510-3EB2F7747FB4}"/>
          </ac:spMkLst>
        </pc:spChg>
        <pc:spChg chg="del">
          <ac:chgData name="Ellie " userId="2e7173aac0d4d449" providerId="LiveId" clId="{54F804AA-2191-444D-94AE-8131C6C0A0D3}" dt="2019-08-19T21:21:37.595" v="305" actId="478"/>
          <ac:spMkLst>
            <pc:docMk/>
            <pc:sldMk cId="3126147523" sldId="266"/>
            <ac:spMk id="10" creationId="{22DC86CB-FAE9-46A3-BF8D-47B70546E6B2}"/>
          </ac:spMkLst>
        </pc:spChg>
        <pc:spChg chg="del">
          <ac:chgData name="Ellie " userId="2e7173aac0d4d449" providerId="LiveId" clId="{54F804AA-2191-444D-94AE-8131C6C0A0D3}" dt="2019-08-19T21:21:39.631" v="306" actId="478"/>
          <ac:spMkLst>
            <pc:docMk/>
            <pc:sldMk cId="3126147523" sldId="266"/>
            <ac:spMk id="11" creationId="{12F586D3-CD9C-474A-8149-100988E6B693}"/>
          </ac:spMkLst>
        </pc:spChg>
        <pc:spChg chg="del">
          <ac:chgData name="Ellie " userId="2e7173aac0d4d449" providerId="LiveId" clId="{54F804AA-2191-444D-94AE-8131C6C0A0D3}" dt="2019-08-19T21:21:43.636" v="308" actId="478"/>
          <ac:spMkLst>
            <pc:docMk/>
            <pc:sldMk cId="3126147523" sldId="266"/>
            <ac:spMk id="13" creationId="{0C9F6535-F91E-469F-91E0-E60754431AAB}"/>
          </ac:spMkLst>
        </pc:spChg>
        <pc:spChg chg="del">
          <ac:chgData name="Ellie " userId="2e7173aac0d4d449" providerId="LiveId" clId="{54F804AA-2191-444D-94AE-8131C6C0A0D3}" dt="2019-08-19T21:21:41.648" v="307" actId="478"/>
          <ac:spMkLst>
            <pc:docMk/>
            <pc:sldMk cId="3126147523" sldId="266"/>
            <ac:spMk id="14" creationId="{51DA4D87-ED00-49F0-857F-00965B5E0199}"/>
          </ac:spMkLst>
        </pc:spChg>
      </pc:sldChg>
      <pc:sldChg chg="modSp">
        <pc:chgData name="Ellie " userId="2e7173aac0d4d449" providerId="LiveId" clId="{54F804AA-2191-444D-94AE-8131C6C0A0D3}" dt="2019-08-19T21:38:50.279" v="512" actId="20577"/>
        <pc:sldMkLst>
          <pc:docMk/>
          <pc:sldMk cId="2842397445" sldId="267"/>
        </pc:sldMkLst>
        <pc:spChg chg="mod">
          <ac:chgData name="Ellie " userId="2e7173aac0d4d449" providerId="LiveId" clId="{54F804AA-2191-444D-94AE-8131C6C0A0D3}" dt="2019-08-19T21:38:50.279" v="512" actId="20577"/>
          <ac:spMkLst>
            <pc:docMk/>
            <pc:sldMk cId="2842397445" sldId="267"/>
            <ac:spMk id="7" creationId="{72F861AD-D2B0-4ECF-9774-06237EC7BB74}"/>
          </ac:spMkLst>
        </pc:spChg>
      </pc:sldChg>
    </pc:docChg>
  </pc:docChgLst>
  <pc:docChgLst>
    <pc:chgData name="Ellie Small" userId="2e7173aac0d4d449" providerId="LiveId" clId="{21E5D9AA-6AE4-440F-BC9F-D4D149B10769}"/>
    <pc:docChg chg="custSel modSld">
      <pc:chgData name="Ellie Small" userId="2e7173aac0d4d449" providerId="LiveId" clId="{21E5D9AA-6AE4-440F-BC9F-D4D149B10769}" dt="2020-02-13T21:53:04.494" v="257"/>
      <pc:docMkLst>
        <pc:docMk/>
      </pc:docMkLst>
      <pc:sldChg chg="addSp delSp modSp mod chgLayout">
        <pc:chgData name="Ellie Small" userId="2e7173aac0d4d449" providerId="LiveId" clId="{21E5D9AA-6AE4-440F-BC9F-D4D149B10769}" dt="2020-02-13T21:43:41.424" v="237" actId="20577"/>
        <pc:sldMkLst>
          <pc:docMk/>
          <pc:sldMk cId="4269857569" sldId="256"/>
        </pc:sldMkLst>
        <pc:spChg chg="mod ord">
          <ac:chgData name="Ellie Small" userId="2e7173aac0d4d449" providerId="LiveId" clId="{21E5D9AA-6AE4-440F-BC9F-D4D149B10769}" dt="2020-02-13T21:43:41.424" v="237" actId="20577"/>
          <ac:spMkLst>
            <pc:docMk/>
            <pc:sldMk cId="4269857569" sldId="256"/>
            <ac:spMk id="2" creationId="{00000000-0000-0000-0000-000000000000}"/>
          </ac:spMkLst>
        </pc:spChg>
        <pc:spChg chg="mod ord">
          <ac:chgData name="Ellie Small" userId="2e7173aac0d4d449" providerId="LiveId" clId="{21E5D9AA-6AE4-440F-BC9F-D4D149B10769}" dt="2020-01-30T17:54:59.050" v="191" actId="255"/>
          <ac:spMkLst>
            <pc:docMk/>
            <pc:sldMk cId="4269857569" sldId="256"/>
            <ac:spMk id="3" creationId="{00000000-0000-0000-0000-000000000000}"/>
          </ac:spMkLst>
        </pc:spChg>
        <pc:spChg chg="add mod">
          <ac:chgData name="Ellie Small" userId="2e7173aac0d4d449" providerId="LiveId" clId="{21E5D9AA-6AE4-440F-BC9F-D4D149B10769}" dt="2020-01-22T00:34:44.523" v="180" actId="1076"/>
          <ac:spMkLst>
            <pc:docMk/>
            <pc:sldMk cId="4269857569" sldId="256"/>
            <ac:spMk id="4" creationId="{1984F6DB-F804-4D85-B0F3-666B63B0F009}"/>
          </ac:spMkLst>
        </pc:spChg>
        <pc:spChg chg="add del mod">
          <ac:chgData name="Ellie Small" userId="2e7173aac0d4d449" providerId="LiveId" clId="{21E5D9AA-6AE4-440F-BC9F-D4D149B10769}" dt="2020-01-30T17:52:47.307" v="181" actId="6264"/>
          <ac:spMkLst>
            <pc:docMk/>
            <pc:sldMk cId="4269857569" sldId="256"/>
            <ac:spMk id="5" creationId="{73D7CFE8-5FB1-4D91-B1FA-1E02E49BFAEC}"/>
          </ac:spMkLst>
        </pc:spChg>
        <pc:spChg chg="add del mod">
          <ac:chgData name="Ellie Small" userId="2e7173aac0d4d449" providerId="LiveId" clId="{21E5D9AA-6AE4-440F-BC9F-D4D149B10769}" dt="2020-01-30T17:52:47.307" v="181" actId="6264"/>
          <ac:spMkLst>
            <pc:docMk/>
            <pc:sldMk cId="4269857569" sldId="256"/>
            <ac:spMk id="6" creationId="{2F30D331-0C9C-45BF-AFA6-09EB1CCAF9F6}"/>
          </ac:spMkLst>
        </pc:spChg>
      </pc:sldChg>
      <pc:sldChg chg="modSp">
        <pc:chgData name="Ellie Small" userId="2e7173aac0d4d449" providerId="LiveId" clId="{21E5D9AA-6AE4-440F-BC9F-D4D149B10769}" dt="2020-01-08T22:00:56.607" v="63" actId="20577"/>
        <pc:sldMkLst>
          <pc:docMk/>
          <pc:sldMk cId="265237843" sldId="264"/>
        </pc:sldMkLst>
        <pc:spChg chg="mod">
          <ac:chgData name="Ellie Small" userId="2e7173aac0d4d449" providerId="LiveId" clId="{21E5D9AA-6AE4-440F-BC9F-D4D149B10769}" dt="2020-01-08T22:00:56.607" v="63" actId="20577"/>
          <ac:spMkLst>
            <pc:docMk/>
            <pc:sldMk cId="265237843" sldId="264"/>
            <ac:spMk id="3" creationId="{55001A84-3A36-4927-A44F-2BB39E2B1C33}"/>
          </ac:spMkLst>
        </pc:spChg>
      </pc:sldChg>
      <pc:sldChg chg="modSp">
        <pc:chgData name="Ellie Small" userId="2e7173aac0d4d449" providerId="LiveId" clId="{21E5D9AA-6AE4-440F-BC9F-D4D149B10769}" dt="2020-01-08T22:03:45.225" v="88" actId="20577"/>
        <pc:sldMkLst>
          <pc:docMk/>
          <pc:sldMk cId="3126147523" sldId="266"/>
        </pc:sldMkLst>
        <pc:spChg chg="mod">
          <ac:chgData name="Ellie Small" userId="2e7173aac0d4d449" providerId="LiveId" clId="{21E5D9AA-6AE4-440F-BC9F-D4D149B10769}" dt="2020-01-08T22:03:45.225" v="88" actId="20577"/>
          <ac:spMkLst>
            <pc:docMk/>
            <pc:sldMk cId="3126147523" sldId="266"/>
            <ac:spMk id="3" creationId="{55001A84-3A36-4927-A44F-2BB39E2B1C33}"/>
          </ac:spMkLst>
        </pc:spChg>
      </pc:sldChg>
      <pc:sldChg chg="delSp modSp delAnim modAnim">
        <pc:chgData name="Ellie Small" userId="2e7173aac0d4d449" providerId="LiveId" clId="{21E5D9AA-6AE4-440F-BC9F-D4D149B10769}" dt="2020-02-13T21:53:04.494" v="257"/>
        <pc:sldMkLst>
          <pc:docMk/>
          <pc:sldMk cId="381781689" sldId="272"/>
        </pc:sldMkLst>
        <pc:spChg chg="mod">
          <ac:chgData name="Ellie Small" userId="2e7173aac0d4d449" providerId="LiveId" clId="{21E5D9AA-6AE4-440F-BC9F-D4D149B10769}" dt="2020-02-13T21:52:40.047" v="253" actId="27636"/>
          <ac:spMkLst>
            <pc:docMk/>
            <pc:sldMk cId="381781689" sldId="272"/>
            <ac:spMk id="3" creationId="{55001A84-3A36-4927-A44F-2BB39E2B1C33}"/>
          </ac:spMkLst>
        </pc:spChg>
        <pc:spChg chg="del mod">
          <ac:chgData name="Ellie Small" userId="2e7173aac0d4d449" providerId="LiveId" clId="{21E5D9AA-6AE4-440F-BC9F-D4D149B10769}" dt="2020-02-13T21:51:30.143" v="240" actId="478"/>
          <ac:spMkLst>
            <pc:docMk/>
            <pc:sldMk cId="381781689" sldId="272"/>
            <ac:spMk id="5" creationId="{90E9CB5B-0336-45F0-AE49-8C25531C41EB}"/>
          </ac:spMkLst>
        </pc:spChg>
      </pc:sldChg>
    </pc:docChg>
  </pc:docChgLst>
  <pc:docChgLst>
    <pc:chgData name="Ellie Small" userId="2e7173aac0d4d449" providerId="LiveId" clId="{D15E96F4-1F35-49B8-A06D-D329FC96345C}"/>
    <pc:docChg chg="undo redo custSel addSld delSld modSld sldOrd">
      <pc:chgData name="Ellie Small" userId="2e7173aac0d4d449" providerId="LiveId" clId="{D15E96F4-1F35-49B8-A06D-D329FC96345C}" dt="2019-08-19T04:24:41.490" v="557" actId="20577"/>
      <pc:docMkLst>
        <pc:docMk/>
      </pc:docMkLst>
      <pc:sldChg chg="modSp">
        <pc:chgData name="Ellie Small" userId="2e7173aac0d4d449" providerId="LiveId" clId="{D15E96F4-1F35-49B8-A06D-D329FC96345C}" dt="2019-08-19T02:48:47.427" v="38" actId="5793"/>
        <pc:sldMkLst>
          <pc:docMk/>
          <pc:sldMk cId="4269857569" sldId="256"/>
        </pc:sldMkLst>
        <pc:spChg chg="mod">
          <ac:chgData name="Ellie Small" userId="2e7173aac0d4d449" providerId="LiveId" clId="{D15E96F4-1F35-49B8-A06D-D329FC96345C}" dt="2019-08-19T02:48:39.566" v="34" actId="20577"/>
          <ac:spMkLst>
            <pc:docMk/>
            <pc:sldMk cId="4269857569" sldId="256"/>
            <ac:spMk id="2" creationId="{00000000-0000-0000-0000-000000000000}"/>
          </ac:spMkLst>
        </pc:spChg>
        <pc:spChg chg="mod">
          <ac:chgData name="Ellie Small" userId="2e7173aac0d4d449" providerId="LiveId" clId="{D15E96F4-1F35-49B8-A06D-D329FC96345C}" dt="2019-08-19T02:48:47.427" v="38" actId="5793"/>
          <ac:spMkLst>
            <pc:docMk/>
            <pc:sldMk cId="4269857569" sldId="256"/>
            <ac:spMk id="3" creationId="{00000000-0000-0000-0000-000000000000}"/>
          </ac:spMkLst>
        </pc:spChg>
      </pc:sldChg>
      <pc:sldChg chg="modSp add">
        <pc:chgData name="Ellie Small" userId="2e7173aac0d4d449" providerId="LiveId" clId="{D15E96F4-1F35-49B8-A06D-D329FC96345C}" dt="2019-08-19T03:03:19.925" v="260" actId="179"/>
        <pc:sldMkLst>
          <pc:docMk/>
          <pc:sldMk cId="739183143" sldId="257"/>
        </pc:sldMkLst>
        <pc:spChg chg="mod">
          <ac:chgData name="Ellie Small" userId="2e7173aac0d4d449" providerId="LiveId" clId="{D15E96F4-1F35-49B8-A06D-D329FC96345C}" dt="2019-08-19T03:01:57.238" v="254" actId="255"/>
          <ac:spMkLst>
            <pc:docMk/>
            <pc:sldMk cId="739183143" sldId="257"/>
            <ac:spMk id="2" creationId="{DA0CD55F-603C-4D2A-BE44-42317491026A}"/>
          </ac:spMkLst>
        </pc:spChg>
        <pc:spChg chg="mod">
          <ac:chgData name="Ellie Small" userId="2e7173aac0d4d449" providerId="LiveId" clId="{D15E96F4-1F35-49B8-A06D-D329FC96345C}" dt="2019-08-19T03:03:19.925" v="260" actId="179"/>
          <ac:spMkLst>
            <pc:docMk/>
            <pc:sldMk cId="739183143" sldId="257"/>
            <ac:spMk id="3" creationId="{55001A84-3A36-4927-A44F-2BB39E2B1C33}"/>
          </ac:spMkLst>
        </pc:spChg>
      </pc:sldChg>
      <pc:sldChg chg="modSp add">
        <pc:chgData name="Ellie Small" userId="2e7173aac0d4d449" providerId="LiveId" clId="{D15E96F4-1F35-49B8-A06D-D329FC96345C}" dt="2019-08-19T04:21:12.999" v="445" actId="27636"/>
        <pc:sldMkLst>
          <pc:docMk/>
          <pc:sldMk cId="671577576" sldId="258"/>
        </pc:sldMkLst>
        <pc:spChg chg="mod">
          <ac:chgData name="Ellie Small" userId="2e7173aac0d4d449" providerId="LiveId" clId="{D15E96F4-1F35-49B8-A06D-D329FC96345C}" dt="2019-08-19T03:05:46.183" v="267" actId="255"/>
          <ac:spMkLst>
            <pc:docMk/>
            <pc:sldMk cId="671577576" sldId="258"/>
            <ac:spMk id="2" creationId="{DA0CD55F-603C-4D2A-BE44-42317491026A}"/>
          </ac:spMkLst>
        </pc:spChg>
        <pc:spChg chg="mod">
          <ac:chgData name="Ellie Small" userId="2e7173aac0d4d449" providerId="LiveId" clId="{D15E96F4-1F35-49B8-A06D-D329FC96345C}" dt="2019-08-19T04:21:12.999" v="445" actId="27636"/>
          <ac:spMkLst>
            <pc:docMk/>
            <pc:sldMk cId="671577576" sldId="258"/>
            <ac:spMk id="3" creationId="{55001A84-3A36-4927-A44F-2BB39E2B1C33}"/>
          </ac:spMkLst>
        </pc:spChg>
      </pc:sldChg>
      <pc:sldChg chg="add del">
        <pc:chgData name="Ellie Small" userId="2e7173aac0d4d449" providerId="LiveId" clId="{D15E96F4-1F35-49B8-A06D-D329FC96345C}" dt="2019-08-19T02:49:47.187" v="143" actId="2696"/>
        <pc:sldMkLst>
          <pc:docMk/>
          <pc:sldMk cId="4286972517" sldId="259"/>
        </pc:sldMkLst>
        <pc:spChg chg="mod">
          <ac:chgData name="Ellie Small" userId="2e7173aac0d4d449" providerId="LiveId" clId="{D15E96F4-1F35-49B8-A06D-D329FC96345C}" dt="2019-08-19T04:23:04.119" v="484" actId="20577"/>
          <ac:spMkLst>
            <pc:docMk/>
            <pc:sldMk cId="4286972517" sldId="259"/>
            <ac:spMk id="2" creationId="{DA0CD55F-603C-4D2A-BE44-42317491026A}"/>
          </ac:spMkLst>
        </pc:spChg>
        <pc:spChg chg="del mod">
          <ac:chgData name="Ellie Small" userId="2e7173aac0d4d449" providerId="LiveId" clId="{D15E96F4-1F35-49B8-A06D-D329FC96345C}" dt="2019-08-19T04:24:01.598" v="504" actId="478"/>
          <ac:spMkLst>
            <pc:docMk/>
            <pc:sldMk cId="4286972517" sldId="259"/>
            <ac:spMk id="3" creationId="{55001A84-3A36-4927-A44F-2BB39E2B1C33}"/>
          </ac:spMkLst>
        </pc:spChg>
        <pc:spChg chg="add mod">
          <ac:chgData name="Ellie Small" userId="2e7173aac0d4d449" providerId="LiveId" clId="{D15E96F4-1F35-49B8-A06D-D329FC96345C}" dt="2019-08-19T04:24:16.007" v="548" actId="1037"/>
          <ac:spMkLst>
            <pc:docMk/>
            <pc:sldMk cId="4286972517" sldId="259"/>
            <ac:spMk id="6" creationId="{E9F6A56C-E510-4C36-93F3-E1EC44736369}"/>
          </ac:spMkLst>
        </pc:spChg>
        <pc:spChg chg="add mod">
          <ac:chgData name="Ellie Small" userId="2e7173aac0d4d449" providerId="LiveId" clId="{D15E96F4-1F35-49B8-A06D-D329FC96345C}" dt="2019-08-19T04:24:16.007" v="548" actId="1037"/>
          <ac:spMkLst>
            <pc:docMk/>
            <pc:sldMk cId="4286972517" sldId="259"/>
            <ac:spMk id="7" creationId="{92FD99CA-BF92-4ED2-A4F7-5646B0B7BE8B}"/>
          </ac:spMkLst>
        </pc:spChg>
        <pc:graphicFrameChg chg="add mod modGraphic">
          <ac:chgData name="Ellie Small" userId="2e7173aac0d4d449" providerId="LiveId" clId="{D15E96F4-1F35-49B8-A06D-D329FC96345C}" dt="2019-08-19T04:24:41.490" v="557" actId="20577"/>
          <ac:graphicFrameMkLst>
            <pc:docMk/>
            <pc:sldMk cId="4286972517" sldId="259"/>
            <ac:graphicFrameMk id="5" creationId="{9E278158-70D9-4777-9839-2FDE4A1513F1}"/>
          </ac:graphicFrameMkLst>
        </pc:graphicFrameChg>
      </pc:sldChg>
      <pc:sldChg chg="add del">
        <pc:chgData name="Ellie Small" userId="2e7173aac0d4d449" providerId="LiveId" clId="{D15E96F4-1F35-49B8-A06D-D329FC96345C}" dt="2019-08-19T02:49:47.312" v="148" actId="2696"/>
        <pc:sldMkLst>
          <pc:docMk/>
          <pc:sldMk cId="1027389628" sldId="263"/>
        </pc:sldMkLst>
      </pc:sldChg>
      <pc:sldChg chg="add del">
        <pc:chgData name="Ellie Small" userId="2e7173aac0d4d449" providerId="LiveId" clId="{D15E96F4-1F35-49B8-A06D-D329FC96345C}" dt="2019-08-19T02:49:47.187" v="144" actId="2696"/>
        <pc:sldMkLst>
          <pc:docMk/>
          <pc:sldMk cId="3126147523" sldId="266"/>
        </pc:sldMkLst>
      </pc:sldChg>
    </pc:docChg>
  </pc:docChgLst>
  <pc:docChgLst>
    <pc:chgData name="Ellie Small" userId="2e7173aac0d4d449" providerId="LiveId" clId="{11955A9E-3DC4-40CB-A3BE-0071AD792169}"/>
    <pc:docChg chg="undo custSel addSld delSld modSld">
      <pc:chgData name="Ellie Small" userId="2e7173aac0d4d449" providerId="LiveId" clId="{11955A9E-3DC4-40CB-A3BE-0071AD792169}" dt="2020-09-06T08:52:30.787" v="11204" actId="114"/>
      <pc:docMkLst>
        <pc:docMk/>
      </pc:docMkLst>
      <pc:sldChg chg="modSp mod">
        <pc:chgData name="Ellie Small" userId="2e7173aac0d4d449" providerId="LiveId" clId="{11955A9E-3DC4-40CB-A3BE-0071AD792169}" dt="2020-09-05T18:59:43.682" v="1" actId="6549"/>
        <pc:sldMkLst>
          <pc:docMk/>
          <pc:sldMk cId="4269857569" sldId="256"/>
        </pc:sldMkLst>
        <pc:spChg chg="mod">
          <ac:chgData name="Ellie Small" userId="2e7173aac0d4d449" providerId="LiveId" clId="{11955A9E-3DC4-40CB-A3BE-0071AD792169}" dt="2020-09-05T18:59:43.682" v="1" actId="6549"/>
          <ac:spMkLst>
            <pc:docMk/>
            <pc:sldMk cId="4269857569" sldId="256"/>
            <ac:spMk id="2" creationId="{00000000-0000-0000-0000-000000000000}"/>
          </ac:spMkLst>
        </pc:spChg>
      </pc:sldChg>
      <pc:sldChg chg="modSp mod modAnim">
        <pc:chgData name="Ellie Small" userId="2e7173aac0d4d449" providerId="LiveId" clId="{11955A9E-3DC4-40CB-A3BE-0071AD792169}" dt="2020-09-06T07:32:23.966" v="11085" actId="20577"/>
        <pc:sldMkLst>
          <pc:docMk/>
          <pc:sldMk cId="2842397445" sldId="267"/>
        </pc:sldMkLst>
        <pc:spChg chg="mod">
          <ac:chgData name="Ellie Small" userId="2e7173aac0d4d449" providerId="LiveId" clId="{11955A9E-3DC4-40CB-A3BE-0071AD792169}" dt="2020-09-06T07:32:23.966" v="11085" actId="20577"/>
          <ac:spMkLst>
            <pc:docMk/>
            <pc:sldMk cId="2842397445" sldId="267"/>
            <ac:spMk id="7" creationId="{72F861AD-D2B0-4ECF-9774-06237EC7BB74}"/>
          </ac:spMkLst>
        </pc:spChg>
      </pc:sldChg>
      <pc:sldChg chg="modSp mod modAnim">
        <pc:chgData name="Ellie Small" userId="2e7173aac0d4d449" providerId="LiveId" clId="{11955A9E-3DC4-40CB-A3BE-0071AD792169}" dt="2020-09-05T19:00:06.912" v="5" actId="27636"/>
        <pc:sldMkLst>
          <pc:docMk/>
          <pc:sldMk cId="0" sldId="271"/>
        </pc:sldMkLst>
        <pc:spChg chg="mod">
          <ac:chgData name="Ellie Small" userId="2e7173aac0d4d449" providerId="LiveId" clId="{11955A9E-3DC4-40CB-A3BE-0071AD792169}" dt="2020-09-05T19:00:06.912" v="5" actId="27636"/>
          <ac:spMkLst>
            <pc:docMk/>
            <pc:sldMk cId="0" sldId="271"/>
            <ac:spMk id="7" creationId="{72F861AD-D2B0-4ECF-9774-06237EC7BB74}"/>
          </ac:spMkLst>
        </pc:spChg>
      </pc:sldChg>
      <pc:sldChg chg="del">
        <pc:chgData name="Ellie Small" userId="2e7173aac0d4d449" providerId="LiveId" clId="{11955A9E-3DC4-40CB-A3BE-0071AD792169}" dt="2020-09-05T19:47:50.097" v="1004" actId="47"/>
        <pc:sldMkLst>
          <pc:docMk/>
          <pc:sldMk cId="1160939070" sldId="308"/>
        </pc:sldMkLst>
      </pc:sldChg>
      <pc:sldChg chg="modSp mod modAnim">
        <pc:chgData name="Ellie Small" userId="2e7173aac0d4d449" providerId="LiveId" clId="{11955A9E-3DC4-40CB-A3BE-0071AD792169}" dt="2020-09-05T19:47:32.167" v="1003" actId="20577"/>
        <pc:sldMkLst>
          <pc:docMk/>
          <pc:sldMk cId="719258999" sldId="318"/>
        </pc:sldMkLst>
        <pc:spChg chg="mod">
          <ac:chgData name="Ellie Small" userId="2e7173aac0d4d449" providerId="LiveId" clId="{11955A9E-3DC4-40CB-A3BE-0071AD792169}" dt="2020-09-05T19:18:21.386" v="312" actId="20577"/>
          <ac:spMkLst>
            <pc:docMk/>
            <pc:sldMk cId="719258999" sldId="318"/>
            <ac:spMk id="2" creationId="{DA0CD55F-603C-4D2A-BE44-42317491026A}"/>
          </ac:spMkLst>
        </pc:spChg>
        <pc:spChg chg="mod">
          <ac:chgData name="Ellie Small" userId="2e7173aac0d4d449" providerId="LiveId" clId="{11955A9E-3DC4-40CB-A3BE-0071AD792169}" dt="2020-09-05T19:47:32.167" v="1003" actId="20577"/>
          <ac:spMkLst>
            <pc:docMk/>
            <pc:sldMk cId="719258999" sldId="318"/>
            <ac:spMk id="3" creationId="{55001A84-3A36-4927-A44F-2BB39E2B1C33}"/>
          </ac:spMkLst>
        </pc:spChg>
      </pc:sldChg>
      <pc:sldChg chg="del">
        <pc:chgData name="Ellie Small" userId="2e7173aac0d4d449" providerId="LiveId" clId="{11955A9E-3DC4-40CB-A3BE-0071AD792169}" dt="2020-09-05T19:47:50.097" v="1004" actId="47"/>
        <pc:sldMkLst>
          <pc:docMk/>
          <pc:sldMk cId="2623039618" sldId="319"/>
        </pc:sldMkLst>
      </pc:sldChg>
      <pc:sldChg chg="modSp add mod">
        <pc:chgData name="Ellie Small" userId="2e7173aac0d4d449" providerId="LiveId" clId="{11955A9E-3DC4-40CB-A3BE-0071AD792169}" dt="2020-09-05T20:34:20.205" v="1448" actId="20577"/>
        <pc:sldMkLst>
          <pc:docMk/>
          <pc:sldMk cId="3195460823" sldId="319"/>
        </pc:sldMkLst>
        <pc:spChg chg="mod">
          <ac:chgData name="Ellie Small" userId="2e7173aac0d4d449" providerId="LiveId" clId="{11955A9E-3DC4-40CB-A3BE-0071AD792169}" dt="2020-09-05T20:34:20.205" v="1448" actId="20577"/>
          <ac:spMkLst>
            <pc:docMk/>
            <pc:sldMk cId="3195460823" sldId="319"/>
            <ac:spMk id="3" creationId="{55001A84-3A36-4927-A44F-2BB39E2B1C33}"/>
          </ac:spMkLst>
        </pc:spChg>
      </pc:sldChg>
      <pc:sldChg chg="del">
        <pc:chgData name="Ellie Small" userId="2e7173aac0d4d449" providerId="LiveId" clId="{11955A9E-3DC4-40CB-A3BE-0071AD792169}" dt="2020-09-05T19:47:50.097" v="1004" actId="47"/>
        <pc:sldMkLst>
          <pc:docMk/>
          <pc:sldMk cId="169527237" sldId="320"/>
        </pc:sldMkLst>
      </pc:sldChg>
      <pc:sldChg chg="modSp add mod">
        <pc:chgData name="Ellie Small" userId="2e7173aac0d4d449" providerId="LiveId" clId="{11955A9E-3DC4-40CB-A3BE-0071AD792169}" dt="2020-09-05T20:46:38.303" v="1942" actId="20577"/>
        <pc:sldMkLst>
          <pc:docMk/>
          <pc:sldMk cId="791354060" sldId="320"/>
        </pc:sldMkLst>
        <pc:spChg chg="mod">
          <ac:chgData name="Ellie Small" userId="2e7173aac0d4d449" providerId="LiveId" clId="{11955A9E-3DC4-40CB-A3BE-0071AD792169}" dt="2020-09-05T20:46:38.303" v="1942" actId="20577"/>
          <ac:spMkLst>
            <pc:docMk/>
            <pc:sldMk cId="791354060" sldId="320"/>
            <ac:spMk id="3" creationId="{55001A84-3A36-4927-A44F-2BB39E2B1C33}"/>
          </ac:spMkLst>
        </pc:spChg>
      </pc:sldChg>
      <pc:sldChg chg="del">
        <pc:chgData name="Ellie Small" userId="2e7173aac0d4d449" providerId="LiveId" clId="{11955A9E-3DC4-40CB-A3BE-0071AD792169}" dt="2020-09-05T19:47:50.097" v="1004" actId="47"/>
        <pc:sldMkLst>
          <pc:docMk/>
          <pc:sldMk cId="2286610150" sldId="321"/>
        </pc:sldMkLst>
      </pc:sldChg>
      <pc:sldChg chg="modSp add mod">
        <pc:chgData name="Ellie Small" userId="2e7173aac0d4d449" providerId="LiveId" clId="{11955A9E-3DC4-40CB-A3BE-0071AD792169}" dt="2020-09-05T21:04:58.713" v="2624" actId="20577"/>
        <pc:sldMkLst>
          <pc:docMk/>
          <pc:sldMk cId="4225481942" sldId="321"/>
        </pc:sldMkLst>
        <pc:spChg chg="mod">
          <ac:chgData name="Ellie Small" userId="2e7173aac0d4d449" providerId="LiveId" clId="{11955A9E-3DC4-40CB-A3BE-0071AD792169}" dt="2020-09-05T21:04:58.713" v="2624" actId="20577"/>
          <ac:spMkLst>
            <pc:docMk/>
            <pc:sldMk cId="4225481942" sldId="321"/>
            <ac:spMk id="3" creationId="{55001A84-3A36-4927-A44F-2BB39E2B1C33}"/>
          </ac:spMkLst>
        </pc:spChg>
      </pc:sldChg>
      <pc:sldChg chg="del">
        <pc:chgData name="Ellie Small" userId="2e7173aac0d4d449" providerId="LiveId" clId="{11955A9E-3DC4-40CB-A3BE-0071AD792169}" dt="2020-09-05T19:47:50.097" v="1004" actId="47"/>
        <pc:sldMkLst>
          <pc:docMk/>
          <pc:sldMk cId="287064855" sldId="322"/>
        </pc:sldMkLst>
      </pc:sldChg>
      <pc:sldChg chg="add del">
        <pc:chgData name="Ellie Small" userId="2e7173aac0d4d449" providerId="LiveId" clId="{11955A9E-3DC4-40CB-A3BE-0071AD792169}" dt="2020-09-05T22:29:49.480" v="3513" actId="47"/>
        <pc:sldMkLst>
          <pc:docMk/>
          <pc:sldMk cId="2943767071" sldId="322"/>
        </pc:sldMkLst>
      </pc:sldChg>
      <pc:sldChg chg="modSp add mod">
        <pc:chgData name="Ellie Small" userId="2e7173aac0d4d449" providerId="LiveId" clId="{11955A9E-3DC4-40CB-A3BE-0071AD792169}" dt="2020-09-05T22:11:17.592" v="3137" actId="20577"/>
        <pc:sldMkLst>
          <pc:docMk/>
          <pc:sldMk cId="1207890025" sldId="323"/>
        </pc:sldMkLst>
        <pc:spChg chg="mod">
          <ac:chgData name="Ellie Small" userId="2e7173aac0d4d449" providerId="LiveId" clId="{11955A9E-3DC4-40CB-A3BE-0071AD792169}" dt="2020-09-05T21:14:17.490" v="2646" actId="20577"/>
          <ac:spMkLst>
            <pc:docMk/>
            <pc:sldMk cId="1207890025" sldId="323"/>
            <ac:spMk id="2" creationId="{DA0CD55F-603C-4D2A-BE44-42317491026A}"/>
          </ac:spMkLst>
        </pc:spChg>
        <pc:spChg chg="mod">
          <ac:chgData name="Ellie Small" userId="2e7173aac0d4d449" providerId="LiveId" clId="{11955A9E-3DC4-40CB-A3BE-0071AD792169}" dt="2020-09-05T22:11:17.592" v="3137" actId="20577"/>
          <ac:spMkLst>
            <pc:docMk/>
            <pc:sldMk cId="1207890025" sldId="323"/>
            <ac:spMk id="3" creationId="{55001A84-3A36-4927-A44F-2BB39E2B1C33}"/>
          </ac:spMkLst>
        </pc:spChg>
      </pc:sldChg>
      <pc:sldChg chg="del">
        <pc:chgData name="Ellie Small" userId="2e7173aac0d4d449" providerId="LiveId" clId="{11955A9E-3DC4-40CB-A3BE-0071AD792169}" dt="2020-09-05T19:47:50.097" v="1004" actId="47"/>
        <pc:sldMkLst>
          <pc:docMk/>
          <pc:sldMk cId="3041238829" sldId="323"/>
        </pc:sldMkLst>
      </pc:sldChg>
      <pc:sldChg chg="modSp add mod">
        <pc:chgData name="Ellie Small" userId="2e7173aac0d4d449" providerId="LiveId" clId="{11955A9E-3DC4-40CB-A3BE-0071AD792169}" dt="2020-09-06T07:31:33.638" v="11003" actId="20577"/>
        <pc:sldMkLst>
          <pc:docMk/>
          <pc:sldMk cId="1084178819" sldId="324"/>
        </pc:sldMkLst>
        <pc:spChg chg="mod">
          <ac:chgData name="Ellie Small" userId="2e7173aac0d4d449" providerId="LiveId" clId="{11955A9E-3DC4-40CB-A3BE-0071AD792169}" dt="2020-09-06T07:31:33.638" v="11003" actId="20577"/>
          <ac:spMkLst>
            <pc:docMk/>
            <pc:sldMk cId="1084178819" sldId="324"/>
            <ac:spMk id="2" creationId="{DA0CD55F-603C-4D2A-BE44-42317491026A}"/>
          </ac:spMkLst>
        </pc:spChg>
        <pc:spChg chg="mod">
          <ac:chgData name="Ellie Small" userId="2e7173aac0d4d449" providerId="LiveId" clId="{11955A9E-3DC4-40CB-A3BE-0071AD792169}" dt="2020-09-05T22:34:04.231" v="3754" actId="114"/>
          <ac:spMkLst>
            <pc:docMk/>
            <pc:sldMk cId="1084178819" sldId="324"/>
            <ac:spMk id="3" creationId="{55001A84-3A36-4927-A44F-2BB39E2B1C33}"/>
          </ac:spMkLst>
        </pc:spChg>
      </pc:sldChg>
      <pc:sldChg chg="del">
        <pc:chgData name="Ellie Small" userId="2e7173aac0d4d449" providerId="LiveId" clId="{11955A9E-3DC4-40CB-A3BE-0071AD792169}" dt="2020-09-05T19:47:50.097" v="1004" actId="47"/>
        <pc:sldMkLst>
          <pc:docMk/>
          <pc:sldMk cId="2856795056" sldId="324"/>
        </pc:sldMkLst>
      </pc:sldChg>
      <pc:sldChg chg="modSp add mod">
        <pc:chgData name="Ellie Small" userId="2e7173aac0d4d449" providerId="LiveId" clId="{11955A9E-3DC4-40CB-A3BE-0071AD792169}" dt="2020-09-06T00:42:00.107" v="5393" actId="114"/>
        <pc:sldMkLst>
          <pc:docMk/>
          <pc:sldMk cId="798894337" sldId="325"/>
        </pc:sldMkLst>
        <pc:spChg chg="mod">
          <ac:chgData name="Ellie Small" userId="2e7173aac0d4d449" providerId="LiveId" clId="{11955A9E-3DC4-40CB-A3BE-0071AD792169}" dt="2020-09-05T22:59:59.477" v="3777" actId="20577"/>
          <ac:spMkLst>
            <pc:docMk/>
            <pc:sldMk cId="798894337" sldId="325"/>
            <ac:spMk id="2" creationId="{DA0CD55F-603C-4D2A-BE44-42317491026A}"/>
          </ac:spMkLst>
        </pc:spChg>
        <pc:spChg chg="mod">
          <ac:chgData name="Ellie Small" userId="2e7173aac0d4d449" providerId="LiveId" clId="{11955A9E-3DC4-40CB-A3BE-0071AD792169}" dt="2020-09-06T00:42:00.107" v="5393" actId="114"/>
          <ac:spMkLst>
            <pc:docMk/>
            <pc:sldMk cId="798894337" sldId="325"/>
            <ac:spMk id="3" creationId="{55001A84-3A36-4927-A44F-2BB39E2B1C33}"/>
          </ac:spMkLst>
        </pc:spChg>
      </pc:sldChg>
      <pc:sldChg chg="del">
        <pc:chgData name="Ellie Small" userId="2e7173aac0d4d449" providerId="LiveId" clId="{11955A9E-3DC4-40CB-A3BE-0071AD792169}" dt="2020-09-05T19:47:50.097" v="1004" actId="47"/>
        <pc:sldMkLst>
          <pc:docMk/>
          <pc:sldMk cId="3303586845" sldId="325"/>
        </pc:sldMkLst>
      </pc:sldChg>
      <pc:sldChg chg="modSp add mod">
        <pc:chgData name="Ellie Small" userId="2e7173aac0d4d449" providerId="LiveId" clId="{11955A9E-3DC4-40CB-A3BE-0071AD792169}" dt="2020-09-06T00:47:28.662" v="5539" actId="20577"/>
        <pc:sldMkLst>
          <pc:docMk/>
          <pc:sldMk cId="1219845777" sldId="326"/>
        </pc:sldMkLst>
        <pc:spChg chg="mod">
          <ac:chgData name="Ellie Small" userId="2e7173aac0d4d449" providerId="LiveId" clId="{11955A9E-3DC4-40CB-A3BE-0071AD792169}" dt="2020-09-05T23:21:07.562" v="4510" actId="20577"/>
          <ac:spMkLst>
            <pc:docMk/>
            <pc:sldMk cId="1219845777" sldId="326"/>
            <ac:spMk id="2" creationId="{DA0CD55F-603C-4D2A-BE44-42317491026A}"/>
          </ac:spMkLst>
        </pc:spChg>
        <pc:spChg chg="mod">
          <ac:chgData name="Ellie Small" userId="2e7173aac0d4d449" providerId="LiveId" clId="{11955A9E-3DC4-40CB-A3BE-0071AD792169}" dt="2020-09-06T00:47:28.662" v="5539" actId="20577"/>
          <ac:spMkLst>
            <pc:docMk/>
            <pc:sldMk cId="1219845777" sldId="326"/>
            <ac:spMk id="3" creationId="{55001A84-3A36-4927-A44F-2BB39E2B1C33}"/>
          </ac:spMkLst>
        </pc:spChg>
      </pc:sldChg>
      <pc:sldChg chg="del">
        <pc:chgData name="Ellie Small" userId="2e7173aac0d4d449" providerId="LiveId" clId="{11955A9E-3DC4-40CB-A3BE-0071AD792169}" dt="2020-09-05T19:47:50.097" v="1004" actId="47"/>
        <pc:sldMkLst>
          <pc:docMk/>
          <pc:sldMk cId="4256718904" sldId="326"/>
        </pc:sldMkLst>
      </pc:sldChg>
      <pc:sldChg chg="modSp add mod">
        <pc:chgData name="Ellie Small" userId="2e7173aac0d4d449" providerId="LiveId" clId="{11955A9E-3DC4-40CB-A3BE-0071AD792169}" dt="2020-09-06T05:55:09.548" v="6956" actId="20577"/>
        <pc:sldMkLst>
          <pc:docMk/>
          <pc:sldMk cId="380806579" sldId="327"/>
        </pc:sldMkLst>
        <pc:spChg chg="mod">
          <ac:chgData name="Ellie Small" userId="2e7173aac0d4d449" providerId="LiveId" clId="{11955A9E-3DC4-40CB-A3BE-0071AD792169}" dt="2020-09-06T05:55:09.548" v="6956" actId="20577"/>
          <ac:spMkLst>
            <pc:docMk/>
            <pc:sldMk cId="380806579" sldId="327"/>
            <ac:spMk id="3" creationId="{55001A84-3A36-4927-A44F-2BB39E2B1C33}"/>
          </ac:spMkLst>
        </pc:spChg>
      </pc:sldChg>
      <pc:sldChg chg="del">
        <pc:chgData name="Ellie Small" userId="2e7173aac0d4d449" providerId="LiveId" clId="{11955A9E-3DC4-40CB-A3BE-0071AD792169}" dt="2020-09-05T19:47:50.097" v="1004" actId="47"/>
        <pc:sldMkLst>
          <pc:docMk/>
          <pc:sldMk cId="1340272494" sldId="327"/>
        </pc:sldMkLst>
      </pc:sldChg>
      <pc:sldChg chg="modSp add mod">
        <pc:chgData name="Ellie Small" userId="2e7173aac0d4d449" providerId="LiveId" clId="{11955A9E-3DC4-40CB-A3BE-0071AD792169}" dt="2020-09-06T06:44:43.509" v="9388" actId="20577"/>
        <pc:sldMkLst>
          <pc:docMk/>
          <pc:sldMk cId="3456947475" sldId="328"/>
        </pc:sldMkLst>
        <pc:spChg chg="mod">
          <ac:chgData name="Ellie Small" userId="2e7173aac0d4d449" providerId="LiveId" clId="{11955A9E-3DC4-40CB-A3BE-0071AD792169}" dt="2020-09-06T05:56:03.210" v="6975" actId="20577"/>
          <ac:spMkLst>
            <pc:docMk/>
            <pc:sldMk cId="3456947475" sldId="328"/>
            <ac:spMk id="2" creationId="{DA0CD55F-603C-4D2A-BE44-42317491026A}"/>
          </ac:spMkLst>
        </pc:spChg>
        <pc:spChg chg="mod">
          <ac:chgData name="Ellie Small" userId="2e7173aac0d4d449" providerId="LiveId" clId="{11955A9E-3DC4-40CB-A3BE-0071AD792169}" dt="2020-09-06T06:44:43.509" v="9388" actId="20577"/>
          <ac:spMkLst>
            <pc:docMk/>
            <pc:sldMk cId="3456947475" sldId="328"/>
            <ac:spMk id="3" creationId="{55001A84-3A36-4927-A44F-2BB39E2B1C33}"/>
          </ac:spMkLst>
        </pc:spChg>
      </pc:sldChg>
      <pc:sldChg chg="del">
        <pc:chgData name="Ellie Small" userId="2e7173aac0d4d449" providerId="LiveId" clId="{11955A9E-3DC4-40CB-A3BE-0071AD792169}" dt="2020-09-05T19:47:50.097" v="1004" actId="47"/>
        <pc:sldMkLst>
          <pc:docMk/>
          <pc:sldMk cId="4188566408" sldId="328"/>
        </pc:sldMkLst>
      </pc:sldChg>
      <pc:sldChg chg="modSp add mod">
        <pc:chgData name="Ellie Small" userId="2e7173aac0d4d449" providerId="LiveId" clId="{11955A9E-3DC4-40CB-A3BE-0071AD792169}" dt="2020-09-06T08:52:30.787" v="11204" actId="114"/>
        <pc:sldMkLst>
          <pc:docMk/>
          <pc:sldMk cId="2893291324" sldId="329"/>
        </pc:sldMkLst>
        <pc:spChg chg="mod">
          <ac:chgData name="Ellie Small" userId="2e7173aac0d4d449" providerId="LiveId" clId="{11955A9E-3DC4-40CB-A3BE-0071AD792169}" dt="2020-09-06T08:52:30.787" v="11204" actId="114"/>
          <ac:spMkLst>
            <pc:docMk/>
            <pc:sldMk cId="2893291324" sldId="329"/>
            <ac:spMk id="3" creationId="{55001A84-3A36-4927-A44F-2BB39E2B1C33}"/>
          </ac:spMkLst>
        </pc:spChg>
      </pc:sldChg>
      <pc:sldChg chg="modSp add mod">
        <pc:chgData name="Ellie Small" userId="2e7173aac0d4d449" providerId="LiveId" clId="{11955A9E-3DC4-40CB-A3BE-0071AD792169}" dt="2020-09-06T07:05:35.145" v="10933" actId="21"/>
        <pc:sldMkLst>
          <pc:docMk/>
          <pc:sldMk cId="2334430350" sldId="330"/>
        </pc:sldMkLst>
        <pc:spChg chg="mod">
          <ac:chgData name="Ellie Small" userId="2e7173aac0d4d449" providerId="LiveId" clId="{11955A9E-3DC4-40CB-A3BE-0071AD792169}" dt="2020-09-06T06:49:48.506" v="9617" actId="20577"/>
          <ac:spMkLst>
            <pc:docMk/>
            <pc:sldMk cId="2334430350" sldId="330"/>
            <ac:spMk id="2" creationId="{DA0CD55F-603C-4D2A-BE44-42317491026A}"/>
          </ac:spMkLst>
        </pc:spChg>
        <pc:spChg chg="mod">
          <ac:chgData name="Ellie Small" userId="2e7173aac0d4d449" providerId="LiveId" clId="{11955A9E-3DC4-40CB-A3BE-0071AD792169}" dt="2020-09-06T07:05:35.145" v="10933" actId="21"/>
          <ac:spMkLst>
            <pc:docMk/>
            <pc:sldMk cId="2334430350" sldId="330"/>
            <ac:spMk id="3" creationId="{55001A84-3A36-4927-A44F-2BB39E2B1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17E47-CCA1-4162-8A9F-C7103575FB04}" type="datetimeFigureOut">
              <a:rPr lang="en-US" smtClean="0"/>
              <a:pPr/>
              <a:t>10/12/2020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663D17-574A-41DA-B355-8884DABB0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2</a:t>
            </a:fld>
            <a:endParaRPr lang="en-US"/>
          </a:p>
        </p:txBody>
      </p:sp>
    </p:spTree>
    <p:extLst>
      <p:ext uri="{BB962C8B-B14F-4D97-AF65-F5344CB8AC3E}">
        <p14:creationId xmlns:p14="http://schemas.microsoft.com/office/powerpoint/2010/main" val="2284930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12</a:t>
            </a:fld>
            <a:endParaRPr lang="en-US"/>
          </a:p>
        </p:txBody>
      </p:sp>
    </p:spTree>
    <p:extLst>
      <p:ext uri="{BB962C8B-B14F-4D97-AF65-F5344CB8AC3E}">
        <p14:creationId xmlns:p14="http://schemas.microsoft.com/office/powerpoint/2010/main" val="2315647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13</a:t>
            </a:fld>
            <a:endParaRPr lang="en-US"/>
          </a:p>
        </p:txBody>
      </p:sp>
    </p:spTree>
    <p:extLst>
      <p:ext uri="{BB962C8B-B14F-4D97-AF65-F5344CB8AC3E}">
        <p14:creationId xmlns:p14="http://schemas.microsoft.com/office/powerpoint/2010/main" val="305427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14</a:t>
            </a:fld>
            <a:endParaRPr lang="en-US"/>
          </a:p>
        </p:txBody>
      </p:sp>
    </p:spTree>
    <p:extLst>
      <p:ext uri="{BB962C8B-B14F-4D97-AF65-F5344CB8AC3E}">
        <p14:creationId xmlns:p14="http://schemas.microsoft.com/office/powerpoint/2010/main" val="522892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15</a:t>
            </a:fld>
            <a:endParaRPr lang="en-US"/>
          </a:p>
        </p:txBody>
      </p:sp>
    </p:spTree>
    <p:extLst>
      <p:ext uri="{BB962C8B-B14F-4D97-AF65-F5344CB8AC3E}">
        <p14:creationId xmlns:p14="http://schemas.microsoft.com/office/powerpoint/2010/main" val="352305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4</a:t>
            </a:fld>
            <a:endParaRPr lang="en-US"/>
          </a:p>
        </p:txBody>
      </p:sp>
    </p:spTree>
    <p:extLst>
      <p:ext uri="{BB962C8B-B14F-4D97-AF65-F5344CB8AC3E}">
        <p14:creationId xmlns:p14="http://schemas.microsoft.com/office/powerpoint/2010/main" val="52927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5</a:t>
            </a:fld>
            <a:endParaRPr lang="en-US"/>
          </a:p>
        </p:txBody>
      </p:sp>
    </p:spTree>
    <p:extLst>
      <p:ext uri="{BB962C8B-B14F-4D97-AF65-F5344CB8AC3E}">
        <p14:creationId xmlns:p14="http://schemas.microsoft.com/office/powerpoint/2010/main" val="249732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6</a:t>
            </a:fld>
            <a:endParaRPr lang="en-US"/>
          </a:p>
        </p:txBody>
      </p:sp>
    </p:spTree>
    <p:extLst>
      <p:ext uri="{BB962C8B-B14F-4D97-AF65-F5344CB8AC3E}">
        <p14:creationId xmlns:p14="http://schemas.microsoft.com/office/powerpoint/2010/main" val="2151972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7</a:t>
            </a:fld>
            <a:endParaRPr lang="en-US"/>
          </a:p>
        </p:txBody>
      </p:sp>
    </p:spTree>
    <p:extLst>
      <p:ext uri="{BB962C8B-B14F-4D97-AF65-F5344CB8AC3E}">
        <p14:creationId xmlns:p14="http://schemas.microsoft.com/office/powerpoint/2010/main" val="3011716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8</a:t>
            </a:fld>
            <a:endParaRPr lang="en-US"/>
          </a:p>
        </p:txBody>
      </p:sp>
    </p:spTree>
    <p:extLst>
      <p:ext uri="{BB962C8B-B14F-4D97-AF65-F5344CB8AC3E}">
        <p14:creationId xmlns:p14="http://schemas.microsoft.com/office/powerpoint/2010/main" val="936076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9</a:t>
            </a:fld>
            <a:endParaRPr lang="en-US"/>
          </a:p>
        </p:txBody>
      </p:sp>
    </p:spTree>
    <p:extLst>
      <p:ext uri="{BB962C8B-B14F-4D97-AF65-F5344CB8AC3E}">
        <p14:creationId xmlns:p14="http://schemas.microsoft.com/office/powerpoint/2010/main" val="946346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10</a:t>
            </a:fld>
            <a:endParaRPr lang="en-US"/>
          </a:p>
        </p:txBody>
      </p:sp>
    </p:spTree>
    <p:extLst>
      <p:ext uri="{BB962C8B-B14F-4D97-AF65-F5344CB8AC3E}">
        <p14:creationId xmlns:p14="http://schemas.microsoft.com/office/powerpoint/2010/main" val="1043873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11</a:t>
            </a:fld>
            <a:endParaRPr lang="en-US"/>
          </a:p>
        </p:txBody>
      </p:sp>
    </p:spTree>
    <p:extLst>
      <p:ext uri="{BB962C8B-B14F-4D97-AF65-F5344CB8AC3E}">
        <p14:creationId xmlns:p14="http://schemas.microsoft.com/office/powerpoint/2010/main" val="26770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5438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94977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1295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C7F5B9-9842-4C8D-BD00-D11CB4D5EC19}" type="datetime1">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351920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EEE83-AFF3-418D-B87C-8F372BD03A13}" type="datetime1">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84322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262CE-BD94-4D05-A403-7B5EEA4A8E9F}" type="datetime1">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5733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6BC7E9-3345-4F3F-B7BC-CBB3ECD7D5D8}" type="datetime1">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42552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6D4ED6-8ED4-45DE-A4E3-866EC916091F}" type="datetime1">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0951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958A24-7799-4A49-97B7-A98814F236B3}" type="datetime1">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1051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8802E-137F-41FC-A6B9-AED85EE488B3}" type="datetime1">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32690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6CDFF5-219B-44FF-93B3-101BC9FCC6B6}" type="datetime1">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5561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772151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5263D-2040-47C5-9D79-7EB246A3C67D}" type="datetime1">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842726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49996-B6C7-4369-9BDA-07E30AE7FAA7}" type="datetime1">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479573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BF39F-FE96-4F03-A94B-0FA60785E79C}" type="datetime1">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0985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8243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2467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36016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89668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9/17/2017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7547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1540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2250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9/17/2017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endParaRPr lang="en-US"/>
          </a:p>
        </p:txBody>
      </p:sp>
    </p:spTree>
    <p:extLst>
      <p:ext uri="{BB962C8B-B14F-4D97-AF65-F5344CB8AC3E}">
        <p14:creationId xmlns:p14="http://schemas.microsoft.com/office/powerpoint/2010/main" val="3203010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0497-745A-4958-A9BC-2E5A82F66197}" type="datetime1">
              <a:rPr lang="en-US" smtClean="0"/>
              <a:t>10/12/2020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r>
              <a:rPr lang="en-US" dirty="0"/>
              <a:t> of </a:t>
            </a:r>
            <a:fld id="{FA9D3F9A-CBFC-49AB-84A3-C5ED4062DEAA}" type="slidenum">
              <a:rPr lang="en-US" smtClean="0"/>
              <a:pPr/>
              <a:t>‹#›</a:t>
            </a:fld>
            <a:endParaRPr lang="en-US" dirty="0"/>
          </a:p>
        </p:txBody>
      </p:sp>
    </p:spTree>
    <p:extLst>
      <p:ext uri="{BB962C8B-B14F-4D97-AF65-F5344CB8AC3E}">
        <p14:creationId xmlns:p14="http://schemas.microsoft.com/office/powerpoint/2010/main" val="4172655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9955162" cy="2387600"/>
          </a:xfrm>
        </p:spPr>
        <p:txBody>
          <a:bodyPr>
            <a:normAutofit/>
          </a:bodyPr>
          <a:lstStyle/>
          <a:p>
            <a:r>
              <a:rPr lang="en-US" sz="4800" b="1" dirty="0"/>
              <a:t>STAT 504 – Network and Text Analytics</a:t>
            </a:r>
            <a:br>
              <a:rPr lang="en-US" sz="4800" b="1" dirty="0"/>
            </a:br>
            <a:r>
              <a:rPr lang="en-US" sz="3200" i="1" dirty="0">
                <a:latin typeface="Times New Roman" panose="02020603050405020304" pitchFamily="18" charset="0"/>
                <a:cs typeface="Times New Roman" panose="02020603050405020304" pitchFamily="18" charset="0"/>
              </a:rPr>
              <a:t>Lecture 7: Centrality</a:t>
            </a:r>
          </a:p>
        </p:txBody>
      </p:sp>
      <p:sp>
        <p:nvSpPr>
          <p:cNvPr id="3" name="Subtitle 2"/>
          <p:cNvSpPr>
            <a:spLocks noGrp="1"/>
          </p:cNvSpPr>
          <p:nvPr>
            <p:ph type="subTitle" idx="1"/>
          </p:nvPr>
        </p:nvSpPr>
        <p:spPr>
          <a:xfrm>
            <a:off x="1524000" y="3602038"/>
            <a:ext cx="9144000" cy="1655762"/>
          </a:xfrm>
        </p:spPr>
        <p:txBody>
          <a:bodyPr>
            <a:normAutofit/>
          </a:bodyPr>
          <a:lstStyle/>
          <a:p>
            <a:r>
              <a:rPr lang="en-US" sz="3600" dirty="0">
                <a:latin typeface="Bodoni MT Condensed" panose="02070606080606020203" pitchFamily="18" charset="0"/>
              </a:rPr>
              <a:t>By Dr. Ellie Small</a:t>
            </a:r>
          </a:p>
        </p:txBody>
      </p:sp>
    </p:spTree>
    <p:extLst>
      <p:ext uri="{BB962C8B-B14F-4D97-AF65-F5344CB8AC3E}">
        <p14:creationId xmlns:p14="http://schemas.microsoft.com/office/powerpoint/2010/main" val="426985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376043"/>
            <a:ext cx="10515600" cy="661451"/>
          </a:xfrm>
        </p:spPr>
        <p:txBody>
          <a:bodyPr/>
          <a:lstStyle/>
          <a:p>
            <a:pPr algn="ctr"/>
            <a:r>
              <a:rPr lang="en-US" sz="3600" dirty="0">
                <a:solidFill>
                  <a:srgbClr val="C00000"/>
                </a:solidFill>
                <a:latin typeface="+mn-lt"/>
              </a:rPr>
              <a:t>Hubs and Authorities</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190171"/>
                <a:ext cx="10515600" cy="5166179"/>
              </a:xfrm>
            </p:spPr>
            <p:txBody>
              <a:bodyPr>
                <a:normAutofit fontScale="70000" lnSpcReduction="20000"/>
              </a:bodyPr>
              <a:lstStyle/>
              <a:p>
                <a:pPr marL="0" indent="0">
                  <a:lnSpc>
                    <a:spcPct val="120000"/>
                  </a:lnSpc>
                  <a:spcBef>
                    <a:spcPts val="0"/>
                  </a:spcBef>
                  <a:spcAft>
                    <a:spcPts val="1800"/>
                  </a:spcAft>
                  <a:buNone/>
                </a:pPr>
                <a:r>
                  <a:rPr lang="en-US" dirty="0"/>
                  <a:t>For a digraph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e>
                    </m:d>
                  </m:oMath>
                </a14:m>
                <a:r>
                  <a:rPr lang="en-US" dirty="0"/>
                  <a:t>:</a:t>
                </a:r>
              </a:p>
              <a:p>
                <a:pPr>
                  <a:lnSpc>
                    <a:spcPct val="120000"/>
                  </a:lnSpc>
                  <a:spcBef>
                    <a:spcPts val="0"/>
                  </a:spcBef>
                  <a:spcAft>
                    <a:spcPts val="1800"/>
                  </a:spcAft>
                </a:pPr>
                <a:r>
                  <a:rPr lang="en-US" dirty="0"/>
                  <a:t>A high </a:t>
                </a:r>
                <a:r>
                  <a:rPr lang="en-US" b="1" i="1" dirty="0"/>
                  <a:t>hub score </a:t>
                </a:r>
                <a:r>
                  <a:rPr lang="en-US" dirty="0"/>
                  <a:t>is assigned to vertices that have many edges going out to vertices with high authority scores (use </a:t>
                </a:r>
                <a:r>
                  <a:rPr lang="en-US" dirty="0" err="1">
                    <a:latin typeface="Courier New" panose="02070309020205020404" pitchFamily="49" charset="0"/>
                    <a:cs typeface="Courier New" panose="02070309020205020404" pitchFamily="49" charset="0"/>
                  </a:rPr>
                  <a:t>hub_score</a:t>
                </a:r>
                <a:r>
                  <a:rPr lang="en-US" dirty="0"/>
                  <a:t>), and a high </a:t>
                </a:r>
                <a:r>
                  <a:rPr lang="en-US" b="1" i="1" dirty="0"/>
                  <a:t>authority score</a:t>
                </a:r>
                <a:r>
                  <a:rPr lang="en-US" dirty="0"/>
                  <a:t> is assigned to vertices that have many edges coming in from vertices with high hub scores (use </a:t>
                </a:r>
                <a:r>
                  <a:rPr lang="en-US" dirty="0" err="1">
                    <a:latin typeface="Courier New" panose="02070309020205020404" pitchFamily="49" charset="0"/>
                    <a:cs typeface="Courier New" panose="02070309020205020404" pitchFamily="49" charset="0"/>
                  </a:rPr>
                  <a:t>authority_score</a:t>
                </a:r>
                <a:r>
                  <a:rPr lang="en-US" dirty="0"/>
                  <a:t>).</a:t>
                </a:r>
              </a:p>
              <a:p>
                <a:pPr>
                  <a:lnSpc>
                    <a:spcPct val="120000"/>
                  </a:lnSpc>
                  <a:spcBef>
                    <a:spcPts val="0"/>
                  </a:spcBef>
                  <a:spcAft>
                    <a:spcPts val="1800"/>
                  </a:spcAft>
                </a:pPr>
                <a:r>
                  <a:rPr lang="en-US" b="1" i="1" dirty="0"/>
                  <a:t>Authorities</a:t>
                </a:r>
                <a:r>
                  <a:rPr lang="en-US" dirty="0"/>
                  <a:t> are generally important vertices, while </a:t>
                </a:r>
                <a:r>
                  <a:rPr lang="en-US" b="1" i="1" dirty="0"/>
                  <a:t>hubs</a:t>
                </a:r>
                <a:r>
                  <a:rPr lang="en-US" dirty="0"/>
                  <a:t> have access to many important vertices. For example, on the World Wide Web authorities contain useful information while hubs link to many of those authorities. On a social network like </a:t>
                </a:r>
                <a:r>
                  <a:rPr lang="en-US" dirty="0" err="1"/>
                  <a:t>FaceBook</a:t>
                </a:r>
                <a:r>
                  <a:rPr lang="en-US" dirty="0"/>
                  <a:t>, an influencer might be considered an authority, while hubs are people who follow many influencers.</a:t>
                </a:r>
              </a:p>
              <a:p>
                <a:pPr>
                  <a:lnSpc>
                    <a:spcPct val="120000"/>
                  </a:lnSpc>
                  <a:spcBef>
                    <a:spcPts val="0"/>
                  </a:spcBef>
                  <a:spcAft>
                    <a:spcPts val="1800"/>
                  </a:spcAft>
                </a:pPr>
                <a:r>
                  <a:rPr lang="en-US" b="1" dirty="0"/>
                  <a:t>NOTE:</a:t>
                </a:r>
                <a:r>
                  <a:rPr lang="en-US" dirty="0"/>
                  <a:t> On the World Wide Web, a page can be authoritive if only a few pages link to it, provided those pages are hubs like Yahoo or Google.</a:t>
                </a:r>
              </a:p>
              <a:p>
                <a:pPr marL="0" indent="0">
                  <a:lnSpc>
                    <a:spcPct val="120000"/>
                  </a:lnSpc>
                  <a:spcBef>
                    <a:spcPts val="0"/>
                  </a:spcBef>
                  <a:spcAft>
                    <a:spcPts val="1800"/>
                  </a:spcAft>
                  <a:buNone/>
                </a:pPr>
                <a:r>
                  <a:rPr lang="en-US" dirty="0"/>
                  <a:t> </a:t>
                </a:r>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1190171"/>
                <a:ext cx="10515600" cy="5166179"/>
              </a:xfrm>
              <a:blipFill>
                <a:blip r:embed="rId3"/>
                <a:stretch>
                  <a:fillRect l="-638" t="-5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10</a:t>
            </a:fld>
            <a:endParaRPr lang="en-US"/>
          </a:p>
        </p:txBody>
      </p:sp>
    </p:spTree>
    <p:extLst>
      <p:ext uri="{BB962C8B-B14F-4D97-AF65-F5344CB8AC3E}">
        <p14:creationId xmlns:p14="http://schemas.microsoft.com/office/powerpoint/2010/main" val="120789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361528"/>
            <a:ext cx="10515600" cy="661451"/>
          </a:xfrm>
        </p:spPr>
        <p:txBody>
          <a:bodyPr/>
          <a:lstStyle/>
          <a:p>
            <a:pPr algn="ctr"/>
            <a:r>
              <a:rPr lang="en-US" sz="3600" dirty="0">
                <a:solidFill>
                  <a:srgbClr val="C00000"/>
                </a:solidFill>
                <a:latin typeface="+mn-lt"/>
              </a:rPr>
              <a:t>Edge Centrality</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219200"/>
                <a:ext cx="10515600" cy="5137150"/>
              </a:xfrm>
            </p:spPr>
            <p:txBody>
              <a:bodyPr>
                <a:normAutofit fontScale="55000" lnSpcReduction="20000"/>
              </a:bodyPr>
              <a:lstStyle/>
              <a:p>
                <a:pPr>
                  <a:lnSpc>
                    <a:spcPct val="120000"/>
                  </a:lnSpc>
                  <a:spcBef>
                    <a:spcPts val="0"/>
                  </a:spcBef>
                  <a:spcAft>
                    <a:spcPts val="1800"/>
                  </a:spcAft>
                </a:pPr>
                <a:r>
                  <a:rPr lang="en-US" dirty="0"/>
                  <a:t>Sometimes, centrality questions may apply to edges instead of vertices. For example, we may ask which connections in a social network are most important for the spread of rumors.</a:t>
                </a:r>
              </a:p>
              <a:p>
                <a:pPr>
                  <a:lnSpc>
                    <a:spcPct val="120000"/>
                  </a:lnSpc>
                  <a:spcBef>
                    <a:spcPts val="0"/>
                  </a:spcBef>
                  <a:spcAft>
                    <a:spcPts val="1800"/>
                  </a:spcAft>
                </a:pPr>
                <a:r>
                  <a:rPr lang="en-US" b="1" i="1" dirty="0"/>
                  <a:t>Edge betweenness </a:t>
                </a:r>
                <a:r>
                  <a:rPr lang="en-US" dirty="0"/>
                  <a:t>for a specific edge calculates the number of shortest paths between two vertices in a network that include that edge. For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r>
                  <a:rPr lang="en-US" dirty="0"/>
                  <a:t> we have:</a:t>
                </a:r>
              </a:p>
              <a:p>
                <a:pPr marL="0" indent="0">
                  <a:lnSpc>
                    <a:spcPct val="120000"/>
                  </a:lnSpc>
                  <a:spcBef>
                    <a:spcPts val="0"/>
                  </a:spcBef>
                  <a:spcAft>
                    <a:spcPts val="18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𝐵</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𝑒</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sub>
                        <m:sup/>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d>
                                <m:dPr>
                                  <m:ctrlPr>
                                    <a:rPr lang="en-US" i="1" smtClean="0">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b="0" i="1" smtClean="0">
                                      <a:latin typeface="Cambria Math" panose="02040503050406030204" pitchFamily="18" charset="0"/>
                                    </a:rPr>
                                    <m:t>𝑒</m:t>
                                  </m:r>
                                </m:e>
                              </m:d>
                            </m:num>
                            <m:den>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den>
                          </m:f>
                        </m:e>
                      </m:nary>
                    </m:oMath>
                  </m:oMathPara>
                </a14:m>
                <a:endParaRPr lang="en-US" dirty="0"/>
              </a:p>
              <a:p>
                <a:pPr marL="227013" indent="0">
                  <a:lnSpc>
                    <a:spcPct val="120000"/>
                  </a:lnSpc>
                  <a:spcBef>
                    <a:spcPts val="0"/>
                  </a:spcBef>
                  <a:spcAft>
                    <a:spcPts val="1800"/>
                  </a:spcAft>
                  <a:buNone/>
                </a:pPr>
                <a:r>
                  <a:rPr lang="en-US" dirty="0"/>
                  <a:t>where </a:t>
                </a:r>
                <a14:m>
                  <m:oMath xmlns:m="http://schemas.openxmlformats.org/officeDocument/2006/math">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oMath>
                </a14:m>
                <a:r>
                  <a:rPr lang="en-US" dirty="0"/>
                  <a:t> is the total number of shortest paths between </a:t>
                </a:r>
                <a14:m>
                  <m:oMath xmlns:m="http://schemas.openxmlformats.org/officeDocument/2006/math">
                    <m:r>
                      <a:rPr lang="en-US" b="0" i="1" smtClean="0">
                        <a:latin typeface="Cambria Math" panose="02040503050406030204" pitchFamily="18" charset="0"/>
                      </a:rPr>
                      <m:t>𝑠</m:t>
                    </m:r>
                  </m:oMath>
                </a14:m>
                <a:r>
                  <a:rPr lang="en-US" dirty="0"/>
                  <a:t> and </a:t>
                </a:r>
                <a14:m>
                  <m:oMath xmlns:m="http://schemas.openxmlformats.org/officeDocument/2006/math">
                    <m:r>
                      <a:rPr lang="en-US" b="0" i="1" smtClean="0">
                        <a:latin typeface="Cambria Math" panose="02040503050406030204" pitchFamily="18" charset="0"/>
                      </a:rPr>
                      <m:t>𝑡</m:t>
                    </m:r>
                  </m:oMath>
                </a14:m>
                <a:r>
                  <a:rPr lang="en-US" dirty="0"/>
                  <a:t> (as before), and </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𝑒</m:t>
                        </m:r>
                      </m:e>
                    </m:d>
                  </m:oMath>
                </a14:m>
                <a:r>
                  <a:rPr lang="en-US" dirty="0"/>
                  <a:t> is the total number of shortest paths between </a:t>
                </a:r>
                <a14:m>
                  <m:oMath xmlns:m="http://schemas.openxmlformats.org/officeDocument/2006/math">
                    <m:r>
                      <a:rPr lang="en-US" b="0" i="1" smtClean="0">
                        <a:latin typeface="Cambria Math" panose="02040503050406030204" pitchFamily="18" charset="0"/>
                      </a:rPr>
                      <m:t>𝑠</m:t>
                    </m:r>
                  </m:oMath>
                </a14:m>
                <a:r>
                  <a:rPr lang="en-US" dirty="0"/>
                  <a:t> and </a:t>
                </a:r>
                <a14:m>
                  <m:oMath xmlns:m="http://schemas.openxmlformats.org/officeDocument/2006/math">
                    <m:r>
                      <a:rPr lang="en-US" b="0" i="1" smtClean="0">
                        <a:latin typeface="Cambria Math" panose="02040503050406030204" pitchFamily="18" charset="0"/>
                      </a:rPr>
                      <m:t>𝑡</m:t>
                    </m:r>
                  </m:oMath>
                </a14:m>
                <a:r>
                  <a:rPr lang="en-US" dirty="0"/>
                  <a:t> that pass through </a:t>
                </a:r>
                <a14:m>
                  <m:oMath xmlns:m="http://schemas.openxmlformats.org/officeDocument/2006/math">
                    <m:r>
                      <a:rPr lang="en-US" b="0" i="1" smtClean="0">
                        <a:latin typeface="Cambria Math" panose="02040503050406030204" pitchFamily="18" charset="0"/>
                      </a:rPr>
                      <m:t>𝑒</m:t>
                    </m:r>
                  </m:oMath>
                </a14:m>
                <a:r>
                  <a:rPr lang="en-US" dirty="0"/>
                  <a:t>. We use the </a:t>
                </a:r>
                <a:r>
                  <a:rPr lang="en-US" dirty="0" err="1">
                    <a:latin typeface="Courier New" panose="02070309020205020404" pitchFamily="49" charset="0"/>
                    <a:cs typeface="Courier New" panose="02070309020205020404" pitchFamily="49" charset="0"/>
                  </a:rPr>
                  <a:t>igraph</a:t>
                </a:r>
                <a:r>
                  <a:rPr lang="en-US" dirty="0"/>
                  <a:t> function </a:t>
                </a:r>
                <a:r>
                  <a:rPr lang="en-US" dirty="0" err="1">
                    <a:latin typeface="Courier New" panose="02070309020205020404" pitchFamily="49" charset="0"/>
                    <a:cs typeface="Courier New" panose="02070309020205020404" pitchFamily="49" charset="0"/>
                  </a:rPr>
                  <a:t>edge_betweenness</a:t>
                </a:r>
                <a:r>
                  <a:rPr lang="en-US" dirty="0"/>
                  <a:t>.</a:t>
                </a:r>
              </a:p>
              <a:p>
                <a:pPr marL="227013" indent="0">
                  <a:lnSpc>
                    <a:spcPct val="120000"/>
                  </a:lnSpc>
                  <a:spcBef>
                    <a:spcPts val="0"/>
                  </a:spcBef>
                  <a:spcAft>
                    <a:spcPts val="1800"/>
                  </a:spcAft>
                  <a:buNone/>
                </a:pPr>
                <a:r>
                  <a:rPr lang="en-US" dirty="0"/>
                  <a:t>We can normalize this by dividing by the number of pairs of vertices, i.e.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𝑛</m:t>
                              </m:r>
                            </m:e>
                          </m:mr>
                          <m:mr>
                            <m:e>
                              <m:r>
                                <a:rPr lang="en-US" i="1">
                                  <a:latin typeface="Cambria Math" panose="02040503050406030204" pitchFamily="18" charset="0"/>
                                </a:rPr>
                                <m:t>2</m:t>
                              </m:r>
                            </m:e>
                          </m:mr>
                        </m:m>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𝑛</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num>
                      <m:den>
                        <m:r>
                          <a:rPr lang="en-US" i="1">
                            <a:latin typeface="Cambria Math" panose="02040503050406030204" pitchFamily="18" charset="0"/>
                          </a:rPr>
                          <m:t>2</m:t>
                        </m:r>
                      </m:den>
                    </m:f>
                  </m:oMath>
                </a14:m>
                <a:r>
                  <a:rPr lang="en-US" dirty="0"/>
                  <a:t>.</a:t>
                </a:r>
              </a:p>
              <a:p>
                <a:pPr>
                  <a:lnSpc>
                    <a:spcPct val="120000"/>
                  </a:lnSpc>
                  <a:spcBef>
                    <a:spcPts val="0"/>
                  </a:spcBef>
                  <a:spcAft>
                    <a:spcPts val="1800"/>
                  </a:spcAft>
                </a:pPr>
                <a:r>
                  <a:rPr lang="en-US" dirty="0"/>
                  <a:t>To answer questions about edges, we may also create a </a:t>
                </a:r>
                <a:r>
                  <a:rPr lang="en-US" b="1" i="1" dirty="0"/>
                  <a:t>line graph</a:t>
                </a:r>
                <a:r>
                  <a:rPr lang="en-US" dirty="0"/>
                  <a:t>. A line graph is a graph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e>
                    </m:d>
                  </m:oMath>
                </a14:m>
                <a:r>
                  <a:rPr lang="en-US" dirty="0"/>
                  <a:t> 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𝐸</m:t>
                    </m:r>
                  </m:oMath>
                </a14:m>
                <a:r>
                  <a:rPr lang="en-US" dirty="0"/>
                  <a:t> and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oMath>
                </a14:m>
                <a:r>
                  <a:rPr lang="en-US" dirty="0"/>
                  <a:t> if there is a vertex between the original 2 edges in </a:t>
                </a:r>
                <a14:m>
                  <m:oMath xmlns:m="http://schemas.openxmlformats.org/officeDocument/2006/math">
                    <m:r>
                      <a:rPr lang="en-US" b="0" i="1" smtClean="0">
                        <a:latin typeface="Cambria Math" panose="02040503050406030204" pitchFamily="18" charset="0"/>
                      </a:rPr>
                      <m:t>𝐺</m:t>
                    </m:r>
                  </m:oMath>
                </a14:m>
                <a:r>
                  <a:rPr lang="en-US" dirty="0"/>
                  <a:t>. It can be created with the </a:t>
                </a:r>
                <a:r>
                  <a:rPr lang="en-US" dirty="0" err="1">
                    <a:latin typeface="Courier New" panose="02070309020205020404" pitchFamily="49" charset="0"/>
                    <a:cs typeface="Courier New" panose="02070309020205020404" pitchFamily="49" charset="0"/>
                  </a:rPr>
                  <a:t>igraph</a:t>
                </a:r>
                <a:r>
                  <a:rPr lang="en-US" dirty="0"/>
                  <a:t> function </a:t>
                </a:r>
                <a:r>
                  <a:rPr lang="en-US" dirty="0" err="1">
                    <a:latin typeface="Courier New" panose="02070309020205020404" pitchFamily="49" charset="0"/>
                    <a:cs typeface="Courier New" panose="02070309020205020404" pitchFamily="49" charset="0"/>
                  </a:rPr>
                  <a:t>make_line_graph</a:t>
                </a:r>
                <a:r>
                  <a:rPr lang="en-US" dirty="0"/>
                  <a:t>.</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1219200"/>
                <a:ext cx="10515600" cy="5137150"/>
              </a:xfrm>
              <a:blipFill>
                <a:blip r:embed="rId3"/>
                <a:stretch>
                  <a:fillRect l="-174" t="-237" r="-1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11</a:t>
            </a:fld>
            <a:endParaRPr lang="en-US"/>
          </a:p>
        </p:txBody>
      </p:sp>
    </p:spTree>
    <p:extLst>
      <p:ext uri="{BB962C8B-B14F-4D97-AF65-F5344CB8AC3E}">
        <p14:creationId xmlns:p14="http://schemas.microsoft.com/office/powerpoint/2010/main" val="108417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61257"/>
            <a:ext cx="10515600" cy="725714"/>
          </a:xfrm>
        </p:spPr>
        <p:txBody>
          <a:bodyPr/>
          <a:lstStyle/>
          <a:p>
            <a:pPr algn="ctr"/>
            <a:r>
              <a:rPr lang="en-US" sz="3600" dirty="0">
                <a:solidFill>
                  <a:srgbClr val="C00000"/>
                </a:solidFill>
                <a:latin typeface="+mn-lt"/>
              </a:rPr>
              <a:t>Network Cohesion</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986971"/>
            <a:ext cx="10515600" cy="5369379"/>
          </a:xfrm>
        </p:spPr>
        <p:txBody>
          <a:bodyPr>
            <a:normAutofit fontScale="85000" lnSpcReduction="10000"/>
          </a:bodyPr>
          <a:lstStyle/>
          <a:p>
            <a:pPr>
              <a:lnSpc>
                <a:spcPct val="120000"/>
              </a:lnSpc>
              <a:spcBef>
                <a:spcPts val="0"/>
              </a:spcBef>
              <a:spcAft>
                <a:spcPts val="1800"/>
              </a:spcAft>
            </a:pPr>
            <a:r>
              <a:rPr lang="en-US" b="1" i="1" dirty="0"/>
              <a:t>Network Cohesion </a:t>
            </a:r>
            <a:r>
              <a:rPr lang="en-US" dirty="0"/>
              <a:t>is the extend to which subsets of vertices are cohesive with respect to the relationship that defines the edges of the network. For example, do friends of a person in a social network tend to be friends with each other as well? What collections of proteins in a cell appear to be working closely together?</a:t>
            </a:r>
          </a:p>
          <a:p>
            <a:pPr>
              <a:lnSpc>
                <a:spcPct val="120000"/>
              </a:lnSpc>
              <a:spcBef>
                <a:spcPts val="0"/>
              </a:spcBef>
              <a:spcAft>
                <a:spcPts val="1800"/>
              </a:spcAft>
            </a:pPr>
            <a:r>
              <a:rPr lang="en-US" b="1" i="1" dirty="0"/>
              <a:t>Dyads</a:t>
            </a:r>
            <a:r>
              <a:rPr lang="en-US" dirty="0"/>
              <a:t> are pairs of vertices, which in a digraph can take on three states: null (no directed edges), asymmetric (one directed edge) or mutual (two directed edges). Use </a:t>
            </a:r>
            <a:r>
              <a:rPr lang="en-US" dirty="0" err="1">
                <a:latin typeface="Courier New" panose="02070309020205020404" pitchFamily="49" charset="0"/>
                <a:cs typeface="Courier New" panose="02070309020205020404" pitchFamily="49" charset="0"/>
              </a:rPr>
              <a:t>dyad.census</a:t>
            </a:r>
            <a:r>
              <a:rPr lang="en-US" dirty="0"/>
              <a:t>.</a:t>
            </a:r>
          </a:p>
          <a:p>
            <a:pPr>
              <a:lnSpc>
                <a:spcPct val="120000"/>
              </a:lnSpc>
              <a:spcBef>
                <a:spcPts val="0"/>
              </a:spcBef>
              <a:spcAft>
                <a:spcPts val="1800"/>
              </a:spcAft>
            </a:pPr>
            <a:r>
              <a:rPr lang="en-US" b="1" i="1" dirty="0"/>
              <a:t>Triads</a:t>
            </a:r>
            <a:r>
              <a:rPr lang="en-US" dirty="0"/>
              <a:t> are triples of vertices that can take on 16 states, from having no directed edges to having three mutually directed edges. Use </a:t>
            </a:r>
            <a:r>
              <a:rPr lang="en-US" dirty="0" err="1">
                <a:latin typeface="Courier New" panose="02070309020205020404" pitchFamily="49" charset="0"/>
                <a:cs typeface="Courier New" panose="02070309020205020404" pitchFamily="49" charset="0"/>
              </a:rPr>
              <a:t>triad_census</a:t>
            </a:r>
            <a:r>
              <a:rPr lang="en-US" dirty="0"/>
              <a:t>.</a:t>
            </a:r>
          </a:p>
          <a:p>
            <a:pPr marL="0" indent="0">
              <a:lnSpc>
                <a:spcPct val="120000"/>
              </a:lnSpc>
              <a:spcBef>
                <a:spcPts val="0"/>
              </a:spcBef>
              <a:spcAft>
                <a:spcPts val="1800"/>
              </a:spcAft>
              <a:buNone/>
            </a:pPr>
            <a:r>
              <a:rPr lang="en-US" dirty="0"/>
              <a:t> </a:t>
            </a:r>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12</a:t>
            </a:fld>
            <a:endParaRPr lang="en-US"/>
          </a:p>
        </p:txBody>
      </p:sp>
    </p:spTree>
    <p:extLst>
      <p:ext uri="{BB962C8B-B14F-4D97-AF65-F5344CB8AC3E}">
        <p14:creationId xmlns:p14="http://schemas.microsoft.com/office/powerpoint/2010/main" val="79889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Network Cohesion - 2</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7"/>
                <a:ext cx="10515600" cy="5551083"/>
              </a:xfrm>
            </p:spPr>
            <p:txBody>
              <a:bodyPr>
                <a:normAutofit fontScale="70000" lnSpcReduction="20000"/>
              </a:bodyPr>
              <a:lstStyle/>
              <a:p>
                <a:pPr>
                  <a:lnSpc>
                    <a:spcPct val="120000"/>
                  </a:lnSpc>
                  <a:spcBef>
                    <a:spcPts val="0"/>
                  </a:spcBef>
                  <a:spcAft>
                    <a:spcPts val="1800"/>
                  </a:spcAft>
                </a:pPr>
                <a:r>
                  <a:rPr lang="en-US" dirty="0"/>
                  <a:t>The </a:t>
                </a:r>
                <a:r>
                  <a:rPr lang="en-US" b="1" i="1" dirty="0"/>
                  <a:t>transitivity</a:t>
                </a:r>
                <a:r>
                  <a:rPr lang="en-US" dirty="0"/>
                  <a:t> of a graph, also called </a:t>
                </a:r>
                <a:r>
                  <a:rPr lang="en-US" b="1" i="1" dirty="0"/>
                  <a:t>clustering coefficient</a:t>
                </a:r>
                <a:r>
                  <a:rPr lang="en-US" dirty="0"/>
                  <a:t>, indicates the probability that a connected triple in a graph is closed. It is three times the number of triangles in the graph divided by the number of triples (note that there are three connected triples in each triangle). Use </a:t>
                </a:r>
                <a:r>
                  <a:rPr lang="en-US" dirty="0">
                    <a:latin typeface="Courier New" panose="02070309020205020404" pitchFamily="49" charset="0"/>
                    <a:cs typeface="Courier New" panose="02070309020205020404" pitchFamily="49" charset="0"/>
                  </a:rPr>
                  <a:t>transitivity</a:t>
                </a:r>
                <a:r>
                  <a:rPr lang="en-US" dirty="0"/>
                  <a:t>.</a:t>
                </a:r>
              </a:p>
              <a:p>
                <a:pPr>
                  <a:lnSpc>
                    <a:spcPct val="120000"/>
                  </a:lnSpc>
                  <a:spcBef>
                    <a:spcPts val="0"/>
                  </a:spcBef>
                  <a:spcAft>
                    <a:spcPts val="1800"/>
                  </a:spcAft>
                </a:pPr>
                <a:r>
                  <a:rPr lang="en-US" b="1" i="1" dirty="0"/>
                  <a:t>Local transitivity </a:t>
                </a:r>
                <a:r>
                  <a:rPr lang="en-US" dirty="0"/>
                  <a:t>gives the proportion of triples involving vertex </a:t>
                </a:r>
                <a14:m>
                  <m:oMath xmlns:m="http://schemas.openxmlformats.org/officeDocument/2006/math">
                    <m:r>
                      <a:rPr lang="en-US" b="0" i="1" smtClean="0">
                        <a:latin typeface="Cambria Math" panose="02040503050406030204" pitchFamily="18" charset="0"/>
                      </a:rPr>
                      <m:t>𝑣</m:t>
                    </m:r>
                  </m:oMath>
                </a14:m>
                <a:r>
                  <a:rPr lang="en-US" dirty="0"/>
                  <a:t> and two of its neighbors that are closed, i.e. for which there is also an edge between those two neighbors. The number of triples involving </a:t>
                </a:r>
                <a14:m>
                  <m:oMath xmlns:m="http://schemas.openxmlformats.org/officeDocument/2006/math">
                    <m:r>
                      <a:rPr lang="en-US" b="0" i="1" smtClean="0">
                        <a:latin typeface="Cambria Math" panose="02040503050406030204" pitchFamily="18" charset="0"/>
                      </a:rPr>
                      <m:t>𝑣</m:t>
                    </m:r>
                  </m:oMath>
                </a14:m>
                <a:r>
                  <a:rPr lang="en-US" dirty="0"/>
                  <a:t> and two of its neighbors equals </a:t>
                </a:r>
                <a14:m>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𝑣</m:t>
                                  </m:r>
                                </m:sub>
                              </m:sSub>
                            </m:e>
                          </m:mr>
                          <m:mr>
                            <m:e>
                              <m:r>
                                <a:rPr lang="en-US" b="0" i="1" smtClean="0">
                                  <a:latin typeface="Cambria Math" panose="02040503050406030204" pitchFamily="18" charset="0"/>
                                </a:rPr>
                                <m:t>2</m:t>
                              </m:r>
                            </m:e>
                          </m:mr>
                        </m:m>
                      </m:e>
                    </m:d>
                  </m:oMath>
                </a14:m>
                <a:r>
                  <a:rPr lang="en-US" dirty="0"/>
                  <a:t>.</a:t>
                </a:r>
              </a:p>
              <a:p>
                <a:pPr>
                  <a:lnSpc>
                    <a:spcPct val="120000"/>
                  </a:lnSpc>
                  <a:spcBef>
                    <a:spcPts val="0"/>
                  </a:spcBef>
                  <a:spcAft>
                    <a:spcPts val="1800"/>
                  </a:spcAft>
                </a:pPr>
                <a:r>
                  <a:rPr lang="en-US" b="1" i="1" dirty="0"/>
                  <a:t>Reciprocity</a:t>
                </a:r>
                <a:r>
                  <a:rPr lang="en-US" dirty="0"/>
                  <a:t> for a digraph is the proportion of edges that are reciprocated, i.e. for which there is also an edge in the opposite direction. </a:t>
                </a:r>
              </a:p>
              <a:p>
                <a:pPr>
                  <a:lnSpc>
                    <a:spcPct val="120000"/>
                  </a:lnSpc>
                  <a:spcBef>
                    <a:spcPts val="0"/>
                  </a:spcBef>
                  <a:spcAft>
                    <a:spcPts val="1800"/>
                  </a:spcAft>
                </a:pPr>
                <a:r>
                  <a:rPr lang="en-US" b="1" i="1" dirty="0"/>
                  <a:t>Ratio reciprocity </a:t>
                </a:r>
                <a:r>
                  <a:rPr lang="en-US" dirty="0"/>
                  <a:t>for a digraph is the number of mutual dyads divided by the number of asymmetric and mutual dyads together. </a:t>
                </a:r>
              </a:p>
              <a:p>
                <a:pPr>
                  <a:lnSpc>
                    <a:spcPct val="120000"/>
                  </a:lnSpc>
                  <a:spcBef>
                    <a:spcPts val="0"/>
                  </a:spcBef>
                  <a:spcAft>
                    <a:spcPts val="1800"/>
                  </a:spcAft>
                </a:pPr>
                <a:r>
                  <a:rPr lang="en-US" b="1" i="1" dirty="0"/>
                  <a:t>The small world property</a:t>
                </a:r>
                <a:r>
                  <a:rPr lang="en-US" dirty="0"/>
                  <a:t> is the fact that in many networks, perhaps most, the typical (mean) distance between pairs of vertices is surprisingly short (</a:t>
                </a:r>
                <a:r>
                  <a:rPr lang="en-US" dirty="0" err="1">
                    <a:latin typeface="Courier New" panose="02070309020205020404" pitchFamily="49" charset="0"/>
                    <a:cs typeface="Courier New" panose="02070309020205020404" pitchFamily="49" charset="0"/>
                  </a:rPr>
                  <a:t>mean_distance</a:t>
                </a:r>
                <a:r>
                  <a:rPr lang="en-US" dirty="0"/>
                  <a:t>).</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805267"/>
                <a:ext cx="10515600" cy="5551083"/>
              </a:xfrm>
              <a:blipFill>
                <a:blip r:embed="rId3"/>
                <a:stretch>
                  <a:fillRect l="-522" t="-549" r="-6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13</a:t>
            </a:fld>
            <a:endParaRPr lang="en-US"/>
          </a:p>
        </p:txBody>
      </p:sp>
    </p:spTree>
    <p:extLst>
      <p:ext uri="{BB962C8B-B14F-4D97-AF65-F5344CB8AC3E}">
        <p14:creationId xmlns:p14="http://schemas.microsoft.com/office/powerpoint/2010/main" val="121984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Assortative Mixing</a:t>
            </a:r>
            <a:endParaRPr lang="en-US" dirty="0">
              <a:solidFill>
                <a:srgbClr val="C00000"/>
              </a:solidFill>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7"/>
                <a:ext cx="10515600" cy="5551083"/>
              </a:xfrm>
            </p:spPr>
            <p:txBody>
              <a:bodyPr>
                <a:normAutofit fontScale="62500" lnSpcReduction="20000"/>
              </a:bodyPr>
              <a:lstStyle/>
              <a:p>
                <a:pPr>
                  <a:lnSpc>
                    <a:spcPct val="120000"/>
                  </a:lnSpc>
                  <a:spcBef>
                    <a:spcPts val="0"/>
                  </a:spcBef>
                  <a:spcAft>
                    <a:spcPts val="1800"/>
                  </a:spcAft>
                </a:pPr>
                <a:r>
                  <a:rPr lang="en-US" b="1" i="1" dirty="0"/>
                  <a:t>Assortative mixing </a:t>
                </a:r>
                <a:r>
                  <a:rPr lang="en-US" dirty="0"/>
                  <a:t>refers to linking among vertices according to a certain characteristic, and an </a:t>
                </a:r>
                <a:r>
                  <a:rPr lang="en-US" b="1" i="1" dirty="0"/>
                  <a:t>assortativity coefficient </a:t>
                </a:r>
                <a:r>
                  <a:rPr lang="en-US" dirty="0"/>
                  <a:t>determines the extend to which this linking occurs according to this characteristic.</a:t>
                </a:r>
              </a:p>
              <a:p>
                <a:pPr>
                  <a:lnSpc>
                    <a:spcPct val="120000"/>
                  </a:lnSpc>
                  <a:spcBef>
                    <a:spcPts val="0"/>
                  </a:spcBef>
                  <a:spcAft>
                    <a:spcPts val="1800"/>
                  </a:spcAft>
                </a:pPr>
                <a:r>
                  <a:rPr lang="en-US" dirty="0"/>
                  <a:t>An assortativity coefficient is a variation on the concept of a correlation coefficient. It lies between -1 and 1, where zero indicates no relationship, i.e. no assortativity, and 1 indicates a perfect relationship, or perfect assortativity. Negative values indicate disassortativity. For categorical characteristics, disassortativity indicates that edges tend not to run between vertices of the same category. Use </a:t>
                </a:r>
                <a:r>
                  <a:rPr lang="en-US" dirty="0" err="1">
                    <a:latin typeface="Courier New" panose="02070309020205020404" pitchFamily="49" charset="0"/>
                    <a:cs typeface="Courier New" panose="02070309020205020404" pitchFamily="49" charset="0"/>
                  </a:rPr>
                  <a:t>assortativity_nominal</a:t>
                </a:r>
                <a:r>
                  <a:rPr lang="en-US" dirty="0"/>
                  <a:t>.</a:t>
                </a:r>
              </a:p>
              <a:p>
                <a:pPr>
                  <a:lnSpc>
                    <a:spcPct val="120000"/>
                  </a:lnSpc>
                  <a:spcBef>
                    <a:spcPts val="0"/>
                  </a:spcBef>
                  <a:spcAft>
                    <a:spcPts val="1800"/>
                  </a:spcAft>
                </a:pPr>
                <a:r>
                  <a:rPr lang="en-US" dirty="0"/>
                  <a:t>For continuous vertex characteristics, we let </a:t>
                </a:r>
                <a14:m>
                  <m:oMath xmlns:m="http://schemas.openxmlformats.org/officeDocument/2006/math">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𝑒</m:t>
                            </m:r>
                          </m:sub>
                        </m:sSub>
                      </m:e>
                    </m:d>
                  </m:oMath>
                </a14:m>
                <a:r>
                  <a:rPr lang="en-US" dirty="0"/>
                  <a:t> be the values of the characteristic for the vertices joined by edge </a:t>
                </a:r>
                <a14:m>
                  <m:oMath xmlns:m="http://schemas.openxmlformats.org/officeDocument/2006/math">
                    <m:r>
                      <a:rPr lang="en-US" b="0" i="1" smtClean="0">
                        <a:latin typeface="Cambria Math" panose="02040503050406030204" pitchFamily="18" charset="0"/>
                      </a:rPr>
                      <m:t>𝑒</m:t>
                    </m:r>
                  </m:oMath>
                </a14:m>
                <a:r>
                  <a:rPr lang="en-US" dirty="0"/>
                  <a:t>, and calculate the Pearson correlation coefficient on the pairs. This value will be positive if vertices with high values of the characteristic tend to bind with vertices that also have high values, and vertices with low values of the characteristic tend to bind with vertices that also have low values. It will be negative if vertices with high values of the characteristic tend to bind with vertices that have low values of the characteristic. Use </a:t>
                </a:r>
                <a:r>
                  <a:rPr lang="en-US" dirty="0">
                    <a:latin typeface="Courier New" panose="02070309020205020404" pitchFamily="49" charset="0"/>
                    <a:cs typeface="Courier New" panose="02070309020205020404" pitchFamily="49" charset="0"/>
                  </a:rPr>
                  <a:t>assortativity</a:t>
                </a:r>
                <a:r>
                  <a:rPr lang="en-US" dirty="0"/>
                  <a:t>.</a:t>
                </a:r>
              </a:p>
              <a:p>
                <a:pPr>
                  <a:lnSpc>
                    <a:spcPct val="120000"/>
                  </a:lnSpc>
                  <a:spcBef>
                    <a:spcPts val="0"/>
                  </a:spcBef>
                  <a:spcAft>
                    <a:spcPts val="1800"/>
                  </a:spcAft>
                </a:pPr>
                <a:r>
                  <a:rPr lang="en-US" dirty="0"/>
                  <a:t>An example of a continuous characteristic is the degree. We may use </a:t>
                </a:r>
                <a:r>
                  <a:rPr lang="en-US" dirty="0" err="1">
                    <a:latin typeface="Courier New" panose="02070309020205020404" pitchFamily="49" charset="0"/>
                    <a:cs typeface="Courier New" panose="02070309020205020404" pitchFamily="49" charset="0"/>
                  </a:rPr>
                  <a:t>assortativity_degree</a:t>
                </a:r>
                <a:r>
                  <a:rPr lang="en-US" dirty="0"/>
                  <a:t>.</a:t>
                </a:r>
              </a:p>
              <a:p>
                <a:pPr marL="0" indent="0">
                  <a:lnSpc>
                    <a:spcPct val="120000"/>
                  </a:lnSpc>
                  <a:spcBef>
                    <a:spcPct val="0"/>
                  </a:spcBef>
                  <a:buNone/>
                </a:pPr>
                <a:endParaRPr lang="en-US" altLang="en-US" sz="2400" dirty="0"/>
              </a:p>
            </p:txBody>
          </p:sp>
        </mc:Choice>
        <mc:Fallback>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805267"/>
                <a:ext cx="10515600" cy="5551083"/>
              </a:xfrm>
              <a:blipFill>
                <a:blip r:embed="rId3"/>
                <a:stretch>
                  <a:fillRect l="-406" t="-549"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14</a:t>
            </a:fld>
            <a:endParaRPr lang="en-US"/>
          </a:p>
        </p:txBody>
      </p:sp>
    </p:spTree>
    <p:extLst>
      <p:ext uri="{BB962C8B-B14F-4D97-AF65-F5344CB8AC3E}">
        <p14:creationId xmlns:p14="http://schemas.microsoft.com/office/powerpoint/2010/main" val="233443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385989"/>
          </a:xfrm>
        </p:spPr>
        <p:txBody>
          <a:bodyPr>
            <a:normAutofit fontScale="90000"/>
          </a:bodyPr>
          <a:lstStyle/>
          <a:p>
            <a:pPr algn="ctr"/>
            <a:r>
              <a:rPr lang="en-US" sz="3600" dirty="0">
                <a:solidFill>
                  <a:srgbClr val="C00000"/>
                </a:solidFill>
                <a:latin typeface="+mn-lt"/>
              </a:rPr>
              <a:t>Today’s Summary</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09600"/>
                <a:ext cx="10515600" cy="5817326"/>
              </a:xfrm>
            </p:spPr>
            <p:txBody>
              <a:bodyPr>
                <a:normAutofit fontScale="47500" lnSpcReduction="20000"/>
              </a:bodyPr>
              <a:lstStyle/>
              <a:p>
                <a:pPr>
                  <a:lnSpc>
                    <a:spcPct val="110000"/>
                  </a:lnSpc>
                  <a:spcBef>
                    <a:spcPts val="0"/>
                  </a:spcBef>
                  <a:spcAft>
                    <a:spcPts val="600"/>
                  </a:spcAft>
                </a:pPr>
                <a:r>
                  <a:rPr lang="en-US" sz="2400" b="1" i="1" dirty="0"/>
                  <a:t>Degree centrality</a:t>
                </a:r>
                <a:r>
                  <a:rPr lang="en-US" sz="2400" dirty="0"/>
                  <a:t> considers a vertex to be central if it has a high degree compared to the other vertices in the network. For a digraph, it also considers vertices with high in-degree, and to a lesser degree high out-degree, to be central. Use </a:t>
                </a:r>
                <a:r>
                  <a:rPr lang="en-US" sz="2400" dirty="0">
                    <a:latin typeface="Courier New" panose="02070309020205020404" pitchFamily="49" charset="0"/>
                    <a:cs typeface="Courier New" panose="02070309020205020404" pitchFamily="49" charset="0"/>
                  </a:rPr>
                  <a:t>degree</a:t>
                </a:r>
                <a:r>
                  <a:rPr lang="en-US" sz="2400" dirty="0"/>
                  <a:t>.</a:t>
                </a:r>
              </a:p>
              <a:p>
                <a:pPr>
                  <a:lnSpc>
                    <a:spcPct val="110000"/>
                  </a:lnSpc>
                  <a:spcBef>
                    <a:spcPts val="0"/>
                  </a:spcBef>
                  <a:spcAft>
                    <a:spcPts val="600"/>
                  </a:spcAft>
                </a:pPr>
                <a:r>
                  <a:rPr lang="en-US" sz="2400" b="1" i="1" dirty="0"/>
                  <a:t>Closeness centrality </a:t>
                </a:r>
                <a:r>
                  <a:rPr lang="en-US" sz="2400" dirty="0"/>
                  <a:t>considers a vertex to be central if it is close to many other vertices, i.e. if its distance to all other vertices is small. Use </a:t>
                </a:r>
                <a:r>
                  <a:rPr lang="en-US" sz="2400" dirty="0">
                    <a:latin typeface="Courier New" panose="02070309020205020404" pitchFamily="49" charset="0"/>
                    <a:cs typeface="Courier New" panose="02070309020205020404" pitchFamily="49" charset="0"/>
                  </a:rPr>
                  <a:t>closeness</a:t>
                </a:r>
                <a:r>
                  <a:rPr lang="en-US" sz="2400" dirty="0"/>
                  <a:t>. This measure is calculated by component and should only be used to compare vertices in the same component.</a:t>
                </a:r>
              </a:p>
              <a:p>
                <a:pPr>
                  <a:lnSpc>
                    <a:spcPct val="120000"/>
                  </a:lnSpc>
                  <a:spcBef>
                    <a:spcPts val="0"/>
                  </a:spcBef>
                  <a:spcAft>
                    <a:spcPts val="600"/>
                  </a:spcAft>
                </a:pPr>
                <a:r>
                  <a:rPr lang="en-US" sz="2400" b="1" i="1" dirty="0"/>
                  <a:t>Betweenness centrality </a:t>
                </a:r>
                <a:r>
                  <a:rPr lang="en-US" sz="2400" dirty="0"/>
                  <a:t>summarizes the extend to which a vertex is located on shortest paths between other pairs of vertices. Use </a:t>
                </a:r>
                <a:r>
                  <a:rPr lang="en-US" sz="2400" dirty="0">
                    <a:latin typeface="Courier New" panose="02070309020205020404" pitchFamily="49" charset="0"/>
                    <a:cs typeface="Courier New" panose="02070309020205020404" pitchFamily="49" charset="0"/>
                  </a:rPr>
                  <a:t>betweenness</a:t>
                </a:r>
                <a:r>
                  <a:rPr lang="en-US" sz="2400" dirty="0"/>
                  <a:t>. Betweenness centrality is rarely used for digraphs.</a:t>
                </a:r>
              </a:p>
              <a:p>
                <a:pPr>
                  <a:lnSpc>
                    <a:spcPct val="120000"/>
                  </a:lnSpc>
                  <a:spcBef>
                    <a:spcPts val="0"/>
                  </a:spcBef>
                  <a:spcAft>
                    <a:spcPts val="600"/>
                  </a:spcAft>
                </a:pPr>
                <a:r>
                  <a:rPr lang="en-US" sz="2400" b="1" i="1" dirty="0"/>
                  <a:t>Eigenvector centrality </a:t>
                </a:r>
                <a:r>
                  <a:rPr lang="en-US" sz="2400" dirty="0"/>
                  <a:t>measures status, prestige, or rank, and assigns a high centrality to vertices depending on how central its neighbors are. Use </a:t>
                </a:r>
                <a:r>
                  <a:rPr lang="en-US" sz="2400" dirty="0" err="1">
                    <a:latin typeface="Courier New" panose="02070309020205020404" pitchFamily="49" charset="0"/>
                    <a:cs typeface="Courier New" panose="02070309020205020404" pitchFamily="49" charset="0"/>
                  </a:rPr>
                  <a:t>eigen_centrality</a:t>
                </a:r>
                <a:r>
                  <a:rPr lang="en-US" sz="2400" dirty="0"/>
                  <a:t>.</a:t>
                </a:r>
              </a:p>
              <a:p>
                <a:pPr>
                  <a:lnSpc>
                    <a:spcPct val="120000"/>
                  </a:lnSpc>
                  <a:spcBef>
                    <a:spcPts val="0"/>
                  </a:spcBef>
                  <a:spcAft>
                    <a:spcPts val="600"/>
                  </a:spcAft>
                </a:pPr>
                <a:r>
                  <a:rPr lang="en-US" sz="2400" dirty="0"/>
                  <a:t>Google’s </a:t>
                </a:r>
                <a:r>
                  <a:rPr lang="en-US" sz="2400" b="1" i="1" dirty="0"/>
                  <a:t>PageRank</a:t>
                </a:r>
                <a:r>
                  <a:rPr lang="en-US" sz="2400" dirty="0"/>
                  <a:t> is an eigenvector-based centrality measure for digraphs, assigning a high centrality to vertices when they have neighbors with a high PageRank and low out-degree. Use </a:t>
                </a:r>
                <a:r>
                  <a:rPr lang="en-US" sz="2400" dirty="0" err="1">
                    <a:latin typeface="Courier New" panose="02070309020205020404" pitchFamily="49" charset="0"/>
                    <a:cs typeface="Courier New" panose="02070309020205020404" pitchFamily="49" charset="0"/>
                  </a:rPr>
                  <a:t>page_rank</a:t>
                </a:r>
                <a:r>
                  <a:rPr lang="en-US" sz="2400" dirty="0"/>
                  <a:t>.</a:t>
                </a:r>
              </a:p>
              <a:p>
                <a:pPr>
                  <a:lnSpc>
                    <a:spcPct val="120000"/>
                  </a:lnSpc>
                  <a:spcBef>
                    <a:spcPts val="0"/>
                  </a:spcBef>
                  <a:spcAft>
                    <a:spcPts val="600"/>
                  </a:spcAft>
                </a:pPr>
                <a:r>
                  <a:rPr lang="en-US" sz="2400" dirty="0"/>
                  <a:t>Vertices with low degree and high betweenness are sometimes referred to as </a:t>
                </a:r>
                <a:r>
                  <a:rPr lang="en-US" sz="2400" b="1" i="1" dirty="0"/>
                  <a:t>brokers</a:t>
                </a:r>
                <a:r>
                  <a:rPr lang="en-US" sz="2400" dirty="0"/>
                  <a:t>.</a:t>
                </a:r>
              </a:p>
              <a:p>
                <a:pPr>
                  <a:lnSpc>
                    <a:spcPct val="120000"/>
                  </a:lnSpc>
                  <a:spcBef>
                    <a:spcPts val="0"/>
                  </a:spcBef>
                  <a:spcAft>
                    <a:spcPts val="600"/>
                  </a:spcAft>
                </a:pPr>
                <a:r>
                  <a:rPr lang="en-US" sz="2400" dirty="0"/>
                  <a:t>For a digraph: A high </a:t>
                </a:r>
                <a:r>
                  <a:rPr lang="en-US" sz="2400" b="1" i="1" dirty="0"/>
                  <a:t>hub score </a:t>
                </a:r>
                <a:r>
                  <a:rPr lang="en-US" sz="2400" dirty="0"/>
                  <a:t>is assigned to vertices that have many edges going out to vertices with high authority scores (use </a:t>
                </a:r>
                <a:r>
                  <a:rPr lang="en-US" sz="2400" dirty="0" err="1">
                    <a:latin typeface="Courier New" panose="02070309020205020404" pitchFamily="49" charset="0"/>
                    <a:cs typeface="Courier New" panose="02070309020205020404" pitchFamily="49" charset="0"/>
                  </a:rPr>
                  <a:t>hub_score</a:t>
                </a:r>
                <a:r>
                  <a:rPr lang="en-US" sz="2400" dirty="0"/>
                  <a:t>), and a high </a:t>
                </a:r>
                <a:r>
                  <a:rPr lang="en-US" sz="2400" b="1" i="1" dirty="0"/>
                  <a:t>authority score</a:t>
                </a:r>
                <a:r>
                  <a:rPr lang="en-US" sz="2400" dirty="0"/>
                  <a:t> is assigned to vertices that have many edges coming in from vertices with high hub scores (use </a:t>
                </a:r>
                <a:r>
                  <a:rPr lang="en-US" sz="2400" dirty="0" err="1">
                    <a:latin typeface="Courier New" panose="02070309020205020404" pitchFamily="49" charset="0"/>
                    <a:cs typeface="Courier New" panose="02070309020205020404" pitchFamily="49" charset="0"/>
                  </a:rPr>
                  <a:t>authority_score</a:t>
                </a:r>
                <a:r>
                  <a:rPr lang="en-US" sz="2400" dirty="0"/>
                  <a:t>).</a:t>
                </a:r>
              </a:p>
              <a:p>
                <a:pPr>
                  <a:lnSpc>
                    <a:spcPct val="120000"/>
                  </a:lnSpc>
                  <a:spcBef>
                    <a:spcPts val="0"/>
                  </a:spcBef>
                  <a:spcAft>
                    <a:spcPts val="600"/>
                  </a:spcAft>
                </a:pPr>
                <a:r>
                  <a:rPr lang="en-US" sz="2400" b="1" i="1" dirty="0"/>
                  <a:t>Edge betweenness </a:t>
                </a:r>
                <a:r>
                  <a:rPr lang="en-US" sz="2400" dirty="0"/>
                  <a:t>for a specific edge calculates the proportion of shortest paths between two vertices in a network that include that edge.</a:t>
                </a:r>
              </a:p>
              <a:p>
                <a:pPr>
                  <a:lnSpc>
                    <a:spcPct val="120000"/>
                  </a:lnSpc>
                  <a:spcBef>
                    <a:spcPts val="0"/>
                  </a:spcBef>
                  <a:spcAft>
                    <a:spcPts val="600"/>
                  </a:spcAft>
                </a:pPr>
                <a:r>
                  <a:rPr lang="en-US" sz="2400" dirty="0"/>
                  <a:t>A </a:t>
                </a:r>
                <a:r>
                  <a:rPr lang="en-US" sz="2400" b="1" i="1" dirty="0"/>
                  <a:t>line graph </a:t>
                </a:r>
                <a:r>
                  <a:rPr lang="en-US" sz="2400" dirty="0"/>
                  <a:t>of a graph G is a graph such that its vertices equal the edges of </a:t>
                </a:r>
                <a14:m>
                  <m:oMath xmlns:m="http://schemas.openxmlformats.org/officeDocument/2006/math">
                    <m:r>
                      <a:rPr lang="en-US" sz="2400" b="0" i="1" smtClean="0">
                        <a:latin typeface="Cambria Math" panose="02040503050406030204" pitchFamily="18" charset="0"/>
                      </a:rPr>
                      <m:t>𝐺</m:t>
                    </m:r>
                  </m:oMath>
                </a14:m>
                <a:r>
                  <a:rPr lang="en-US" sz="2400" dirty="0"/>
                  <a:t>, with an edge if there is a vertex between the original 2 edges in </a:t>
                </a:r>
                <a14:m>
                  <m:oMath xmlns:m="http://schemas.openxmlformats.org/officeDocument/2006/math">
                    <m:r>
                      <a:rPr lang="en-US" sz="2400" i="1">
                        <a:latin typeface="Cambria Math" panose="02040503050406030204" pitchFamily="18" charset="0"/>
                      </a:rPr>
                      <m:t>𝐺</m:t>
                    </m:r>
                  </m:oMath>
                </a14:m>
                <a:r>
                  <a:rPr lang="en-US" sz="2400" dirty="0"/>
                  <a:t>. Use </a:t>
                </a:r>
                <a:r>
                  <a:rPr lang="en-US" sz="2400" dirty="0" err="1">
                    <a:latin typeface="Courier New" panose="02070309020205020404" pitchFamily="49" charset="0"/>
                    <a:cs typeface="Courier New" panose="02070309020205020404" pitchFamily="49" charset="0"/>
                  </a:rPr>
                  <a:t>make_line_graph</a:t>
                </a:r>
                <a:r>
                  <a:rPr lang="en-US" sz="2400" dirty="0"/>
                  <a:t>.</a:t>
                </a:r>
              </a:p>
              <a:p>
                <a:pPr>
                  <a:lnSpc>
                    <a:spcPct val="120000"/>
                  </a:lnSpc>
                  <a:spcBef>
                    <a:spcPts val="0"/>
                  </a:spcBef>
                  <a:spcAft>
                    <a:spcPts val="600"/>
                  </a:spcAft>
                </a:pPr>
                <a:r>
                  <a:rPr lang="en-US" sz="2400" b="1" i="1" dirty="0"/>
                  <a:t>Network Cohesion </a:t>
                </a:r>
                <a:r>
                  <a:rPr lang="en-US" sz="2400" dirty="0"/>
                  <a:t>is the extend to which subsets of vertices are cohesive with respect to the relationship that defines the edges of the network. </a:t>
                </a:r>
              </a:p>
              <a:p>
                <a:pPr>
                  <a:lnSpc>
                    <a:spcPct val="120000"/>
                  </a:lnSpc>
                  <a:spcBef>
                    <a:spcPts val="0"/>
                  </a:spcBef>
                  <a:spcAft>
                    <a:spcPts val="600"/>
                  </a:spcAft>
                </a:pPr>
                <a:r>
                  <a:rPr lang="en-US" sz="2400" b="1" i="1" dirty="0"/>
                  <a:t>Dyads</a:t>
                </a:r>
                <a:r>
                  <a:rPr lang="en-US" sz="2400" dirty="0"/>
                  <a:t> are pairs of vertices, which in a digraph can take on three states: null (no directed edges), asymmetric (one directed edge) or mutual (two directed edges). Use </a:t>
                </a:r>
                <a:r>
                  <a:rPr lang="en-US" sz="2400" dirty="0" err="1">
                    <a:latin typeface="Courier New" panose="02070309020205020404" pitchFamily="49" charset="0"/>
                    <a:cs typeface="Courier New" panose="02070309020205020404" pitchFamily="49" charset="0"/>
                  </a:rPr>
                  <a:t>dyad.census</a:t>
                </a:r>
                <a:r>
                  <a:rPr lang="en-US" sz="2400" dirty="0"/>
                  <a:t>.</a:t>
                </a:r>
              </a:p>
              <a:p>
                <a:pPr>
                  <a:lnSpc>
                    <a:spcPct val="120000"/>
                  </a:lnSpc>
                  <a:spcBef>
                    <a:spcPts val="0"/>
                  </a:spcBef>
                  <a:spcAft>
                    <a:spcPts val="600"/>
                  </a:spcAft>
                </a:pPr>
                <a:r>
                  <a:rPr lang="en-US" sz="2400" b="1" i="1" dirty="0"/>
                  <a:t>Triads</a:t>
                </a:r>
                <a:r>
                  <a:rPr lang="en-US" sz="2400" dirty="0"/>
                  <a:t> are triples of vertices that can take on 16 states, from having no directed edges to having three mutual directed edges. Use </a:t>
                </a:r>
                <a:r>
                  <a:rPr lang="en-US" sz="2400" dirty="0" err="1">
                    <a:latin typeface="Courier New" panose="02070309020205020404" pitchFamily="49" charset="0"/>
                    <a:cs typeface="Courier New" panose="02070309020205020404" pitchFamily="49" charset="0"/>
                  </a:rPr>
                  <a:t>triad_census</a:t>
                </a:r>
                <a:r>
                  <a:rPr lang="en-US" sz="2400" dirty="0"/>
                  <a:t>.</a:t>
                </a:r>
                <a:r>
                  <a:rPr lang="en-US" sz="2400" b="1" i="1" dirty="0"/>
                  <a:t> </a:t>
                </a:r>
              </a:p>
              <a:p>
                <a:pPr>
                  <a:lnSpc>
                    <a:spcPct val="120000"/>
                  </a:lnSpc>
                  <a:spcBef>
                    <a:spcPts val="0"/>
                  </a:spcBef>
                  <a:spcAft>
                    <a:spcPts val="600"/>
                  </a:spcAft>
                </a:pPr>
                <a:r>
                  <a:rPr lang="en-US" sz="2400" b="1" i="1" dirty="0"/>
                  <a:t>Transitivity</a:t>
                </a:r>
                <a:r>
                  <a:rPr lang="en-US" sz="2400" dirty="0"/>
                  <a:t> of a graph, also called </a:t>
                </a:r>
                <a:r>
                  <a:rPr lang="en-US" sz="2400" b="1" i="1" dirty="0"/>
                  <a:t>clustering coefficient</a:t>
                </a:r>
                <a:r>
                  <a:rPr lang="en-US" sz="2400" dirty="0"/>
                  <a:t>, indicates the probability that a connected triple in a graph is closed. Use </a:t>
                </a:r>
                <a:r>
                  <a:rPr lang="en-US" sz="2400" dirty="0">
                    <a:latin typeface="Courier New" panose="02070309020205020404" pitchFamily="49" charset="0"/>
                    <a:cs typeface="Courier New" panose="02070309020205020404" pitchFamily="49" charset="0"/>
                  </a:rPr>
                  <a:t>transitivity</a:t>
                </a:r>
                <a:r>
                  <a:rPr lang="en-US" sz="2400" dirty="0"/>
                  <a:t>.</a:t>
                </a:r>
              </a:p>
              <a:p>
                <a:pPr>
                  <a:lnSpc>
                    <a:spcPct val="120000"/>
                  </a:lnSpc>
                  <a:spcBef>
                    <a:spcPts val="0"/>
                  </a:spcBef>
                  <a:spcAft>
                    <a:spcPts val="600"/>
                  </a:spcAft>
                </a:pPr>
                <a:r>
                  <a:rPr lang="en-US" sz="2400" b="1" i="1" dirty="0"/>
                  <a:t>Local transitivity </a:t>
                </a:r>
                <a:r>
                  <a:rPr lang="en-US" sz="2400" dirty="0"/>
                  <a:t>gives the proportion of pairs of neighbors of a vertex that are closed, i.e. for which there is also an edge between those two neighbors.</a:t>
                </a:r>
              </a:p>
              <a:p>
                <a:pPr>
                  <a:lnSpc>
                    <a:spcPct val="120000"/>
                  </a:lnSpc>
                  <a:spcBef>
                    <a:spcPts val="0"/>
                  </a:spcBef>
                  <a:spcAft>
                    <a:spcPts val="600"/>
                  </a:spcAft>
                </a:pPr>
                <a:r>
                  <a:rPr lang="en-US" sz="2400" b="1" i="1" dirty="0"/>
                  <a:t>Reciprocity</a:t>
                </a:r>
                <a:r>
                  <a:rPr lang="en-US" sz="2400" dirty="0"/>
                  <a:t> for a digraph is the proportion of edges that are reciprocated, i.e. for which there is also an edge in the opposite direction. </a:t>
                </a:r>
                <a:r>
                  <a:rPr lang="en-US" sz="2400" b="1" i="1" dirty="0"/>
                  <a:t>Ratio reciprocity </a:t>
                </a:r>
                <a:r>
                  <a:rPr lang="en-US" sz="2400" dirty="0"/>
                  <a:t>for a digraph is the number of mutual dyads divided by the number of asymmetric and mutual dyads. </a:t>
                </a:r>
              </a:p>
              <a:p>
                <a:pPr>
                  <a:lnSpc>
                    <a:spcPct val="120000"/>
                  </a:lnSpc>
                  <a:spcBef>
                    <a:spcPts val="0"/>
                  </a:spcBef>
                  <a:spcAft>
                    <a:spcPts val="600"/>
                  </a:spcAft>
                </a:pPr>
                <a:r>
                  <a:rPr lang="en-US" sz="2400" b="1" i="1" dirty="0"/>
                  <a:t>The small world property</a:t>
                </a:r>
                <a:r>
                  <a:rPr lang="en-US" sz="2400" dirty="0"/>
                  <a:t> is the fact that in many networks, perhaps most, the typical (mean) distance between pairs of vertices is surprisingly short (</a:t>
                </a:r>
                <a:r>
                  <a:rPr lang="en-US" sz="2400" dirty="0" err="1">
                    <a:latin typeface="Courier New" panose="02070309020205020404" pitchFamily="49" charset="0"/>
                    <a:cs typeface="Courier New" panose="02070309020205020404" pitchFamily="49" charset="0"/>
                  </a:rPr>
                  <a:t>mean_distance</a:t>
                </a:r>
                <a:r>
                  <a:rPr lang="en-US" sz="2400" dirty="0"/>
                  <a:t>).</a:t>
                </a:r>
              </a:p>
              <a:p>
                <a:pPr>
                  <a:lnSpc>
                    <a:spcPct val="120000"/>
                  </a:lnSpc>
                  <a:spcBef>
                    <a:spcPts val="0"/>
                  </a:spcBef>
                  <a:spcAft>
                    <a:spcPts val="600"/>
                  </a:spcAft>
                </a:pPr>
                <a:r>
                  <a:rPr lang="en-US" sz="2400" b="1" i="1" dirty="0"/>
                  <a:t>Assortative mixing </a:t>
                </a:r>
                <a:r>
                  <a:rPr lang="en-US" sz="2400" dirty="0"/>
                  <a:t>refers to linking among vertices according to a certain characteristic, and an </a:t>
                </a:r>
                <a:r>
                  <a:rPr lang="en-US" sz="2400" b="1" i="1" dirty="0"/>
                  <a:t>assortativity coefficient </a:t>
                </a:r>
                <a:r>
                  <a:rPr lang="en-US" sz="2400" dirty="0"/>
                  <a:t>determines the extend to which this linking occurs according to this characteristic. Use </a:t>
                </a:r>
                <a:r>
                  <a:rPr lang="en-US" sz="2400" dirty="0" err="1">
                    <a:latin typeface="Courier New" panose="02070309020205020404" pitchFamily="49" charset="0"/>
                    <a:cs typeface="Courier New" panose="02070309020205020404" pitchFamily="49" charset="0"/>
                  </a:rPr>
                  <a:t>assortativity_nominal</a:t>
                </a:r>
                <a:r>
                  <a:rPr lang="en-US" sz="2400" dirty="0"/>
                  <a:t> for categorical characteristics, </a:t>
                </a:r>
                <a:r>
                  <a:rPr lang="en-US" sz="2400" dirty="0">
                    <a:latin typeface="Courier New" panose="02070309020205020404" pitchFamily="49" charset="0"/>
                    <a:cs typeface="Courier New" panose="02070309020205020404" pitchFamily="49" charset="0"/>
                  </a:rPr>
                  <a:t>assortativity</a:t>
                </a:r>
                <a:r>
                  <a:rPr lang="en-US" sz="2400" dirty="0"/>
                  <a:t> for continuous characteristics. When the continuous characteristic is the degree, we may  use </a:t>
                </a:r>
                <a:r>
                  <a:rPr lang="en-US" sz="2400" dirty="0" err="1">
                    <a:latin typeface="Courier New" panose="02070309020205020404" pitchFamily="49" charset="0"/>
                    <a:cs typeface="Courier New" panose="02070309020205020404" pitchFamily="49" charset="0"/>
                  </a:rPr>
                  <a:t>assortativity_degree</a:t>
                </a:r>
                <a:r>
                  <a:rPr lang="en-US" sz="2400" dirty="0"/>
                  <a:t>. The assortativity coefficient lies between -1 and 1, where zero indicates no relationship, i.e. no assortativity, and 1 indicates a perfect relationship, or perfect assortativity. Negative values indicate disassortativity. </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609600"/>
                <a:ext cx="10515600" cy="5817326"/>
              </a:xfrm>
              <a:blipFill>
                <a:blip r:embed="rId3"/>
                <a:stretch>
                  <a:fillRect t="-3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15</a:t>
            </a:fld>
            <a:endParaRPr lang="en-US"/>
          </a:p>
        </p:txBody>
      </p:sp>
    </p:spTree>
    <p:extLst>
      <p:ext uri="{BB962C8B-B14F-4D97-AF65-F5344CB8AC3E}">
        <p14:creationId xmlns:p14="http://schemas.microsoft.com/office/powerpoint/2010/main" val="42105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7308" y="136525"/>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ea typeface="+mn-ea"/>
                <a:cs typeface="+mn-cs"/>
              </a:rPr>
              <a:t>Overview</a:t>
            </a:r>
          </a:p>
        </p:txBody>
      </p:sp>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807308" y="914400"/>
            <a:ext cx="10546492" cy="5336498"/>
          </a:xfrm>
        </p:spPr>
        <p:txBody>
          <a:bodyPr>
            <a:normAutofit fontScale="77500" lnSpcReduction="20000"/>
          </a:bodyPr>
          <a:lstStyle/>
          <a:p>
            <a:pPr marL="0" indent="0">
              <a:lnSpc>
                <a:spcPct val="120000"/>
              </a:lnSpc>
              <a:spcBef>
                <a:spcPts val="0"/>
              </a:spcBef>
              <a:spcAft>
                <a:spcPts val="1800"/>
              </a:spcAft>
              <a:buNone/>
            </a:pPr>
            <a:r>
              <a:rPr lang="en-US" sz="3600" b="1" dirty="0"/>
              <a:t>Topics:</a:t>
            </a:r>
          </a:p>
          <a:p>
            <a:pPr>
              <a:lnSpc>
                <a:spcPct val="110000"/>
              </a:lnSpc>
              <a:spcBef>
                <a:spcPts val="0"/>
              </a:spcBef>
              <a:spcAft>
                <a:spcPts val="1800"/>
              </a:spcAft>
            </a:pPr>
            <a:r>
              <a:rPr lang="en-US" sz="3600" dirty="0"/>
              <a:t>Review</a:t>
            </a:r>
          </a:p>
          <a:p>
            <a:pPr>
              <a:lnSpc>
                <a:spcPct val="110000"/>
              </a:lnSpc>
              <a:spcBef>
                <a:spcPts val="0"/>
              </a:spcBef>
              <a:spcAft>
                <a:spcPts val="1800"/>
              </a:spcAft>
            </a:pPr>
            <a:r>
              <a:rPr lang="en-US" sz="3600" dirty="0"/>
              <a:t>Measures and Metrics</a:t>
            </a:r>
          </a:p>
          <a:p>
            <a:pPr>
              <a:lnSpc>
                <a:spcPct val="110000"/>
              </a:lnSpc>
              <a:spcBef>
                <a:spcPts val="0"/>
              </a:spcBef>
              <a:spcAft>
                <a:spcPts val="1800"/>
              </a:spcAft>
            </a:pPr>
            <a:r>
              <a:rPr lang="en-US" sz="3600" dirty="0"/>
              <a:t>Vertex Centrality</a:t>
            </a:r>
          </a:p>
          <a:p>
            <a:pPr>
              <a:lnSpc>
                <a:spcPct val="110000"/>
              </a:lnSpc>
              <a:spcBef>
                <a:spcPts val="0"/>
              </a:spcBef>
              <a:spcAft>
                <a:spcPts val="1800"/>
              </a:spcAft>
            </a:pPr>
            <a:r>
              <a:rPr lang="en-US" sz="3600" dirty="0"/>
              <a:t>Hubs and Authorities</a:t>
            </a:r>
          </a:p>
          <a:p>
            <a:pPr>
              <a:lnSpc>
                <a:spcPct val="110000"/>
              </a:lnSpc>
              <a:spcBef>
                <a:spcPts val="0"/>
              </a:spcBef>
              <a:spcAft>
                <a:spcPts val="1800"/>
              </a:spcAft>
            </a:pPr>
            <a:r>
              <a:rPr lang="en-US" sz="3600" dirty="0"/>
              <a:t>Edge Centrality</a:t>
            </a:r>
          </a:p>
          <a:p>
            <a:pPr>
              <a:lnSpc>
                <a:spcPct val="110000"/>
              </a:lnSpc>
              <a:spcBef>
                <a:spcPts val="0"/>
              </a:spcBef>
              <a:spcAft>
                <a:spcPts val="1800"/>
              </a:spcAft>
            </a:pPr>
            <a:r>
              <a:rPr lang="en-US" sz="3600" dirty="0"/>
              <a:t>Network Cohesion</a:t>
            </a:r>
          </a:p>
          <a:p>
            <a:pPr>
              <a:lnSpc>
                <a:spcPct val="110000"/>
              </a:lnSpc>
              <a:spcBef>
                <a:spcPts val="0"/>
              </a:spcBef>
              <a:spcAft>
                <a:spcPts val="1800"/>
              </a:spcAft>
            </a:pPr>
            <a:r>
              <a:rPr lang="en-US" sz="3600" dirty="0"/>
              <a:t>Assortative Mixing</a:t>
            </a:r>
          </a:p>
          <a:p>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BCE7A1AC-3FAB-48EF-AAC8-63EE442B00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239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3762" y="91559"/>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latin typeface="Calibri"/>
                <a:ea typeface="+mn-ea"/>
                <a:cs typeface="+mn-cs"/>
              </a:rPr>
              <a:t>Review</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753762" y="670559"/>
                <a:ext cx="10577384" cy="6050915"/>
              </a:xfrm>
            </p:spPr>
            <p:txBody>
              <a:bodyPr>
                <a:normAutofit fontScale="32500" lnSpcReduction="20000"/>
              </a:bodyPr>
              <a:lstStyle/>
              <a:p>
                <a:pPr marL="0" indent="0">
                  <a:lnSpc>
                    <a:spcPct val="120000"/>
                  </a:lnSpc>
                  <a:spcBef>
                    <a:spcPts val="0"/>
                  </a:spcBef>
                  <a:spcAft>
                    <a:spcPts val="1800"/>
                  </a:spcAft>
                  <a:buNone/>
                </a:pPr>
                <a:r>
                  <a:rPr lang="en-US" b="1" dirty="0"/>
                  <a:t>Highlights of Lecture 6</a:t>
                </a:r>
              </a:p>
              <a:p>
                <a:pPr>
                  <a:lnSpc>
                    <a:spcPct val="120000"/>
                  </a:lnSpc>
                  <a:spcBef>
                    <a:spcPts val="0"/>
                  </a:spcBef>
                  <a:spcAft>
                    <a:spcPts val="600"/>
                  </a:spcAft>
                </a:pPr>
                <a:r>
                  <a:rPr lang="en-US" dirty="0"/>
                  <a:t>We can improve the visualization of a large network if the vertices are split into groups. We may then coarsen the network using the </a:t>
                </a:r>
                <a:r>
                  <a:rPr lang="en-US" dirty="0" err="1">
                    <a:latin typeface="Courier New" panose="02070309020205020404" pitchFamily="49" charset="0"/>
                    <a:cs typeface="Courier New" panose="02070309020205020404" pitchFamily="49" charset="0"/>
                  </a:rPr>
                  <a:t>igraph</a:t>
                </a:r>
                <a:r>
                  <a:rPr lang="en-US" dirty="0"/>
                  <a:t> function </a:t>
                </a:r>
                <a:r>
                  <a:rPr lang="en-US" dirty="0">
                    <a:latin typeface="Courier New" panose="02070309020205020404" pitchFamily="49" charset="0"/>
                    <a:cs typeface="Courier New" panose="02070309020205020404" pitchFamily="49" charset="0"/>
                  </a:rPr>
                  <a:t>contract</a:t>
                </a:r>
                <a:r>
                  <a:rPr lang="en-US" dirty="0"/>
                  <a:t>. Alternatively, we can create an </a:t>
                </a:r>
                <a:r>
                  <a:rPr lang="en-US" b="1" i="1" dirty="0"/>
                  <a:t>egocentric network</a:t>
                </a:r>
                <a:r>
                  <a:rPr lang="en-US" dirty="0"/>
                  <a:t>; we choose a vertex we are most interested in and create an induced subgraph for that vertex and all its neighbors of a certain order. We may use the </a:t>
                </a:r>
                <a:r>
                  <a:rPr lang="en-US" dirty="0" err="1">
                    <a:latin typeface="Courier New" panose="02070309020205020404" pitchFamily="49" charset="0"/>
                    <a:cs typeface="Courier New" panose="02070309020205020404" pitchFamily="49" charset="0"/>
                  </a:rPr>
                  <a:t>igraph</a:t>
                </a:r>
                <a:r>
                  <a:rPr lang="en-US" dirty="0"/>
                  <a:t> function </a:t>
                </a:r>
                <a:r>
                  <a:rPr lang="en-US" dirty="0" err="1">
                    <a:latin typeface="Courier New" panose="02070309020205020404" pitchFamily="49" charset="0"/>
                    <a:cs typeface="Courier New" panose="02070309020205020404" pitchFamily="49" charset="0"/>
                  </a:rPr>
                  <a:t>make_ego_graph</a:t>
                </a:r>
                <a:r>
                  <a:rPr lang="en-US" dirty="0"/>
                  <a:t> for this.</a:t>
                </a:r>
              </a:p>
              <a:p>
                <a:pPr>
                  <a:lnSpc>
                    <a:spcPct val="120000"/>
                  </a:lnSpc>
                  <a:spcBef>
                    <a:spcPts val="0"/>
                  </a:spcBef>
                  <a:spcAft>
                    <a:spcPts val="600"/>
                  </a:spcAft>
                </a:pPr>
                <a:r>
                  <a:rPr lang="en-US" dirty="0"/>
                  <a:t>Two paths connecting a given pair of vertices are </a:t>
                </a:r>
                <a:r>
                  <a:rPr lang="en-US" b="1" i="1" dirty="0"/>
                  <a:t>edge-independent</a:t>
                </a:r>
                <a:r>
                  <a:rPr lang="en-US" dirty="0"/>
                  <a:t> if they share no edges. They are </a:t>
                </a:r>
                <a:r>
                  <a:rPr lang="en-US" b="1" i="1" dirty="0"/>
                  <a:t>vertex-independent</a:t>
                </a:r>
                <a:r>
                  <a:rPr lang="en-US" dirty="0"/>
                  <a:t> if they share no vertices other than the start and end vertices. If two paths are vertex-independent, then they are also edge-independent. Vertex- or edge-independent paths are not necessarily unique.</a:t>
                </a:r>
              </a:p>
              <a:p>
                <a:pPr>
                  <a:lnSpc>
                    <a:spcPct val="120000"/>
                  </a:lnSpc>
                  <a:spcBef>
                    <a:spcPts val="0"/>
                  </a:spcBef>
                  <a:spcAft>
                    <a:spcPts val="600"/>
                  </a:spcAft>
                </a:pPr>
                <a:r>
                  <a:rPr lang="en-US" dirty="0"/>
                  <a:t>The number of vertex-independent paths between vertices </a:t>
                </a:r>
                <a14:m>
                  <m:oMath xmlns:m="http://schemas.openxmlformats.org/officeDocument/2006/math">
                    <m:r>
                      <a:rPr lang="en-US" i="1">
                        <a:latin typeface="Cambria Math" panose="02040503050406030204" pitchFamily="18" charset="0"/>
                      </a:rPr>
                      <m:t>𝐴</m:t>
                    </m:r>
                  </m:oMath>
                </a14:m>
                <a:r>
                  <a:rPr lang="en-US" dirty="0"/>
                  <a:t> and </a:t>
                </a:r>
                <a14:m>
                  <m:oMath xmlns:m="http://schemas.openxmlformats.org/officeDocument/2006/math">
                    <m:r>
                      <a:rPr lang="en-US" i="1">
                        <a:latin typeface="Cambria Math" panose="02040503050406030204" pitchFamily="18" charset="0"/>
                      </a:rPr>
                      <m:t>𝐵</m:t>
                    </m:r>
                  </m:oMath>
                </a14:m>
                <a:r>
                  <a:rPr lang="en-US" dirty="0"/>
                  <a:t> is called the </a:t>
                </a:r>
                <a:r>
                  <a:rPr lang="en-US" b="1" i="1" dirty="0"/>
                  <a:t>vertex-connectivity</a:t>
                </a:r>
                <a:r>
                  <a:rPr lang="en-US" dirty="0"/>
                  <a:t> of </a:t>
                </a:r>
                <a14:m>
                  <m:oMath xmlns:m="http://schemas.openxmlformats.org/officeDocument/2006/math">
                    <m:r>
                      <a:rPr lang="en-US" i="1">
                        <a:latin typeface="Cambria Math" panose="02040503050406030204" pitchFamily="18" charset="0"/>
                      </a:rPr>
                      <m:t>𝐴</m:t>
                    </m:r>
                  </m:oMath>
                </a14:m>
                <a:r>
                  <a:rPr lang="en-US" dirty="0"/>
                  <a:t> and </a:t>
                </a:r>
                <a14:m>
                  <m:oMath xmlns:m="http://schemas.openxmlformats.org/officeDocument/2006/math">
                    <m:r>
                      <a:rPr lang="en-US" i="1">
                        <a:latin typeface="Cambria Math" panose="02040503050406030204" pitchFamily="18" charset="0"/>
                      </a:rPr>
                      <m:t>𝐵</m:t>
                    </m:r>
                  </m:oMath>
                </a14:m>
                <a:r>
                  <a:rPr lang="en-US" dirty="0"/>
                  <a:t>. Use </a:t>
                </a:r>
                <a:r>
                  <a:rPr lang="en-US" dirty="0" err="1">
                    <a:latin typeface="Courier New" panose="02070309020205020404" pitchFamily="49" charset="0"/>
                    <a:cs typeface="Courier New" panose="02070309020205020404" pitchFamily="49" charset="0"/>
                  </a:rPr>
                  <a:t>vertex_connectivity</a:t>
                </a:r>
                <a:r>
                  <a:rPr lang="en-US" dirty="0">
                    <a:cs typeface="Courier New" panose="02070309020205020404" pitchFamily="49" charset="0"/>
                  </a:rPr>
                  <a:t>. </a:t>
                </a:r>
                <a:r>
                  <a:rPr lang="en-US" dirty="0"/>
                  <a:t>Vertex connectivity can be considered as a measure of how strongly connected the vertices in question are. </a:t>
                </a:r>
                <a:endParaRPr lang="en-US" dirty="0">
                  <a:cs typeface="Courier New" panose="02070309020205020404" pitchFamily="49" charset="0"/>
                </a:endParaRPr>
              </a:p>
              <a:p>
                <a:pPr>
                  <a:lnSpc>
                    <a:spcPct val="120000"/>
                  </a:lnSpc>
                  <a:spcBef>
                    <a:spcPts val="0"/>
                  </a:spcBef>
                  <a:spcAft>
                    <a:spcPts val="600"/>
                  </a:spcAft>
                </a:pPr>
                <a:r>
                  <a:rPr lang="en-US" dirty="0"/>
                  <a:t>The number of edge-independent paths between vertices </a:t>
                </a:r>
                <a14:m>
                  <m:oMath xmlns:m="http://schemas.openxmlformats.org/officeDocument/2006/math">
                    <m:r>
                      <a:rPr lang="en-US" i="1">
                        <a:latin typeface="Cambria Math" panose="02040503050406030204" pitchFamily="18" charset="0"/>
                      </a:rPr>
                      <m:t>𝐴</m:t>
                    </m:r>
                  </m:oMath>
                </a14:m>
                <a:r>
                  <a:rPr lang="en-US" dirty="0"/>
                  <a:t> and </a:t>
                </a:r>
                <a14:m>
                  <m:oMath xmlns:m="http://schemas.openxmlformats.org/officeDocument/2006/math">
                    <m:r>
                      <a:rPr lang="en-US" i="1">
                        <a:latin typeface="Cambria Math" panose="02040503050406030204" pitchFamily="18" charset="0"/>
                      </a:rPr>
                      <m:t>𝐵</m:t>
                    </m:r>
                  </m:oMath>
                </a14:m>
                <a:r>
                  <a:rPr lang="en-US" dirty="0"/>
                  <a:t> is called the </a:t>
                </a:r>
                <a:r>
                  <a:rPr lang="en-US" b="1" i="1" dirty="0"/>
                  <a:t>edge-connectivity</a:t>
                </a:r>
                <a:r>
                  <a:rPr lang="en-US" dirty="0"/>
                  <a:t> of </a:t>
                </a:r>
                <a14:m>
                  <m:oMath xmlns:m="http://schemas.openxmlformats.org/officeDocument/2006/math">
                    <m:r>
                      <a:rPr lang="en-US" i="1">
                        <a:latin typeface="Cambria Math" panose="02040503050406030204" pitchFamily="18" charset="0"/>
                      </a:rPr>
                      <m:t>𝐴</m:t>
                    </m:r>
                  </m:oMath>
                </a14:m>
                <a:r>
                  <a:rPr lang="en-US" dirty="0"/>
                  <a:t> and </a:t>
                </a:r>
                <a14:m>
                  <m:oMath xmlns:m="http://schemas.openxmlformats.org/officeDocument/2006/math">
                    <m:r>
                      <a:rPr lang="en-US" i="1">
                        <a:latin typeface="Cambria Math" panose="02040503050406030204" pitchFamily="18" charset="0"/>
                      </a:rPr>
                      <m:t>𝐵</m:t>
                    </m:r>
                  </m:oMath>
                </a14:m>
                <a:r>
                  <a:rPr lang="en-US" dirty="0"/>
                  <a:t>. Use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edge_connectivity</a:t>
                </a:r>
                <a:r>
                  <a:rPr lang="en-US" dirty="0">
                    <a:cs typeface="Courier New" panose="02070309020205020404" pitchFamily="49" charset="0"/>
                  </a:rPr>
                  <a:t>. </a:t>
                </a:r>
              </a:p>
              <a:p>
                <a:pPr>
                  <a:lnSpc>
                    <a:spcPct val="120000"/>
                  </a:lnSpc>
                  <a:spcBef>
                    <a:spcPts val="0"/>
                  </a:spcBef>
                  <a:spcAft>
                    <a:spcPts val="600"/>
                  </a:spcAft>
                </a:pPr>
                <a:r>
                  <a:rPr lang="en-US" dirty="0"/>
                  <a:t>A graph </a:t>
                </a:r>
                <a14:m>
                  <m:oMath xmlns:m="http://schemas.openxmlformats.org/officeDocument/2006/math">
                    <m:r>
                      <a:rPr lang="en-US" i="1">
                        <a:latin typeface="Cambria Math" panose="02040503050406030204" pitchFamily="18" charset="0"/>
                      </a:rPr>
                      <m:t>𝐺</m:t>
                    </m:r>
                  </m:oMath>
                </a14:m>
                <a:r>
                  <a:rPr lang="en-US" dirty="0"/>
                  <a:t> is </a:t>
                </a:r>
                <a:r>
                  <a:rPr lang="en-US" b="1" i="1" dirty="0"/>
                  <a:t>k-vertex-connected </a:t>
                </a:r>
                <a:r>
                  <a:rPr lang="en-US" dirty="0"/>
                  <a:t>iff 1) its order &gt; k, and 2) removing any subset of less than k vertices leaves a connected subgraph. The </a:t>
                </a:r>
                <a:r>
                  <a:rPr lang="en-US" b="1" i="1" dirty="0"/>
                  <a:t>vertex connectivity </a:t>
                </a:r>
                <a:r>
                  <a:rPr lang="en-US" dirty="0"/>
                  <a:t>of </a:t>
                </a:r>
                <a14:m>
                  <m:oMath xmlns:m="http://schemas.openxmlformats.org/officeDocument/2006/math">
                    <m:r>
                      <a:rPr lang="en-US" i="1">
                        <a:latin typeface="Cambria Math" panose="02040503050406030204" pitchFamily="18" charset="0"/>
                      </a:rPr>
                      <m:t>𝐺</m:t>
                    </m:r>
                  </m:oMath>
                </a14:m>
                <a:r>
                  <a:rPr lang="en-US" dirty="0"/>
                  <a:t> is the largest integer k such that </a:t>
                </a:r>
                <a14:m>
                  <m:oMath xmlns:m="http://schemas.openxmlformats.org/officeDocument/2006/math">
                    <m:r>
                      <a:rPr lang="en-US" i="1">
                        <a:latin typeface="Cambria Math" panose="02040503050406030204" pitchFamily="18" charset="0"/>
                      </a:rPr>
                      <m:t>𝐺</m:t>
                    </m:r>
                  </m:oMath>
                </a14:m>
                <a:r>
                  <a:rPr lang="en-US" dirty="0"/>
                  <a:t> is k-vertex connected. Use </a:t>
                </a:r>
                <a:r>
                  <a:rPr lang="en-US" dirty="0" err="1">
                    <a:latin typeface="Courier New" panose="02070309020205020404" pitchFamily="49" charset="0"/>
                    <a:cs typeface="Courier New" panose="02070309020205020404" pitchFamily="49" charset="0"/>
                  </a:rPr>
                  <a:t>vertex_connectivity</a:t>
                </a:r>
                <a:r>
                  <a:rPr lang="en-US" dirty="0"/>
                  <a:t>. </a:t>
                </a:r>
              </a:p>
              <a:p>
                <a:pPr>
                  <a:lnSpc>
                    <a:spcPct val="120000"/>
                  </a:lnSpc>
                  <a:spcBef>
                    <a:spcPts val="0"/>
                  </a:spcBef>
                  <a:spcAft>
                    <a:spcPts val="600"/>
                  </a:spcAft>
                </a:pPr>
                <a:r>
                  <a:rPr lang="en-US" dirty="0"/>
                  <a:t>A </a:t>
                </a:r>
                <a:r>
                  <a:rPr lang="en-US" b="1" i="1" dirty="0"/>
                  <a:t>vertex cut set </a:t>
                </a:r>
                <a:r>
                  <a:rPr lang="en-US" dirty="0"/>
                  <a:t>is a set of vertices that disconnects either the graph or a pair of vertices. A </a:t>
                </a:r>
                <a:r>
                  <a:rPr lang="en-US" b="1" i="1" dirty="0"/>
                  <a:t>minimum vertex cut set </a:t>
                </a:r>
                <a:r>
                  <a:rPr lang="en-US" dirty="0"/>
                  <a:t>is the smallest vertex cut set; this may not be unique. A </a:t>
                </a:r>
                <a:r>
                  <a:rPr lang="en-US" b="1" i="1" dirty="0"/>
                  <a:t>cut vertex </a:t>
                </a:r>
                <a:r>
                  <a:rPr lang="en-US" dirty="0"/>
                  <a:t>(or </a:t>
                </a:r>
                <a:r>
                  <a:rPr lang="en-US" b="1" i="1" dirty="0"/>
                  <a:t>articulation point</a:t>
                </a:r>
                <a:r>
                  <a:rPr lang="en-US" dirty="0"/>
                  <a:t>) is a single vertex that disconnects either the graph or a pair of vertices. Use </a:t>
                </a:r>
                <a:r>
                  <a:rPr lang="en-US" dirty="0" err="1">
                    <a:latin typeface="Courier New" panose="02070309020205020404" pitchFamily="49" charset="0"/>
                    <a:cs typeface="Courier New" panose="02070309020205020404" pitchFamily="49" charset="0"/>
                  </a:rPr>
                  <a:t>articulation_points</a:t>
                </a:r>
                <a:r>
                  <a:rPr lang="en-US" dirty="0"/>
                  <a:t>.</a:t>
                </a:r>
              </a:p>
              <a:p>
                <a:pPr>
                  <a:lnSpc>
                    <a:spcPct val="120000"/>
                  </a:lnSpc>
                  <a:spcBef>
                    <a:spcPts val="0"/>
                  </a:spcBef>
                  <a:spcAft>
                    <a:spcPts val="600"/>
                  </a:spcAft>
                </a:pPr>
                <a:r>
                  <a:rPr lang="en-US" dirty="0"/>
                  <a:t>A graph </a:t>
                </a:r>
                <a14:m>
                  <m:oMath xmlns:m="http://schemas.openxmlformats.org/officeDocument/2006/math">
                    <m:r>
                      <a:rPr lang="en-US" i="1">
                        <a:latin typeface="Cambria Math" panose="02040503050406030204" pitchFamily="18" charset="0"/>
                      </a:rPr>
                      <m:t>𝐺</m:t>
                    </m:r>
                  </m:oMath>
                </a14:m>
                <a:r>
                  <a:rPr lang="en-US" dirty="0"/>
                  <a:t> is </a:t>
                </a:r>
                <a:r>
                  <a:rPr lang="en-US" b="1" i="1" dirty="0"/>
                  <a:t>k-edge-connected</a:t>
                </a:r>
                <a:r>
                  <a:rPr lang="en-US" dirty="0"/>
                  <a:t> if 1) its order is </a:t>
                </a:r>
                <a14:m>
                  <m:oMath xmlns:m="http://schemas.openxmlformats.org/officeDocument/2006/math">
                    <m:r>
                      <a:rPr lang="en-US" i="1">
                        <a:latin typeface="Cambria Math" panose="02040503050406030204" pitchFamily="18" charset="0"/>
                        <a:ea typeface="Cambria Math" panose="02040503050406030204" pitchFamily="18" charset="0"/>
                      </a:rPr>
                      <m:t>≥2</m:t>
                    </m:r>
                  </m:oMath>
                </a14:m>
                <a:r>
                  <a:rPr lang="en-US" dirty="0"/>
                  <a:t>, and 2) removing any subset of less than k edges leaves a connected subgraph. The </a:t>
                </a:r>
                <a:r>
                  <a:rPr lang="en-US" b="1" i="1" dirty="0"/>
                  <a:t>edge connectivity </a:t>
                </a:r>
                <a:r>
                  <a:rPr lang="en-US" dirty="0"/>
                  <a:t>of </a:t>
                </a:r>
                <a14:m>
                  <m:oMath xmlns:m="http://schemas.openxmlformats.org/officeDocument/2006/math">
                    <m:r>
                      <a:rPr lang="en-US" i="1">
                        <a:latin typeface="Cambria Math" panose="02040503050406030204" pitchFamily="18" charset="0"/>
                      </a:rPr>
                      <m:t>𝐺</m:t>
                    </m:r>
                  </m:oMath>
                </a14:m>
                <a:r>
                  <a:rPr lang="en-US" dirty="0"/>
                  <a:t> is the largest integer k such that </a:t>
                </a:r>
                <a14:m>
                  <m:oMath xmlns:m="http://schemas.openxmlformats.org/officeDocument/2006/math">
                    <m:r>
                      <a:rPr lang="en-US" i="1">
                        <a:latin typeface="Cambria Math" panose="02040503050406030204" pitchFamily="18" charset="0"/>
                      </a:rPr>
                      <m:t>𝐺</m:t>
                    </m:r>
                  </m:oMath>
                </a14:m>
                <a:r>
                  <a:rPr lang="en-US" dirty="0"/>
                  <a:t> is k-edge connected. Use </a:t>
                </a:r>
                <a:r>
                  <a:rPr lang="en-US" dirty="0" err="1">
                    <a:latin typeface="Courier New" panose="02070309020205020404" pitchFamily="49" charset="0"/>
                    <a:cs typeface="Courier New" panose="02070309020205020404" pitchFamily="49" charset="0"/>
                  </a:rPr>
                  <a:t>edge_connectivity</a:t>
                </a:r>
                <a:r>
                  <a:rPr lang="en-US" dirty="0"/>
                  <a:t>.</a:t>
                </a:r>
              </a:p>
              <a:p>
                <a:pPr>
                  <a:lnSpc>
                    <a:spcPct val="120000"/>
                  </a:lnSpc>
                  <a:spcBef>
                    <a:spcPts val="0"/>
                  </a:spcBef>
                  <a:spcAft>
                    <a:spcPts val="600"/>
                  </a:spcAft>
                </a:pPr>
                <a:r>
                  <a:rPr lang="en-US" dirty="0"/>
                  <a:t>An </a:t>
                </a:r>
                <a:r>
                  <a:rPr lang="en-US" b="1" i="1" dirty="0"/>
                  <a:t>edge cut set </a:t>
                </a:r>
                <a:r>
                  <a:rPr lang="en-US" dirty="0"/>
                  <a:t>is a set of edges that disconnects the graph.</a:t>
                </a:r>
              </a:p>
              <a:p>
                <a:pPr>
                  <a:lnSpc>
                    <a:spcPct val="120000"/>
                  </a:lnSpc>
                  <a:spcBef>
                    <a:spcPts val="0"/>
                  </a:spcBef>
                  <a:spcAft>
                    <a:spcPts val="600"/>
                  </a:spcAft>
                </a:pP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𝐵</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𝑒𝑑𝑔𝑒</m:t>
                        </m:r>
                        <m:r>
                          <a:rPr lang="en-US" i="1">
                            <a:latin typeface="Cambria Math" panose="02040503050406030204" pitchFamily="18" charset="0"/>
                            <a:ea typeface="Cambria Math" panose="02040503050406030204" pitchFamily="18" charset="0"/>
                          </a:rPr>
                          <m:t>_</m:t>
                        </m:r>
                        <m:r>
                          <a:rPr lang="en-US" i="1">
                            <a:latin typeface="Cambria Math" panose="02040503050406030204" pitchFamily="18" charset="0"/>
                            <a:ea typeface="Cambria Math" panose="02040503050406030204" pitchFamily="18" charset="0"/>
                          </a:rPr>
                          <m:t>𝑐𝑜𝑛𝑛𝑒𝑐𝑡𝑖𝑣𝑖𝑡𝑦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𝑣𝑒𝑟𝑡𝑒𝑥</m:t>
                        </m:r>
                        <m:r>
                          <a:rPr lang="en-US" i="1">
                            <a:latin typeface="Cambria Math" panose="02040503050406030204" pitchFamily="18" charset="0"/>
                            <a:ea typeface="Cambria Math" panose="02040503050406030204" pitchFamily="18" charset="0"/>
                          </a:rPr>
                          <m:t>_</m:t>
                        </m:r>
                        <m:r>
                          <a:rPr lang="en-US" i="1">
                            <a:latin typeface="Cambria Math" panose="02040503050406030204" pitchFamily="18" charset="0"/>
                            <a:ea typeface="Cambria Math" panose="02040503050406030204" pitchFamily="18" charset="0"/>
                          </a:rPr>
                          <m:t>𝑐𝑜𝑛𝑛𝑒𝑐𝑡𝑖𝑣𝑖𝑡𝑦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e>
                    </m:func>
                  </m:oMath>
                </a14:m>
                <a:r>
                  <a:rPr lang="en-US" dirty="0"/>
                  <a:t> and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r>
                              <a:rPr lang="en-US" i="1">
                                <a:latin typeface="Cambria Math" panose="02040503050406030204" pitchFamily="18" charset="0"/>
                              </a:rPr>
                              <m:t>𝑑𝑒𝑔𝑟𝑒𝑒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𝐺</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𝑒𝑑𝑔𝑒</m:t>
                        </m:r>
                        <m:r>
                          <a:rPr lang="en-US" i="1">
                            <a:latin typeface="Cambria Math" panose="02040503050406030204" pitchFamily="18" charset="0"/>
                            <a:ea typeface="Cambria Math" panose="02040503050406030204" pitchFamily="18" charset="0"/>
                          </a:rPr>
                          <m:t>_</m:t>
                        </m:r>
                        <m:r>
                          <a:rPr lang="en-US" i="1">
                            <a:latin typeface="Cambria Math" panose="02040503050406030204" pitchFamily="18" charset="0"/>
                            <a:ea typeface="Cambria Math" panose="02040503050406030204" pitchFamily="18" charset="0"/>
                          </a:rPr>
                          <m:t>𝑐𝑜𝑛𝑛𝑒𝑐𝑡𝑖𝑣𝑖𝑡𝑦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𝑣𝑒𝑟𝑡𝑒𝑥</m:t>
                        </m:r>
                        <m:r>
                          <a:rPr lang="en-US" i="1">
                            <a:latin typeface="Cambria Math" panose="02040503050406030204" pitchFamily="18" charset="0"/>
                            <a:ea typeface="Cambria Math" panose="02040503050406030204" pitchFamily="18" charset="0"/>
                          </a:rPr>
                          <m:t>_</m:t>
                        </m:r>
                        <m:r>
                          <a:rPr lang="en-US" i="1">
                            <a:latin typeface="Cambria Math" panose="02040503050406030204" pitchFamily="18" charset="0"/>
                            <a:ea typeface="Cambria Math" panose="02040503050406030204" pitchFamily="18" charset="0"/>
                          </a:rPr>
                          <m:t>𝑐𝑜𝑛𝑛𝑒𝑐𝑡𝑖𝑣𝑖𝑡𝑦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e>
                    </m:func>
                  </m:oMath>
                </a14:m>
                <a:r>
                  <a:rPr lang="en-US" dirty="0"/>
                  <a:t>.</a:t>
                </a:r>
              </a:p>
              <a:p>
                <a:pPr>
                  <a:lnSpc>
                    <a:spcPct val="120000"/>
                  </a:lnSpc>
                  <a:spcBef>
                    <a:spcPts val="0"/>
                  </a:spcBef>
                  <a:spcAft>
                    <a:spcPts val="600"/>
                  </a:spcAft>
                </a:pPr>
                <a:r>
                  <a:rPr lang="en-US" dirty="0"/>
                  <a:t>A </a:t>
                </a:r>
                <a:r>
                  <a:rPr lang="en-US" b="1" i="1" dirty="0"/>
                  <a:t>partition</a:t>
                </a:r>
                <a:r>
                  <a:rPr lang="en-US" dirty="0"/>
                  <a:t> of a graph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e>
                    </m:d>
                  </m:oMath>
                </a14:m>
                <a:r>
                  <a:rPr lang="en-US" dirty="0"/>
                  <a:t> is a decomposition of </a:t>
                </a:r>
                <a14:m>
                  <m:oMath xmlns:m="http://schemas.openxmlformats.org/officeDocument/2006/math">
                    <m:r>
                      <a:rPr lang="en-US" i="1">
                        <a:latin typeface="Cambria Math" panose="02040503050406030204" pitchFamily="18" charset="0"/>
                      </a:rPr>
                      <m:t>𝑉</m:t>
                    </m:r>
                  </m:oMath>
                </a14:m>
                <a:r>
                  <a:rPr lang="en-US" dirty="0"/>
                  <a:t> into disjoint, nonempty subgraphs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𝑘</m:t>
                            </m:r>
                          </m:sub>
                        </m:sSub>
                      </m:e>
                    </m:d>
                    <m:r>
                      <a:rPr lang="en-US" i="1">
                        <a:latin typeface="Cambria Math" panose="02040503050406030204" pitchFamily="18" charset="0"/>
                        <a:ea typeface="Cambria Math" panose="02040503050406030204" pitchFamily="18" charset="0"/>
                      </a:rPr>
                      <m:t> </m:t>
                    </m:r>
                  </m:oMath>
                </a14:m>
                <a:r>
                  <a:rPr lang="en-US" dirty="0"/>
                  <a:t>(also called </a:t>
                </a:r>
                <a:r>
                  <a:rPr lang="en-US" b="1" i="1" dirty="0"/>
                  <a:t>communities</a:t>
                </a:r>
                <a:r>
                  <a:rPr lang="en-US" dirty="0"/>
                  <a:t>) such that the union of their vertices equals </a:t>
                </a:r>
                <a14:m>
                  <m:oMath xmlns:m="http://schemas.openxmlformats.org/officeDocument/2006/math">
                    <m:r>
                      <a:rPr lang="en-US" i="1">
                        <a:latin typeface="Cambria Math" panose="02040503050406030204" pitchFamily="18" charset="0"/>
                      </a:rPr>
                      <m:t>𝑉</m:t>
                    </m:r>
                  </m:oMath>
                </a14:m>
                <a:r>
                  <a:rPr lang="en-US" dirty="0"/>
                  <a:t>.</a:t>
                </a:r>
              </a:p>
              <a:p>
                <a:pPr>
                  <a:lnSpc>
                    <a:spcPct val="120000"/>
                  </a:lnSpc>
                  <a:spcBef>
                    <a:spcPts val="0"/>
                  </a:spcBef>
                  <a:spcAft>
                    <a:spcPts val="600"/>
                  </a:spcAft>
                </a:pPr>
                <a:r>
                  <a:rPr lang="en-US" dirty="0"/>
                  <a:t>A </a:t>
                </a:r>
                <a:r>
                  <a:rPr lang="en-US" b="1" i="1" dirty="0"/>
                  <a:t>cohesive subgraph </a:t>
                </a:r>
                <a:r>
                  <a:rPr lang="en-US" dirty="0"/>
                  <a:t>of </a:t>
                </a:r>
                <a14:m>
                  <m:oMath xmlns:m="http://schemas.openxmlformats.org/officeDocument/2006/math">
                    <m:r>
                      <a:rPr lang="en-US" i="1">
                        <a:latin typeface="Cambria Math" panose="02040503050406030204" pitchFamily="18" charset="0"/>
                      </a:rPr>
                      <m:t>𝐺</m:t>
                    </m:r>
                  </m:oMath>
                </a14:m>
                <a:r>
                  <a:rPr lang="en-US" dirty="0"/>
                  <a:t> is 1) Well-connected among itself and 2) relatively well separated from the rest of </a:t>
                </a:r>
                <a14:m>
                  <m:oMath xmlns:m="http://schemas.openxmlformats.org/officeDocument/2006/math">
                    <m:r>
                      <a:rPr lang="en-US" i="1">
                        <a:latin typeface="Cambria Math" panose="02040503050406030204" pitchFamily="18" charset="0"/>
                      </a:rPr>
                      <m:t>𝑉</m:t>
                    </m:r>
                  </m:oMath>
                </a14:m>
                <a:r>
                  <a:rPr lang="en-US" dirty="0"/>
                  <a:t>.</a:t>
                </a:r>
              </a:p>
              <a:p>
                <a:pPr>
                  <a:lnSpc>
                    <a:spcPct val="120000"/>
                  </a:lnSpc>
                  <a:spcBef>
                    <a:spcPts val="0"/>
                  </a:spcBef>
                  <a:spcAft>
                    <a:spcPts val="600"/>
                  </a:spcAft>
                </a:pPr>
                <a:r>
                  <a:rPr lang="en-US" dirty="0"/>
                  <a:t>A </a:t>
                </a:r>
                <a:r>
                  <a:rPr lang="en-US" b="1" i="1" dirty="0"/>
                  <a:t>good partition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𝑘</m:t>
                            </m:r>
                          </m:sub>
                        </m:sSub>
                      </m:e>
                    </m:d>
                  </m:oMath>
                </a14:m>
                <a:r>
                  <a:rPr lang="en-US" dirty="0"/>
                  <a:t> is such that the size (number of edges) of any subgraph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dirty="0"/>
                  <a:t> is relatively large compared to the number of edges connecting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dirty="0"/>
                  <a:t> to any of the other subgraphs. </a:t>
                </a:r>
                <a:r>
                  <a:rPr lang="en-US" b="1" i="1" dirty="0"/>
                  <a:t>Graph Partitioning</a:t>
                </a:r>
                <a:r>
                  <a:rPr lang="en-US" dirty="0"/>
                  <a:t>, or </a:t>
                </a:r>
                <a:r>
                  <a:rPr lang="en-US" b="1" i="1" dirty="0"/>
                  <a:t>community detection</a:t>
                </a:r>
                <a:r>
                  <a:rPr lang="en-US" dirty="0"/>
                  <a:t>, amounts to the task of finding a good partition of a network.</a:t>
                </a:r>
              </a:p>
              <a:p>
                <a:pPr>
                  <a:lnSpc>
                    <a:spcPct val="120000"/>
                  </a:lnSpc>
                  <a:spcBef>
                    <a:spcPts val="0"/>
                  </a:spcBef>
                  <a:spcAft>
                    <a:spcPts val="600"/>
                  </a:spcAft>
                </a:pPr>
                <a:r>
                  <a:rPr lang="en-US" dirty="0"/>
                  <a:t>The </a:t>
                </a:r>
                <a:r>
                  <a:rPr lang="en-US" b="1" i="1" dirty="0"/>
                  <a:t>graph Laplacian </a:t>
                </a:r>
                <a:r>
                  <a:rPr lang="en-US" dirty="0"/>
                  <a:t>of an undirected graph </a:t>
                </a:r>
                <a14:m>
                  <m:oMath xmlns:m="http://schemas.openxmlformats.org/officeDocument/2006/math">
                    <m:r>
                      <a:rPr lang="en-US" i="1">
                        <a:latin typeface="Cambria Math" panose="02040503050406030204" pitchFamily="18" charset="0"/>
                      </a:rPr>
                      <m:t>𝐺</m:t>
                    </m:r>
                  </m:oMath>
                </a14:m>
                <a:r>
                  <a:rPr lang="en-US" dirty="0"/>
                  <a:t> with adjacency matrix </a:t>
                </a:r>
                <a14:m>
                  <m:oMath xmlns:m="http://schemas.openxmlformats.org/officeDocument/2006/math">
                    <m:r>
                      <a:rPr lang="en-US" i="1">
                        <a:latin typeface="Cambria Math" panose="02040503050406030204" pitchFamily="18" charset="0"/>
                      </a:rPr>
                      <m:t>𝐴</m:t>
                    </m:r>
                  </m:oMath>
                </a14:m>
                <a:r>
                  <a:rPr lang="en-US" dirty="0"/>
                  <a:t> and no loops is the matrix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𝐴</m:t>
                    </m:r>
                  </m:oMath>
                </a14:m>
                <a:r>
                  <a:rPr lang="en-US" dirty="0"/>
                  <a:t> where </a:t>
                </a:r>
                <a14:m>
                  <m:oMath xmlns:m="http://schemas.openxmlformats.org/officeDocument/2006/math">
                    <m:r>
                      <a:rPr lang="en-US" i="1">
                        <a:latin typeface="Cambria Math" panose="02040503050406030204" pitchFamily="18" charset="0"/>
                      </a:rPr>
                      <m:t>𝐷</m:t>
                    </m:r>
                  </m:oMath>
                </a14:m>
                <a:r>
                  <a:rPr lang="en-US" dirty="0"/>
                  <a:t> is the diagonal matrix with the degree of the vertices of </a:t>
                </a:r>
                <a14:m>
                  <m:oMath xmlns:m="http://schemas.openxmlformats.org/officeDocument/2006/math">
                    <m:r>
                      <a:rPr lang="en-US" i="1">
                        <a:latin typeface="Cambria Math" panose="02040503050406030204" pitchFamily="18" charset="0"/>
                      </a:rPr>
                      <m:t>𝐺</m:t>
                    </m:r>
                  </m:oMath>
                </a14:m>
                <a:r>
                  <a:rPr lang="en-US" dirty="0"/>
                  <a:t> on the diagonal. The </a:t>
                </a:r>
                <a:r>
                  <a:rPr lang="en-US" dirty="0" err="1">
                    <a:latin typeface="Courier New" panose="02070309020205020404" pitchFamily="49" charset="0"/>
                    <a:cs typeface="Courier New" panose="02070309020205020404" pitchFamily="49" charset="0"/>
                  </a:rPr>
                  <a:t>igraph</a:t>
                </a:r>
                <a:r>
                  <a:rPr lang="en-US" dirty="0"/>
                  <a:t> function </a:t>
                </a:r>
                <a:r>
                  <a:rPr lang="en-US" dirty="0" err="1">
                    <a:latin typeface="Courier New" panose="02070309020205020404" pitchFamily="49" charset="0"/>
                    <a:cs typeface="Courier New" panose="02070309020205020404" pitchFamily="49" charset="0"/>
                  </a:rPr>
                  <a:t>laplacian_matrix</a:t>
                </a:r>
                <a:r>
                  <a:rPr lang="en-US" dirty="0">
                    <a:latin typeface="Courier New" panose="02070309020205020404" pitchFamily="49" charset="0"/>
                    <a:cs typeface="Courier New" panose="02070309020205020404" pitchFamily="49" charset="0"/>
                  </a:rPr>
                  <a:t> </a:t>
                </a:r>
                <a:r>
                  <a:rPr lang="en-US" dirty="0"/>
                  <a:t>obtains it. 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0</m:t>
                    </m:r>
                  </m:oMath>
                </a14:m>
                <a:r>
                  <a:rPr lang="en-US" dirty="0"/>
                  <a:t> be the eigenvalues of the graph Laplacian. Then </a:t>
                </a:r>
                <a14:m>
                  <m:oMath xmlns:m="http://schemas.openxmlformats.org/officeDocument/2006/math">
                    <m:r>
                      <a:rPr lang="en-US" i="1">
                        <a:latin typeface="Cambria Math" panose="02040503050406030204" pitchFamily="18" charset="0"/>
                      </a:rPr>
                      <m:t>𝐺</m:t>
                    </m:r>
                  </m:oMath>
                </a14:m>
                <a:r>
                  <a:rPr lang="en-US" dirty="0"/>
                  <a:t> has k connected components iff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+1</m:t>
                        </m:r>
                      </m:sub>
                    </m:sSub>
                    <m:r>
                      <a:rPr lang="en-US">
                        <a:latin typeface="Cambria Math" panose="02040503050406030204" pitchFamily="18" charset="0"/>
                        <a:ea typeface="Cambria Math" panose="02040503050406030204" pitchFamily="18" charset="0"/>
                      </a:rPr>
                      <m:t>&gt;0</m:t>
                    </m:r>
                  </m:oMath>
                </a14:m>
                <a:r>
                  <a:rPr lang="en-US" dirty="0"/>
                  <a:t>. Note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r>
                      <a:rPr lang="en-US">
                        <a:latin typeface="Cambria Math" panose="02040503050406030204" pitchFamily="18" charset="0"/>
                      </a:rPr>
                      <m:t>0</m:t>
                    </m:r>
                  </m:oMath>
                </a14:m>
                <a:r>
                  <a:rPr lang="en-US" dirty="0"/>
                  <a:t> for all graphs, and so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&gt;</m:t>
                    </m:r>
                    <m:r>
                      <a:rPr lang="en-US">
                        <a:latin typeface="Cambria Math" panose="02040503050406030204" pitchFamily="18" charset="0"/>
                      </a:rPr>
                      <m:t>0</m:t>
                    </m:r>
                  </m:oMath>
                </a14:m>
                <a:r>
                  <a:rPr lang="en-US" dirty="0"/>
                  <a:t>, the graph is connected. Small eigenvalues indicate that a graph can be split into subgraphs by severing a relatively small number of edges. The eigenvalue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2</m:t>
                        </m:r>
                      </m:sub>
                    </m:sSub>
                  </m:oMath>
                </a14:m>
                <a:r>
                  <a:rPr lang="en-US" dirty="0"/>
                  <a:t> is called the </a:t>
                </a:r>
                <a:r>
                  <a:rPr lang="en-US" b="1" i="1" dirty="0"/>
                  <a:t>Fiedler value</a:t>
                </a:r>
                <a:r>
                  <a:rPr lang="en-US" dirty="0"/>
                  <a:t>, or the </a:t>
                </a:r>
                <a:r>
                  <a:rPr lang="en-US" b="1" i="1" dirty="0"/>
                  <a:t>spectral gap</a:t>
                </a:r>
                <a:r>
                  <a:rPr lang="en-US" dirty="0"/>
                  <a:t>, and its corresponding eigenvector the </a:t>
                </a:r>
                <a:r>
                  <a:rPr lang="en-US" b="1" i="1" dirty="0"/>
                  <a:t>Fiedler vector</a:t>
                </a:r>
                <a:r>
                  <a:rPr lang="en-US" dirty="0"/>
                  <a:t>. If this value is small, we can split the graph into two subgraphs, one containing all vertices for which corresponding values in the Fiedler vector are less than zero, and one containing all other vertices. This method for partitioning a graph is called </a:t>
                </a:r>
                <a:r>
                  <a:rPr lang="en-US" b="1" i="1" dirty="0"/>
                  <a:t>spectral partitioning</a:t>
                </a:r>
                <a:r>
                  <a:rPr lang="en-US" dirty="0"/>
                  <a:t>. Use </a:t>
                </a:r>
                <a:r>
                  <a:rPr lang="en-US" dirty="0" err="1">
                    <a:latin typeface="Courier New" panose="02070309020205020404" pitchFamily="49" charset="0"/>
                    <a:cs typeface="Courier New" panose="02070309020205020404" pitchFamily="49" charset="0"/>
                  </a:rPr>
                  <a:t>cluster_leading_eigen</a:t>
                </a:r>
                <a:r>
                  <a:rPr lang="en-US" dirty="0">
                    <a:latin typeface="Courier New" panose="02070309020205020404" pitchFamily="49" charset="0"/>
                    <a:cs typeface="Courier New" panose="02070309020205020404" pitchFamily="49" charset="0"/>
                  </a:rPr>
                  <a:t> </a:t>
                </a:r>
                <a:r>
                  <a:rPr lang="en-US" dirty="0"/>
                  <a:t>to use this method iteratively;</a:t>
                </a:r>
                <a:r>
                  <a:rPr lang="en-US" dirty="0">
                    <a:cs typeface="Courier New" panose="02070309020205020404" pitchFamily="49" charset="0"/>
                  </a:rPr>
                  <a:t> it outputs an R object of type </a:t>
                </a:r>
                <a:r>
                  <a:rPr lang="en-US" dirty="0">
                    <a:latin typeface="Courier New" panose="02070309020205020404" pitchFamily="49" charset="0"/>
                    <a:cs typeface="Courier New" panose="02070309020205020404" pitchFamily="49" charset="0"/>
                  </a:rPr>
                  <a:t>communities</a:t>
                </a:r>
                <a:r>
                  <a:rPr lang="en-US" dirty="0">
                    <a:cs typeface="Courier New" panose="02070309020205020404" pitchFamily="49" charset="0"/>
                  </a:rPr>
                  <a:t>.</a:t>
                </a:r>
                <a:endParaRPr lang="en-US" dirty="0"/>
              </a:p>
              <a:p>
                <a:pPr>
                  <a:lnSpc>
                    <a:spcPct val="120000"/>
                  </a:lnSpc>
                  <a:spcBef>
                    <a:spcPts val="0"/>
                  </a:spcBef>
                  <a:spcAft>
                    <a:spcPts val="600"/>
                  </a:spcAft>
                </a:pPr>
                <a:r>
                  <a:rPr lang="en-US" b="1" i="1" dirty="0"/>
                  <a:t>Hierarchical clustering </a:t>
                </a:r>
                <a:r>
                  <a:rPr lang="en-US" dirty="0"/>
                  <a:t>can be performed in R using </a:t>
                </a:r>
                <a:r>
                  <a:rPr lang="en-US" dirty="0" err="1">
                    <a:latin typeface="Courier New" panose="02070309020205020404" pitchFamily="49" charset="0"/>
                    <a:cs typeface="Courier New" panose="02070309020205020404" pitchFamily="49" charset="0"/>
                  </a:rPr>
                  <a:t>cluster_fast_greedy</a:t>
                </a:r>
                <a:r>
                  <a:rPr lang="en-US" dirty="0"/>
                  <a:t>, which outputs an R object of type </a:t>
                </a:r>
                <a:r>
                  <a:rPr lang="en-US" dirty="0">
                    <a:latin typeface="Courier New" panose="02070309020205020404" pitchFamily="49" charset="0"/>
                    <a:cs typeface="Courier New" panose="02070309020205020404" pitchFamily="49" charset="0"/>
                  </a:rPr>
                  <a:t>communities</a:t>
                </a:r>
                <a:r>
                  <a:rPr lang="en-US" dirty="0"/>
                  <a:t>. For an unweighted graph it will try to minimize the number of edges between the subgraphs, for a weighted graph it will try to minimize the weights of the connections between the subgraphs. A </a:t>
                </a:r>
                <a:r>
                  <a:rPr lang="en-US" b="1" i="1" dirty="0"/>
                  <a:t>dendrogram</a:t>
                </a:r>
                <a:r>
                  <a:rPr lang="en-US" dirty="0"/>
                  <a:t> provides a hierarchy of clustering of a graph. Use </a:t>
                </a:r>
                <a:r>
                  <a:rPr lang="en-US" dirty="0" err="1">
                    <a:latin typeface="Courier New" panose="02070309020205020404" pitchFamily="49" charset="0"/>
                    <a:cs typeface="Courier New" panose="02070309020205020404" pitchFamily="49" charset="0"/>
                  </a:rPr>
                  <a:t>plot_dendrogram</a:t>
                </a:r>
                <a:r>
                  <a:rPr lang="en-US" dirty="0">
                    <a:latin typeface="Courier New" panose="02070309020205020404" pitchFamily="49" charset="0"/>
                    <a:cs typeface="Courier New" panose="02070309020205020404" pitchFamily="49" charset="0"/>
                  </a:rPr>
                  <a:t> </a:t>
                </a:r>
                <a:r>
                  <a:rPr lang="en-US" dirty="0"/>
                  <a:t>to see the applicable dendrogram. Use </a:t>
                </a:r>
                <a:r>
                  <a:rPr lang="en-US" dirty="0" err="1">
                    <a:latin typeface="Courier New" panose="02070309020205020404" pitchFamily="49" charset="0"/>
                    <a:cs typeface="Courier New" panose="02070309020205020404" pitchFamily="49" charset="0"/>
                  </a:rPr>
                  <a:t>cut_at</a:t>
                </a:r>
                <a:r>
                  <a:rPr lang="en-US" dirty="0">
                    <a:latin typeface="Courier New" panose="02070309020205020404" pitchFamily="49" charset="0"/>
                    <a:cs typeface="Courier New" panose="02070309020205020404" pitchFamily="49" charset="0"/>
                  </a:rPr>
                  <a:t> </a:t>
                </a:r>
                <a:r>
                  <a:rPr lang="en-US" dirty="0"/>
                  <a:t>to obtain a different number of partitions.</a:t>
                </a:r>
              </a:p>
              <a:p>
                <a:pPr>
                  <a:lnSpc>
                    <a:spcPct val="120000"/>
                  </a:lnSpc>
                  <a:spcBef>
                    <a:spcPts val="0"/>
                  </a:spcBef>
                  <a:spcAft>
                    <a:spcPts val="600"/>
                  </a:spcAft>
                </a:pPr>
                <a:r>
                  <a:rPr lang="en-US" dirty="0"/>
                  <a:t>The </a:t>
                </a:r>
                <a:r>
                  <a:rPr lang="en-US" dirty="0">
                    <a:latin typeface="Courier New" panose="02070309020205020404" pitchFamily="49" charset="0"/>
                    <a:cs typeface="Courier New" panose="02070309020205020404" pitchFamily="49" charset="0"/>
                  </a:rPr>
                  <a:t>plot</a:t>
                </a:r>
                <a:r>
                  <a:rPr lang="en-US" dirty="0"/>
                  <a:t> function, when given a </a:t>
                </a:r>
                <a:r>
                  <a:rPr lang="en-US" dirty="0">
                    <a:latin typeface="Courier New" panose="02070309020205020404" pitchFamily="49" charset="0"/>
                    <a:cs typeface="Courier New" panose="02070309020205020404" pitchFamily="49" charset="0"/>
                  </a:rPr>
                  <a:t>communities</a:t>
                </a:r>
                <a:r>
                  <a:rPr lang="en-US" dirty="0"/>
                  <a:t> object and a graph, will plot the original graph while indicating the vertices that have been grouped together.</a:t>
                </a:r>
              </a:p>
              <a:p>
                <a:pPr>
                  <a:lnSpc>
                    <a:spcPct val="120000"/>
                  </a:lnSpc>
                  <a:spcBef>
                    <a:spcPts val="0"/>
                  </a:spcBef>
                  <a:spcAft>
                    <a:spcPts val="600"/>
                  </a:spcAft>
                </a:pPr>
                <a:r>
                  <a:rPr lang="en-US" dirty="0"/>
                  <a:t>There are several </a:t>
                </a:r>
                <a:r>
                  <a:rPr lang="en-US" dirty="0" err="1">
                    <a:latin typeface="Courier New" panose="02070309020205020404" pitchFamily="49" charset="0"/>
                    <a:cs typeface="Courier New" panose="02070309020205020404" pitchFamily="49" charset="0"/>
                  </a:rPr>
                  <a:t>igraph</a:t>
                </a:r>
                <a:r>
                  <a:rPr lang="en-US" dirty="0"/>
                  <a:t> functions that can be used on R objects of type </a:t>
                </a:r>
                <a:r>
                  <a:rPr lang="en-US" dirty="0">
                    <a:latin typeface="Courier New" panose="02070309020205020404" pitchFamily="49" charset="0"/>
                    <a:cs typeface="Courier New" panose="02070309020205020404" pitchFamily="49" charset="0"/>
                  </a:rPr>
                  <a:t>communities</a:t>
                </a:r>
                <a:r>
                  <a:rPr lang="en-US" dirty="0"/>
                  <a:t>; see </a:t>
                </a:r>
                <a:r>
                  <a:rPr lang="en-US" dirty="0">
                    <a:latin typeface="Courier New" panose="02070309020205020404" pitchFamily="49" charset="0"/>
                    <a:cs typeface="Courier New" panose="02070309020205020404" pitchFamily="49" charset="0"/>
                  </a:rPr>
                  <a:t>?membership</a:t>
                </a:r>
                <a:r>
                  <a:rPr lang="en-US" dirty="0"/>
                  <a:t>.</a:t>
                </a:r>
              </a:p>
              <a:p>
                <a:pPr marL="0" indent="0">
                  <a:lnSpc>
                    <a:spcPct val="120000"/>
                  </a:lnSpc>
                  <a:buNone/>
                </a:pPr>
                <a:r>
                  <a:rPr lang="en-US" b="1" dirty="0"/>
                  <a:t>Homework 6 Review</a:t>
                </a:r>
              </a:p>
            </p:txBody>
          </p:sp>
        </mc:Choice>
        <mc:Fallback xmlns="">
          <p:sp>
            <p:nvSpPr>
              <p:cNvPr id="7" name="Content Placeholder 6">
                <a:extLst>
                  <a:ext uri="{FF2B5EF4-FFF2-40B4-BE49-F238E27FC236}">
                    <a16:creationId xmlns:a16="http://schemas.microsoft.com/office/drawing/2014/main" id="{72F861AD-D2B0-4ECF-9774-06237EC7BB74}"/>
                  </a:ext>
                </a:extLst>
              </p:cNvPr>
              <p:cNvSpPr>
                <a:spLocks noGrp="1" noRot="1" noChangeAspect="1" noMove="1" noResize="1" noEditPoints="1" noAdjustHandles="1" noChangeArrowheads="1" noChangeShapeType="1" noTextEdit="1"/>
              </p:cNvSpPr>
              <p:nvPr>
                <p:ph idx="1"/>
              </p:nvPr>
            </p:nvSpPr>
            <p:spPr>
              <a:xfrm>
                <a:off x="753762" y="670559"/>
                <a:ext cx="10577384" cy="6050915"/>
              </a:xfrm>
              <a:blipFill>
                <a:blip r:embed="rId2"/>
                <a:stretch>
                  <a:fillRect/>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8BAAA3DF-0B68-4007-BCF5-0E844310DC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26423"/>
            <a:ext cx="10515600" cy="497023"/>
          </a:xfrm>
        </p:spPr>
        <p:txBody>
          <a:bodyPr>
            <a:normAutofit fontScale="90000"/>
          </a:bodyPr>
          <a:lstStyle/>
          <a:p>
            <a:pPr algn="ctr"/>
            <a:r>
              <a:rPr lang="en-US" sz="3600" dirty="0">
                <a:solidFill>
                  <a:srgbClr val="C00000"/>
                </a:solidFill>
                <a:latin typeface="+mn-lt"/>
              </a:rPr>
              <a:t>Measures and Metrics</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36023"/>
            <a:ext cx="10515600" cy="5520327"/>
          </a:xfrm>
        </p:spPr>
        <p:txBody>
          <a:bodyPr>
            <a:normAutofit fontScale="77500" lnSpcReduction="20000"/>
          </a:bodyPr>
          <a:lstStyle/>
          <a:p>
            <a:pPr>
              <a:lnSpc>
                <a:spcPct val="120000"/>
              </a:lnSpc>
              <a:spcBef>
                <a:spcPts val="0"/>
              </a:spcBef>
              <a:spcAft>
                <a:spcPts val="1800"/>
              </a:spcAft>
            </a:pPr>
            <a:r>
              <a:rPr lang="en-US" dirty="0"/>
              <a:t>Mathematical measures and metrics capture interesting features of network structure quantitatively, boiling down large volumes of complex structural data into simple numbers.</a:t>
            </a:r>
          </a:p>
          <a:p>
            <a:pPr>
              <a:lnSpc>
                <a:spcPct val="120000"/>
              </a:lnSpc>
              <a:spcBef>
                <a:spcPts val="0"/>
              </a:spcBef>
              <a:spcAft>
                <a:spcPts val="1800"/>
              </a:spcAft>
            </a:pPr>
            <a:r>
              <a:rPr lang="en-US" dirty="0"/>
              <a:t>The most common of these measures is </a:t>
            </a:r>
            <a:r>
              <a:rPr lang="en-US" b="1" i="1" dirty="0"/>
              <a:t>centrality</a:t>
            </a:r>
            <a:r>
              <a:rPr lang="en-US" dirty="0"/>
              <a:t>. We will focus primarily on vertex centrality (rather than edge centrality), which aims to find the most important, central vertices in a network.</a:t>
            </a:r>
          </a:p>
          <a:p>
            <a:pPr>
              <a:lnSpc>
                <a:spcPct val="120000"/>
              </a:lnSpc>
              <a:spcBef>
                <a:spcPts val="0"/>
              </a:spcBef>
              <a:spcAft>
                <a:spcPts val="1800"/>
              </a:spcAft>
            </a:pPr>
            <a:r>
              <a:rPr lang="en-US" dirty="0"/>
              <a:t>For digraphs, </a:t>
            </a:r>
            <a:r>
              <a:rPr lang="en-US" b="1" i="1" dirty="0"/>
              <a:t>hubs</a:t>
            </a:r>
            <a:r>
              <a:rPr lang="en-US" dirty="0"/>
              <a:t> and </a:t>
            </a:r>
            <a:r>
              <a:rPr lang="en-US" b="1" i="1" dirty="0"/>
              <a:t>authorities</a:t>
            </a:r>
            <a:r>
              <a:rPr lang="en-US" dirty="0"/>
              <a:t> are very informative and are central in different ways.</a:t>
            </a:r>
          </a:p>
          <a:p>
            <a:pPr>
              <a:lnSpc>
                <a:spcPct val="120000"/>
              </a:lnSpc>
              <a:spcBef>
                <a:spcPts val="0"/>
              </a:spcBef>
              <a:spcAft>
                <a:spcPts val="1800"/>
              </a:spcAft>
            </a:pPr>
            <a:r>
              <a:rPr lang="en-US" dirty="0"/>
              <a:t>Network Cohesion includes </a:t>
            </a:r>
            <a:r>
              <a:rPr lang="en-US" b="1" i="1" dirty="0"/>
              <a:t>dyads</a:t>
            </a:r>
            <a:r>
              <a:rPr lang="en-US" dirty="0"/>
              <a:t>, classifying pairs of vertices, </a:t>
            </a:r>
            <a:r>
              <a:rPr lang="en-US" b="1" i="1" dirty="0"/>
              <a:t>triads</a:t>
            </a:r>
            <a:r>
              <a:rPr lang="en-US" dirty="0"/>
              <a:t> classifying triples of vertices, </a:t>
            </a:r>
            <a:r>
              <a:rPr lang="en-US" b="1" i="1" dirty="0"/>
              <a:t>transitivity</a:t>
            </a:r>
            <a:r>
              <a:rPr lang="en-US" dirty="0"/>
              <a:t> indicating the probability that a connected triple is closed, and </a:t>
            </a:r>
            <a:r>
              <a:rPr lang="en-US" b="1" i="1" dirty="0"/>
              <a:t>reciprocity</a:t>
            </a:r>
            <a:r>
              <a:rPr lang="en-US" dirty="0"/>
              <a:t>, indicating the probability that a connection in a digraph is reciprocated.</a:t>
            </a:r>
          </a:p>
          <a:p>
            <a:pPr>
              <a:lnSpc>
                <a:spcPct val="120000"/>
              </a:lnSpc>
              <a:spcBef>
                <a:spcPts val="0"/>
              </a:spcBef>
              <a:spcAft>
                <a:spcPts val="1800"/>
              </a:spcAft>
            </a:pPr>
            <a:r>
              <a:rPr lang="en-US" b="1" i="1" dirty="0"/>
              <a:t>Assortative Mixing </a:t>
            </a:r>
            <a:r>
              <a:rPr lang="en-US" dirty="0"/>
              <a:t>gives a numerical value indicating the extend vertices tend to move with or against a grouping variable. </a:t>
            </a:r>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4</a:t>
            </a:fld>
            <a:endParaRPr lang="en-US"/>
          </a:p>
        </p:txBody>
      </p:sp>
    </p:spTree>
    <p:extLst>
      <p:ext uri="{BB962C8B-B14F-4D97-AF65-F5344CB8AC3E}">
        <p14:creationId xmlns:p14="http://schemas.microsoft.com/office/powerpoint/2010/main" val="71925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915729"/>
          </a:xfrm>
        </p:spPr>
        <p:txBody>
          <a:bodyPr/>
          <a:lstStyle/>
          <a:p>
            <a:pPr algn="ctr"/>
            <a:r>
              <a:rPr lang="en-US" sz="3600" dirty="0">
                <a:solidFill>
                  <a:srgbClr val="C00000"/>
                </a:solidFill>
                <a:latin typeface="+mn-lt"/>
              </a:rPr>
              <a:t>Vertex Centrality</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059543"/>
            <a:ext cx="10515600" cy="5296807"/>
          </a:xfrm>
        </p:spPr>
        <p:txBody>
          <a:bodyPr>
            <a:normAutofit fontScale="85000" lnSpcReduction="20000"/>
          </a:bodyPr>
          <a:lstStyle/>
          <a:p>
            <a:pPr marL="0" indent="0">
              <a:lnSpc>
                <a:spcPct val="120000"/>
              </a:lnSpc>
              <a:spcBef>
                <a:spcPts val="0"/>
              </a:spcBef>
              <a:spcAft>
                <a:spcPts val="1800"/>
              </a:spcAft>
              <a:buNone/>
            </a:pPr>
            <a:r>
              <a:rPr lang="en-US" dirty="0"/>
              <a:t>We may ask ourselves which vertices in a network are “important”: Which actors in a social network are most influential? Who has more access to information, or more prestige? Or, for the internet, how critical is a certain computer to the flow of traffic on the internet? In a citation network, which paper is cited the most?</a:t>
            </a:r>
          </a:p>
          <a:p>
            <a:pPr marL="0" indent="0">
              <a:lnSpc>
                <a:spcPct val="120000"/>
              </a:lnSpc>
              <a:spcBef>
                <a:spcPts val="0"/>
              </a:spcBef>
              <a:spcAft>
                <a:spcPts val="1800"/>
              </a:spcAft>
              <a:buNone/>
            </a:pPr>
            <a:r>
              <a:rPr lang="en-US" dirty="0"/>
              <a:t>All those questions come down to the following: which vertex is most central in the network? We identify four types of vertex centrality:</a:t>
            </a:r>
          </a:p>
          <a:p>
            <a:pPr marL="2743200" indent="-461963">
              <a:lnSpc>
                <a:spcPct val="120000"/>
              </a:lnSpc>
              <a:spcBef>
                <a:spcPts val="0"/>
              </a:spcBef>
              <a:spcAft>
                <a:spcPts val="1800"/>
              </a:spcAft>
            </a:pPr>
            <a:r>
              <a:rPr lang="en-US" b="1" i="1" dirty="0"/>
              <a:t>Degree centrality</a:t>
            </a:r>
          </a:p>
          <a:p>
            <a:pPr marL="2743200" indent="-461963">
              <a:lnSpc>
                <a:spcPct val="120000"/>
              </a:lnSpc>
              <a:spcBef>
                <a:spcPts val="0"/>
              </a:spcBef>
              <a:spcAft>
                <a:spcPts val="1800"/>
              </a:spcAft>
            </a:pPr>
            <a:r>
              <a:rPr lang="en-US" b="1" i="1" dirty="0"/>
              <a:t>Closeness centrality</a:t>
            </a:r>
          </a:p>
          <a:p>
            <a:pPr marL="2743200" indent="-461963">
              <a:lnSpc>
                <a:spcPct val="120000"/>
              </a:lnSpc>
              <a:spcBef>
                <a:spcPts val="0"/>
              </a:spcBef>
              <a:spcAft>
                <a:spcPts val="1800"/>
              </a:spcAft>
            </a:pPr>
            <a:r>
              <a:rPr lang="en-US" b="1" i="1" dirty="0"/>
              <a:t>Betweenness centrality</a:t>
            </a:r>
          </a:p>
          <a:p>
            <a:pPr marL="2743200" indent="-461963">
              <a:lnSpc>
                <a:spcPct val="120000"/>
              </a:lnSpc>
              <a:spcBef>
                <a:spcPts val="0"/>
              </a:spcBef>
              <a:spcAft>
                <a:spcPts val="1800"/>
              </a:spcAft>
            </a:pPr>
            <a:r>
              <a:rPr lang="en-US" b="1" i="1" dirty="0"/>
              <a:t>Eigenvector Centrality (and PageRank)</a:t>
            </a:r>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5</a:t>
            </a:fld>
            <a:endParaRPr lang="en-US"/>
          </a:p>
        </p:txBody>
      </p:sp>
    </p:spTree>
    <p:extLst>
      <p:ext uri="{BB962C8B-B14F-4D97-AF65-F5344CB8AC3E}">
        <p14:creationId xmlns:p14="http://schemas.microsoft.com/office/powerpoint/2010/main" val="266136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915729"/>
          </a:xfrm>
        </p:spPr>
        <p:txBody>
          <a:bodyPr>
            <a:normAutofit fontScale="90000"/>
          </a:bodyPr>
          <a:lstStyle/>
          <a:p>
            <a:pPr algn="ctr"/>
            <a:r>
              <a:rPr lang="en-US" sz="3600" dirty="0">
                <a:solidFill>
                  <a:srgbClr val="C00000"/>
                </a:solidFill>
                <a:latin typeface="+mn-lt"/>
              </a:rPr>
              <a:t>Vertex Centrality</a:t>
            </a:r>
            <a:br>
              <a:rPr lang="en-US" sz="3600" dirty="0">
                <a:solidFill>
                  <a:srgbClr val="C00000"/>
                </a:solidFill>
                <a:latin typeface="+mn-lt"/>
              </a:rPr>
            </a:br>
            <a:r>
              <a:rPr lang="en-US" sz="3600" dirty="0">
                <a:latin typeface="+mn-lt"/>
              </a:rPr>
              <a:t>Degree Centrality</a:t>
            </a:r>
            <a:endParaRPr lang="en-US"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248229"/>
                <a:ext cx="10515600" cy="5108121"/>
              </a:xfrm>
            </p:spPr>
            <p:txBody>
              <a:bodyPr>
                <a:normAutofit fontScale="85000" lnSpcReduction="10000"/>
              </a:bodyPr>
              <a:lstStyle/>
              <a:p>
                <a:pPr marL="0" indent="0">
                  <a:lnSpc>
                    <a:spcPct val="110000"/>
                  </a:lnSpc>
                  <a:spcBef>
                    <a:spcPts val="0"/>
                  </a:spcBef>
                  <a:spcAft>
                    <a:spcPts val="1800"/>
                  </a:spcAft>
                  <a:buNone/>
                </a:pPr>
                <a:r>
                  <a:rPr lang="en-US" b="1" i="1" dirty="0"/>
                  <a:t>Degree centrality</a:t>
                </a:r>
                <a:r>
                  <a:rPr lang="en-US" dirty="0"/>
                  <a:t> considers a vertex to be central if it has a high degree compared to the other vertices in the network. For a digraph, it also considers vertices with high in-degree, and to a lesser degree high out-degree, to be central. We use the </a:t>
                </a:r>
                <a:r>
                  <a:rPr lang="en-US" dirty="0" err="1">
                    <a:latin typeface="Courier New" panose="02070309020205020404" pitchFamily="49" charset="0"/>
                    <a:cs typeface="Courier New" panose="02070309020205020404" pitchFamily="49" charset="0"/>
                  </a:rPr>
                  <a:t>igraph</a:t>
                </a:r>
                <a:r>
                  <a:rPr lang="en-US" dirty="0"/>
                  <a:t> function </a:t>
                </a:r>
                <a:r>
                  <a:rPr lang="en-US" dirty="0">
                    <a:latin typeface="Courier New" panose="02070309020205020404" pitchFamily="49" charset="0"/>
                    <a:cs typeface="Courier New" panose="02070309020205020404" pitchFamily="49" charset="0"/>
                  </a:rPr>
                  <a:t>degree</a:t>
                </a:r>
                <a:r>
                  <a:rPr lang="en-US" dirty="0"/>
                  <a:t> to calculate it.</a:t>
                </a:r>
              </a:p>
              <a:p>
                <a:pPr marL="0" indent="0">
                  <a:lnSpc>
                    <a:spcPct val="110000"/>
                  </a:lnSpc>
                  <a:spcBef>
                    <a:spcPts val="0"/>
                  </a:spcBef>
                  <a:spcAft>
                    <a:spcPts val="1800"/>
                  </a:spcAft>
                  <a:buNone/>
                </a:pPr>
                <a:r>
                  <a:rPr lang="en-US" dirty="0"/>
                  <a:t>We can divide by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to </a:t>
                </a:r>
                <a:r>
                  <a:rPr lang="en-US" b="1" i="1" dirty="0"/>
                  <a:t>normalize</a:t>
                </a:r>
                <a:r>
                  <a:rPr lang="en-US" dirty="0"/>
                  <a:t> the degrees, so they lie between 0 and 1. Normalizing means we can interpret the values as proportions and/or probabilities.</a:t>
                </a:r>
              </a:p>
              <a:p>
                <a:pPr marL="0" indent="0">
                  <a:lnSpc>
                    <a:spcPct val="110000"/>
                  </a:lnSpc>
                  <a:spcBef>
                    <a:spcPts val="0"/>
                  </a:spcBef>
                  <a:spcAft>
                    <a:spcPts val="600"/>
                  </a:spcAft>
                  <a:buNone/>
                </a:pPr>
                <a:r>
                  <a:rPr lang="en-US" b="1" dirty="0"/>
                  <a:t>Examples:</a:t>
                </a:r>
              </a:p>
              <a:p>
                <a:pPr>
                  <a:lnSpc>
                    <a:spcPct val="110000"/>
                  </a:lnSpc>
                  <a:spcBef>
                    <a:spcPts val="0"/>
                  </a:spcBef>
                  <a:spcAft>
                    <a:spcPts val="1800"/>
                  </a:spcAft>
                </a:pPr>
                <a:r>
                  <a:rPr lang="en-US" dirty="0"/>
                  <a:t>In a social network vertices with high degrees have more friends/relationships and thus more status, prestige, access to information, and more influence.</a:t>
                </a:r>
              </a:p>
              <a:p>
                <a:pPr>
                  <a:lnSpc>
                    <a:spcPct val="110000"/>
                  </a:lnSpc>
                  <a:spcBef>
                    <a:spcPts val="0"/>
                  </a:spcBef>
                  <a:spcAft>
                    <a:spcPts val="1800"/>
                  </a:spcAft>
                </a:pPr>
                <a:r>
                  <a:rPr lang="en-US" dirty="0"/>
                  <a:t>In a network of scientific papers, a paper with a high in-degree usually represents a paper that has had a significant impact on scientific research.</a:t>
                </a:r>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mc:Choice>
        <mc:Fallback>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1248229"/>
                <a:ext cx="10515600" cy="5108121"/>
              </a:xfrm>
              <a:blipFill>
                <a:blip r:embed="rId3"/>
                <a:stretch>
                  <a:fillRect l="-928" t="-955" r="-8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6</a:t>
            </a:fld>
            <a:endParaRPr lang="en-US"/>
          </a:p>
        </p:txBody>
      </p:sp>
    </p:spTree>
    <p:extLst>
      <p:ext uri="{BB962C8B-B14F-4D97-AF65-F5344CB8AC3E}">
        <p14:creationId xmlns:p14="http://schemas.microsoft.com/office/powerpoint/2010/main" val="273755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1031843"/>
          </a:xfrm>
        </p:spPr>
        <p:txBody>
          <a:bodyPr>
            <a:normAutofit fontScale="90000"/>
          </a:bodyPr>
          <a:lstStyle/>
          <a:p>
            <a:pPr algn="ctr"/>
            <a:r>
              <a:rPr lang="en-US" sz="3600" dirty="0">
                <a:solidFill>
                  <a:srgbClr val="C00000"/>
                </a:solidFill>
                <a:latin typeface="+mn-lt"/>
              </a:rPr>
              <a:t>Vertex Centrality</a:t>
            </a:r>
            <a:br>
              <a:rPr lang="en-US" sz="3600" dirty="0">
                <a:solidFill>
                  <a:srgbClr val="C00000"/>
                </a:solidFill>
                <a:latin typeface="+mn-lt"/>
              </a:rPr>
            </a:br>
            <a:r>
              <a:rPr lang="en-US" sz="3600" dirty="0">
                <a:latin typeface="+mn-lt"/>
              </a:rPr>
              <a:t>Closeness Centrality</a:t>
            </a:r>
            <a:endParaRPr lang="en-US"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277257"/>
                <a:ext cx="10515600" cy="5079093"/>
              </a:xfrm>
            </p:spPr>
            <p:txBody>
              <a:bodyPr>
                <a:normAutofit fontScale="70000" lnSpcReduction="20000"/>
              </a:bodyPr>
              <a:lstStyle/>
              <a:p>
                <a:pPr marL="0" indent="0">
                  <a:lnSpc>
                    <a:spcPct val="120000"/>
                  </a:lnSpc>
                  <a:spcBef>
                    <a:spcPts val="0"/>
                  </a:spcBef>
                  <a:spcAft>
                    <a:spcPts val="600"/>
                  </a:spcAft>
                  <a:buNone/>
                </a:pPr>
                <a:r>
                  <a:rPr lang="en-US" b="1" i="1" dirty="0"/>
                  <a:t>Closeness centrality </a:t>
                </a:r>
                <a:r>
                  <a:rPr lang="en-US" dirty="0"/>
                  <a:t>considers a vertex to be central if it is close to many other vertices, i.e. if its distance to all other vertices is small. We calculate it for a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e>
                    </m:d>
                  </m:oMath>
                </a14:m>
                <a:r>
                  <a:rPr lang="en-US" dirty="0"/>
                  <a:t> as follows: </a:t>
                </a:r>
              </a:p>
              <a:p>
                <a:pPr marL="0" indent="0">
                  <a:lnSpc>
                    <a:spcPct val="120000"/>
                  </a:lnSpc>
                  <a:spcBef>
                    <a:spcPts val="0"/>
                  </a:spcBef>
                  <a:spcAft>
                    <a:spcPts val="18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𝑐𝑙</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sub>
                            <m:sup/>
                            <m:e>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𝑢</m:t>
                                  </m:r>
                                </m:e>
                              </m:d>
                            </m:e>
                          </m:nary>
                        </m:den>
                      </m:f>
                    </m:oMath>
                  </m:oMathPara>
                </a14:m>
                <a:endParaRPr lang="en-US" dirty="0"/>
              </a:p>
              <a:p>
                <a:pPr marL="0" indent="0">
                  <a:lnSpc>
                    <a:spcPct val="120000"/>
                  </a:lnSpc>
                  <a:spcBef>
                    <a:spcPts val="0"/>
                  </a:spcBef>
                  <a:spcAft>
                    <a:spcPts val="1800"/>
                  </a:spcAft>
                  <a:buNone/>
                </a:pPr>
                <a:r>
                  <a:rPr lang="en-US" dirty="0"/>
                  <a:t>To normalize it so it lies between 0 and 1, we multiply by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in which case the closeness of a vertex is 1 if all other vertices are its immediate neighbors.</a:t>
                </a:r>
              </a:p>
              <a:p>
                <a:pPr marL="0" indent="0">
                  <a:lnSpc>
                    <a:spcPct val="120000"/>
                  </a:lnSpc>
                  <a:spcBef>
                    <a:spcPts val="0"/>
                  </a:spcBef>
                  <a:spcAft>
                    <a:spcPts val="1800"/>
                  </a:spcAft>
                  <a:buNone/>
                </a:pPr>
                <a:r>
                  <a:rPr lang="en-US" dirty="0"/>
                  <a:t>We use the </a:t>
                </a:r>
                <a:r>
                  <a:rPr lang="en-US" dirty="0" err="1">
                    <a:latin typeface="Courier New" panose="02070309020205020404" pitchFamily="49" charset="0"/>
                    <a:cs typeface="Courier New" panose="02070309020205020404" pitchFamily="49" charset="0"/>
                  </a:rPr>
                  <a:t>igraph</a:t>
                </a:r>
                <a:r>
                  <a:rPr lang="en-US" dirty="0"/>
                  <a:t> function </a:t>
                </a:r>
                <a:r>
                  <a:rPr lang="en-US" dirty="0">
                    <a:latin typeface="Courier New" panose="02070309020205020404" pitchFamily="49" charset="0"/>
                    <a:cs typeface="Courier New" panose="02070309020205020404" pitchFamily="49" charset="0"/>
                  </a:rPr>
                  <a:t>closeness</a:t>
                </a:r>
                <a:r>
                  <a:rPr lang="en-US" dirty="0"/>
                  <a:t>. This gives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𝑐𝑙</m:t>
                        </m:r>
                      </m:sub>
                    </m:sSub>
                  </m:oMath>
                </a14:m>
                <a:r>
                  <a:rPr lang="en-US" dirty="0"/>
                  <a:t> for each vertex of a network. In order to normalize, we still have to multiply the results by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a:t>
                </a:r>
              </a:p>
              <a:p>
                <a:pPr marL="0" indent="0">
                  <a:lnSpc>
                    <a:spcPct val="120000"/>
                  </a:lnSpc>
                  <a:spcBef>
                    <a:spcPts val="0"/>
                  </a:spcBef>
                  <a:spcAft>
                    <a:spcPts val="1800"/>
                  </a:spcAft>
                  <a:buNone/>
                </a:pPr>
                <a:r>
                  <a:rPr lang="en-US" b="1" dirty="0"/>
                  <a:t>NOTE: </a:t>
                </a:r>
                <a:r>
                  <a:rPr lang="en-US" dirty="0"/>
                  <a:t>We only calculate closeness centrality for vertices that are present in the same component; the same </a:t>
                </a:r>
                <a:r>
                  <a:rPr lang="en-US" i="1" dirty="0"/>
                  <a:t>strong component </a:t>
                </a:r>
                <a:r>
                  <a:rPr lang="en-US" dirty="0"/>
                  <a:t>for digraphs. However, vertices in smaller components tend to have higher closeness centrality, so we should only compare this measure for vertices in the same component.</a:t>
                </a:r>
              </a:p>
              <a:p>
                <a:pPr marL="0" indent="0">
                  <a:lnSpc>
                    <a:spcPct val="110000"/>
                  </a:lnSpc>
                  <a:spcBef>
                    <a:spcPts val="0"/>
                  </a:spcBef>
                  <a:spcAft>
                    <a:spcPts val="1800"/>
                  </a:spcAft>
                  <a:buNone/>
                </a:pPr>
                <a:endParaRPr lang="en-US" dirty="0"/>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mc:Choice>
        <mc:Fallback>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1277257"/>
                <a:ext cx="10515600" cy="5079093"/>
              </a:xfrm>
              <a:blipFill>
                <a:blip r:embed="rId3"/>
                <a:stretch>
                  <a:fillRect l="-638" t="-7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7</a:t>
            </a:fld>
            <a:endParaRPr lang="en-US"/>
          </a:p>
        </p:txBody>
      </p:sp>
    </p:spTree>
    <p:extLst>
      <p:ext uri="{BB962C8B-B14F-4D97-AF65-F5344CB8AC3E}">
        <p14:creationId xmlns:p14="http://schemas.microsoft.com/office/powerpoint/2010/main" val="319546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856343"/>
          </a:xfrm>
        </p:spPr>
        <p:txBody>
          <a:bodyPr>
            <a:normAutofit fontScale="90000"/>
          </a:bodyPr>
          <a:lstStyle/>
          <a:p>
            <a:pPr algn="ctr"/>
            <a:r>
              <a:rPr lang="en-US" sz="3600" dirty="0">
                <a:solidFill>
                  <a:srgbClr val="C00000"/>
                </a:solidFill>
                <a:latin typeface="+mn-lt"/>
              </a:rPr>
              <a:t>Vertex Centrality</a:t>
            </a:r>
            <a:br>
              <a:rPr lang="en-US" sz="3600" dirty="0">
                <a:solidFill>
                  <a:srgbClr val="C00000"/>
                </a:solidFill>
                <a:latin typeface="+mn-lt"/>
              </a:rPr>
            </a:br>
            <a:r>
              <a:rPr lang="en-US" sz="3600" dirty="0">
                <a:latin typeface="+mn-lt"/>
              </a:rPr>
              <a:t>Betweenness Centrality</a:t>
            </a:r>
            <a:endParaRPr lang="en-US"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992869"/>
                <a:ext cx="10515600" cy="5363482"/>
              </a:xfrm>
            </p:spPr>
            <p:txBody>
              <a:bodyPr>
                <a:normAutofit fontScale="55000" lnSpcReduction="20000"/>
              </a:bodyPr>
              <a:lstStyle/>
              <a:p>
                <a:pPr marL="0" indent="0">
                  <a:lnSpc>
                    <a:spcPct val="120000"/>
                  </a:lnSpc>
                  <a:spcBef>
                    <a:spcPts val="0"/>
                  </a:spcBef>
                  <a:spcAft>
                    <a:spcPts val="600"/>
                  </a:spcAft>
                  <a:buNone/>
                </a:pPr>
                <a:r>
                  <a:rPr lang="en-US" b="1" i="1" dirty="0"/>
                  <a:t>Betweenness centrality </a:t>
                </a:r>
                <a:r>
                  <a:rPr lang="en-US" dirty="0"/>
                  <a:t>summarizes the extend to which a vertex is located on shortest paths between other pairs of vertices. For a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e>
                    </m:d>
                  </m:oMath>
                </a14:m>
                <a:r>
                  <a:rPr lang="en-US" dirty="0"/>
                  <a:t>: </a:t>
                </a:r>
              </a:p>
              <a:p>
                <a:pPr marL="0" indent="0">
                  <a:lnSpc>
                    <a:spcPct val="120000"/>
                  </a:lnSpc>
                  <a:spcBef>
                    <a:spcPts val="0"/>
                  </a:spcBef>
                  <a:spcAft>
                    <a:spcPts val="18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𝐵</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sub>
                        <m:sup/>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𝑣</m:t>
                                  </m:r>
                                </m:e>
                              </m:d>
                            </m:num>
                            <m:den>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den>
                          </m:f>
                        </m:e>
                      </m:nary>
                    </m:oMath>
                  </m:oMathPara>
                </a14:m>
                <a:endParaRPr lang="en-US" dirty="0"/>
              </a:p>
              <a:p>
                <a:pPr marL="0" indent="0">
                  <a:lnSpc>
                    <a:spcPct val="120000"/>
                  </a:lnSpc>
                  <a:spcBef>
                    <a:spcPts val="0"/>
                  </a:spcBef>
                  <a:spcAft>
                    <a:spcPts val="1800"/>
                  </a:spcAft>
                  <a:buNone/>
                </a:pPr>
                <a:r>
                  <a:rPr lang="en-US" dirty="0"/>
                  <a:t>where </a:t>
                </a:r>
                <a14:m>
                  <m:oMath xmlns:m="http://schemas.openxmlformats.org/officeDocument/2006/math">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oMath>
                </a14:m>
                <a:r>
                  <a:rPr lang="en-US" dirty="0"/>
                  <a:t> is the total number of shortest paths between </a:t>
                </a:r>
                <a14:m>
                  <m:oMath xmlns:m="http://schemas.openxmlformats.org/officeDocument/2006/math">
                    <m:r>
                      <a:rPr lang="en-US" b="0" i="1" smtClean="0">
                        <a:latin typeface="Cambria Math" panose="02040503050406030204" pitchFamily="18" charset="0"/>
                      </a:rPr>
                      <m:t>𝑠</m:t>
                    </m:r>
                  </m:oMath>
                </a14:m>
                <a:r>
                  <a:rPr lang="en-US" dirty="0"/>
                  <a:t> and </a:t>
                </a:r>
                <a14:m>
                  <m:oMath xmlns:m="http://schemas.openxmlformats.org/officeDocument/2006/math">
                    <m:r>
                      <a:rPr lang="en-US" b="0" i="1" smtClean="0">
                        <a:latin typeface="Cambria Math" panose="02040503050406030204" pitchFamily="18" charset="0"/>
                      </a:rPr>
                      <m:t>𝑡</m:t>
                    </m:r>
                  </m:oMath>
                </a14:m>
                <a:r>
                  <a:rPr lang="en-US" dirty="0"/>
                  <a:t>, and </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𝑣</m:t>
                        </m:r>
                      </m:e>
                    </m:d>
                  </m:oMath>
                </a14:m>
                <a:r>
                  <a:rPr lang="en-US" dirty="0"/>
                  <a:t> is the total number of shortest paths between </a:t>
                </a:r>
                <a14:m>
                  <m:oMath xmlns:m="http://schemas.openxmlformats.org/officeDocument/2006/math">
                    <m:r>
                      <a:rPr lang="en-US" b="0" i="1" smtClean="0">
                        <a:latin typeface="Cambria Math" panose="02040503050406030204" pitchFamily="18" charset="0"/>
                      </a:rPr>
                      <m:t>𝑠</m:t>
                    </m:r>
                  </m:oMath>
                </a14:m>
                <a:r>
                  <a:rPr lang="en-US" dirty="0"/>
                  <a:t> and </a:t>
                </a:r>
                <a14:m>
                  <m:oMath xmlns:m="http://schemas.openxmlformats.org/officeDocument/2006/math">
                    <m:r>
                      <a:rPr lang="en-US" b="0" i="1" smtClean="0">
                        <a:latin typeface="Cambria Math" panose="02040503050406030204" pitchFamily="18" charset="0"/>
                      </a:rPr>
                      <m:t>𝑡</m:t>
                    </m:r>
                  </m:oMath>
                </a14:m>
                <a:r>
                  <a:rPr lang="en-US" dirty="0"/>
                  <a:t> that pass through </a:t>
                </a:r>
                <a14:m>
                  <m:oMath xmlns:m="http://schemas.openxmlformats.org/officeDocument/2006/math">
                    <m:r>
                      <a:rPr lang="en-US" b="0" i="1" smtClean="0">
                        <a:latin typeface="Cambria Math" panose="02040503050406030204" pitchFamily="18" charset="0"/>
                      </a:rPr>
                      <m:t>𝑣</m:t>
                    </m:r>
                  </m:oMath>
                </a14:m>
                <a:r>
                  <a:rPr lang="en-US" dirty="0"/>
                  <a:t>.</a:t>
                </a:r>
              </a:p>
              <a:p>
                <a:pPr marL="0" indent="0">
                  <a:lnSpc>
                    <a:spcPct val="120000"/>
                  </a:lnSpc>
                  <a:spcBef>
                    <a:spcPts val="0"/>
                  </a:spcBef>
                  <a:spcAft>
                    <a:spcPts val="1800"/>
                  </a:spcAft>
                  <a:buNone/>
                </a:pPr>
                <a:r>
                  <a:rPr lang="en-US" dirty="0"/>
                  <a:t>The </a:t>
                </a:r>
                <a:r>
                  <a:rPr lang="en-US" dirty="0" err="1">
                    <a:latin typeface="Courier New" panose="02070309020205020404" pitchFamily="49" charset="0"/>
                    <a:cs typeface="Courier New" panose="02070309020205020404" pitchFamily="49" charset="0"/>
                  </a:rPr>
                  <a:t>igraph</a:t>
                </a:r>
                <a:r>
                  <a:rPr lang="en-US" dirty="0"/>
                  <a:t> function </a:t>
                </a:r>
                <a:r>
                  <a:rPr lang="en-US" dirty="0">
                    <a:latin typeface="Courier New" panose="02070309020205020404" pitchFamily="49" charset="0"/>
                    <a:cs typeface="Courier New" panose="02070309020205020404" pitchFamily="49" charset="0"/>
                  </a:rPr>
                  <a:t>betweenness</a:t>
                </a:r>
                <a:r>
                  <a:rPr lang="en-US" dirty="0"/>
                  <a:t> gives the (unnormalized) betweenness centrality for each vertex in a network. To normalize it so it lies between 0 and 1, we divide by the total number of combinations of two vertices excluding </a:t>
                </a:r>
                <a14:m>
                  <m:oMath xmlns:m="http://schemas.openxmlformats.org/officeDocument/2006/math">
                    <m:r>
                      <a:rPr lang="en-US" b="0" i="1" smtClean="0">
                        <a:latin typeface="Cambria Math" panose="02040503050406030204" pitchFamily="18" charset="0"/>
                      </a:rPr>
                      <m:t>𝑣</m:t>
                    </m:r>
                  </m:oMath>
                </a14:m>
                <a:r>
                  <a:rPr lang="en-US" dirty="0"/>
                  <a:t>, i.e.  </a:t>
                </a:r>
                <a14:m>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r>
                                <a:rPr lang="en-US" b="0" i="1" smtClean="0">
                                  <a:latin typeface="Cambria Math" panose="02040503050406030204" pitchFamily="18" charset="0"/>
                                </a:rPr>
                                <m:t>−1</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−2</m:t>
                            </m:r>
                          </m:e>
                        </m:d>
                      </m:num>
                      <m:den>
                        <m:r>
                          <a:rPr lang="en-US" i="1">
                            <a:latin typeface="Cambria Math" panose="02040503050406030204" pitchFamily="18" charset="0"/>
                          </a:rPr>
                          <m:t>2</m:t>
                        </m:r>
                      </m:den>
                    </m:f>
                  </m:oMath>
                </a14:m>
                <a:r>
                  <a:rPr lang="en-US" dirty="0"/>
                  <a:t>.</a:t>
                </a:r>
              </a:p>
              <a:p>
                <a:pPr marL="0" indent="0">
                  <a:lnSpc>
                    <a:spcPct val="120000"/>
                  </a:lnSpc>
                  <a:spcBef>
                    <a:spcPts val="0"/>
                  </a:spcBef>
                  <a:spcAft>
                    <a:spcPts val="600"/>
                  </a:spcAft>
                  <a:buNone/>
                </a:pPr>
                <a:r>
                  <a:rPr lang="en-US" b="1" dirty="0"/>
                  <a:t>NOTES: </a:t>
                </a:r>
              </a:p>
              <a:p>
                <a:pPr>
                  <a:lnSpc>
                    <a:spcPct val="120000"/>
                  </a:lnSpc>
                  <a:spcBef>
                    <a:spcPts val="0"/>
                  </a:spcBef>
                  <a:spcAft>
                    <a:spcPts val="1800"/>
                  </a:spcAft>
                </a:pPr>
                <a:r>
                  <a:rPr lang="en-US" dirty="0"/>
                  <a:t>If a vertex with high betweenness centrality is removed, then all messages that would have passed through that vertex must be rerouted, possibly resulting in slower connections for many.</a:t>
                </a:r>
              </a:p>
              <a:p>
                <a:pPr>
                  <a:lnSpc>
                    <a:spcPct val="120000"/>
                  </a:lnSpc>
                  <a:spcBef>
                    <a:spcPts val="0"/>
                  </a:spcBef>
                  <a:spcAft>
                    <a:spcPts val="1800"/>
                  </a:spcAft>
                </a:pPr>
                <a:r>
                  <a:rPr lang="en-US" dirty="0"/>
                  <a:t>Betweenness centrality is rarely used for digraphs.</a:t>
                </a:r>
              </a:p>
              <a:p>
                <a:pPr>
                  <a:lnSpc>
                    <a:spcPct val="120000"/>
                  </a:lnSpc>
                  <a:spcBef>
                    <a:spcPts val="0"/>
                  </a:spcBef>
                  <a:spcAft>
                    <a:spcPts val="1800"/>
                  </a:spcAft>
                </a:pPr>
                <a:r>
                  <a:rPr lang="en-US" dirty="0"/>
                  <a:t>Vertices with low degree and high betweenness are sometimes referred to as </a:t>
                </a:r>
                <a:r>
                  <a:rPr lang="en-US" b="1" i="1" dirty="0"/>
                  <a:t>brokers</a:t>
                </a:r>
                <a:r>
                  <a:rPr lang="en-US" dirty="0"/>
                  <a:t>.</a:t>
                </a:r>
              </a:p>
              <a:p>
                <a:pPr marL="0" indent="0">
                  <a:lnSpc>
                    <a:spcPct val="120000"/>
                  </a:lnSpc>
                  <a:spcBef>
                    <a:spcPts val="0"/>
                  </a:spcBef>
                  <a:spcAft>
                    <a:spcPts val="1800"/>
                  </a:spcAft>
                  <a:buNone/>
                </a:pPr>
                <a:endParaRPr lang="en-US" dirty="0"/>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992869"/>
                <a:ext cx="10515600" cy="5363482"/>
              </a:xfrm>
              <a:blipFill>
                <a:blip r:embed="rId3"/>
                <a:stretch>
                  <a:fillRect l="-232" t="-227" r="-1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8</a:t>
            </a:fld>
            <a:endParaRPr lang="en-US"/>
          </a:p>
        </p:txBody>
      </p:sp>
    </p:spTree>
    <p:extLst>
      <p:ext uri="{BB962C8B-B14F-4D97-AF65-F5344CB8AC3E}">
        <p14:creationId xmlns:p14="http://schemas.microsoft.com/office/powerpoint/2010/main" val="79135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6"/>
            <a:ext cx="10515600" cy="804000"/>
          </a:xfrm>
        </p:spPr>
        <p:txBody>
          <a:bodyPr>
            <a:normAutofit fontScale="90000"/>
          </a:bodyPr>
          <a:lstStyle/>
          <a:p>
            <a:pPr algn="ctr"/>
            <a:r>
              <a:rPr lang="en-US" sz="3600" dirty="0">
                <a:solidFill>
                  <a:srgbClr val="C00000"/>
                </a:solidFill>
                <a:latin typeface="+mn-lt"/>
              </a:rPr>
              <a:t>Vertex Centrality</a:t>
            </a:r>
            <a:br>
              <a:rPr lang="en-US" sz="3600" dirty="0">
                <a:solidFill>
                  <a:srgbClr val="C00000"/>
                </a:solidFill>
                <a:latin typeface="+mn-lt"/>
              </a:rPr>
            </a:br>
            <a:r>
              <a:rPr lang="en-US" sz="3600" dirty="0">
                <a:latin typeface="+mn-lt"/>
              </a:rPr>
              <a:t>Eigenvector Centrality and PageRank</a:t>
            </a:r>
            <a:endParaRPr lang="en-US"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117599"/>
                <a:ext cx="10515600" cy="5603875"/>
              </a:xfrm>
            </p:spPr>
            <p:txBody>
              <a:bodyPr>
                <a:normAutofit fontScale="55000" lnSpcReduction="20000"/>
              </a:bodyPr>
              <a:lstStyle/>
              <a:p>
                <a:pPr marL="0" indent="0">
                  <a:lnSpc>
                    <a:spcPct val="120000"/>
                  </a:lnSpc>
                  <a:spcBef>
                    <a:spcPts val="0"/>
                  </a:spcBef>
                  <a:buNone/>
                </a:pPr>
                <a:r>
                  <a:rPr lang="en-US" b="1" i="1" dirty="0"/>
                  <a:t>Eigenvector centrality </a:t>
                </a:r>
                <a:r>
                  <a:rPr lang="en-US" dirty="0"/>
                  <a:t>measures status, prestige, or rank, and assigns a high centrality to vertices depending on how central its neighbors are. For a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e>
                    </m:d>
                  </m:oMath>
                </a14:m>
                <a:r>
                  <a:rPr lang="en-US" dirty="0"/>
                  <a:t>: </a:t>
                </a:r>
              </a:p>
              <a:p>
                <a:pPr marL="0" indent="0">
                  <a:lnSpc>
                    <a:spcPct val="120000"/>
                  </a:lnSpc>
                  <a:spcBef>
                    <a:spcPts val="0"/>
                  </a:spcBef>
                  <a:spcAft>
                    <a:spcPts val="18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𝑒𝑖</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𝑉</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𝑒𝑖</m:t>
                              </m:r>
                            </m:sub>
                          </m:sSub>
                          <m:d>
                            <m:dPr>
                              <m:ctrlPr>
                                <a:rPr lang="en-US" i="1">
                                  <a:latin typeface="Cambria Math" panose="02040503050406030204" pitchFamily="18" charset="0"/>
                                </a:rPr>
                              </m:ctrlPr>
                            </m:dPr>
                            <m:e>
                              <m:r>
                                <a:rPr lang="en-US" b="0" i="1" smtClean="0">
                                  <a:latin typeface="Cambria Math" panose="02040503050406030204" pitchFamily="18" charset="0"/>
                                </a:rPr>
                                <m:t>𝑢</m:t>
                              </m:r>
                            </m:e>
                          </m:d>
                        </m:e>
                      </m:nary>
                    </m:oMath>
                  </m:oMathPara>
                </a14:m>
                <a:endParaRPr lang="en-US" dirty="0"/>
              </a:p>
              <a:p>
                <a:pPr marL="0" indent="0">
                  <a:lnSpc>
                    <a:spcPct val="120000"/>
                  </a:lnSpc>
                  <a:spcBef>
                    <a:spcPts val="0"/>
                  </a:spcBef>
                  <a:spcAft>
                    <a:spcPts val="1800"/>
                  </a:spcAft>
                  <a:buNone/>
                </a:pPr>
                <a:r>
                  <a:rPr lang="en-US" dirty="0"/>
                  <a:t>This is calculated as the eigenvector of the largest eigenvalue of the adjacency matrix, and </a:t>
                </a:r>
                <a14:m>
                  <m:oMath xmlns:m="http://schemas.openxmlformats.org/officeDocument/2006/math">
                    <m:r>
                      <a:rPr lang="en-US" b="0" i="1" smtClean="0">
                        <a:latin typeface="Cambria Math" panose="02040503050406030204" pitchFamily="18" charset="0"/>
                        <a:ea typeface="Cambria Math" panose="02040503050406030204" pitchFamily="18" charset="0"/>
                      </a:rPr>
                      <m:t>𝛼</m:t>
                    </m:r>
                  </m:oMath>
                </a14:m>
                <a:r>
                  <a:rPr lang="en-US" dirty="0"/>
                  <a:t> is the reciprocal of this largest eigenvalue.</a:t>
                </a:r>
              </a:p>
              <a:p>
                <a:pPr marL="0" indent="0">
                  <a:lnSpc>
                    <a:spcPct val="120000"/>
                  </a:lnSpc>
                  <a:spcBef>
                    <a:spcPts val="0"/>
                  </a:spcBef>
                  <a:spcAft>
                    <a:spcPts val="1800"/>
                  </a:spcAft>
                  <a:buNone/>
                </a:pPr>
                <a:r>
                  <a:rPr lang="en-US" dirty="0"/>
                  <a:t>The </a:t>
                </a:r>
                <a:r>
                  <a:rPr lang="en-US" dirty="0" err="1">
                    <a:latin typeface="Courier New" panose="02070309020205020404" pitchFamily="49" charset="0"/>
                    <a:cs typeface="Courier New" panose="02070309020205020404" pitchFamily="49" charset="0"/>
                  </a:rPr>
                  <a:t>igraph</a:t>
                </a:r>
                <a:r>
                  <a:rPr lang="en-US" dirty="0"/>
                  <a:t> function </a:t>
                </a:r>
                <a:r>
                  <a:rPr lang="en-US" dirty="0" err="1">
                    <a:latin typeface="Courier New" panose="02070309020205020404" pitchFamily="49" charset="0"/>
                    <a:cs typeface="Courier New" panose="02070309020205020404" pitchFamily="49" charset="0"/>
                  </a:rPr>
                  <a:t>eigen_centrality</a:t>
                </a:r>
                <a:r>
                  <a:rPr lang="en-US" dirty="0">
                    <a:latin typeface="Courier New" panose="02070309020205020404" pitchFamily="49" charset="0"/>
                    <a:cs typeface="Courier New" panose="02070309020205020404" pitchFamily="49" charset="0"/>
                  </a:rPr>
                  <a:t> </a:t>
                </a:r>
                <a:r>
                  <a:rPr lang="en-US" dirty="0"/>
                  <a:t>determines the eigenvector centrality for each vertex in a network and outputs a list with various attributes; of these, the attribute </a:t>
                </a:r>
                <a:r>
                  <a:rPr lang="en-US" dirty="0">
                    <a:latin typeface="Courier New" panose="02070309020205020404" pitchFamily="49" charset="0"/>
                    <a:cs typeface="Courier New" panose="02070309020205020404" pitchFamily="49" charset="0"/>
                  </a:rPr>
                  <a:t>vector</a:t>
                </a:r>
                <a:r>
                  <a:rPr lang="en-US" dirty="0"/>
                  <a:t> contains the eigenvector centralities.</a:t>
                </a:r>
              </a:p>
              <a:p>
                <a:pPr marL="0" indent="0">
                  <a:lnSpc>
                    <a:spcPct val="120000"/>
                  </a:lnSpc>
                  <a:spcBef>
                    <a:spcPts val="0"/>
                  </a:spcBef>
                  <a:spcAft>
                    <a:spcPts val="1800"/>
                  </a:spcAft>
                  <a:buNone/>
                </a:pPr>
                <a:r>
                  <a:rPr lang="en-US" dirty="0"/>
                  <a:t>Technically, we can calculate eigenvector centrality for digraphs, in which case vertices would be considered important if they are pointed to by many other important vertices. We can use the right eigenvector of the adjacency matrix for this purpose. But this causes a problem in practice since many vertices would be assigned a zero eigenvector centrality*. </a:t>
                </a:r>
                <a:r>
                  <a:rPr lang="en-US" b="1" i="1" dirty="0"/>
                  <a:t>Katz centrality </a:t>
                </a:r>
                <a:r>
                  <a:rPr lang="en-US" dirty="0"/>
                  <a:t>uses an alternate version based on the eigenvector centrality that circumvents this issue. However, this measure has an issue itself where a high centrality vertex would give high centrality to all vertices it points to; to circumvent this issue, we may divide centrality of a neighbor by their out-degree. This results in a measure called </a:t>
                </a:r>
                <a:r>
                  <a:rPr lang="en-US" b="1" i="1" dirty="0"/>
                  <a:t>PageRank</a:t>
                </a:r>
                <a:r>
                  <a:rPr lang="en-US" dirty="0"/>
                  <a:t>, a name given to it by Google, who uses it as a central part of their web ranking technology. We can use the </a:t>
                </a:r>
                <a:r>
                  <a:rPr lang="en-US" dirty="0" err="1">
                    <a:latin typeface="Courier New" panose="02070309020205020404" pitchFamily="49" charset="0"/>
                    <a:cs typeface="Courier New" panose="02070309020205020404" pitchFamily="49" charset="0"/>
                  </a:rPr>
                  <a:t>igraph</a:t>
                </a:r>
                <a:r>
                  <a:rPr lang="en-US" dirty="0"/>
                  <a:t> function </a:t>
                </a:r>
                <a:r>
                  <a:rPr lang="en-US" dirty="0" err="1">
                    <a:latin typeface="Courier New" panose="02070309020205020404" pitchFamily="49" charset="0"/>
                    <a:cs typeface="Courier New" panose="02070309020205020404" pitchFamily="49" charset="0"/>
                  </a:rPr>
                  <a:t>page_rank</a:t>
                </a:r>
                <a:r>
                  <a:rPr lang="en-US" dirty="0">
                    <a:latin typeface="Courier New" panose="02070309020205020404" pitchFamily="49" charset="0"/>
                    <a:cs typeface="Courier New" panose="02070309020205020404" pitchFamily="49" charset="0"/>
                  </a:rPr>
                  <a:t> </a:t>
                </a:r>
                <a:r>
                  <a:rPr lang="en-US" dirty="0"/>
                  <a:t>to calculate this.</a:t>
                </a:r>
              </a:p>
              <a:p>
                <a:pPr marL="0" indent="0">
                  <a:lnSpc>
                    <a:spcPct val="120000"/>
                  </a:lnSpc>
                  <a:spcBef>
                    <a:spcPts val="0"/>
                  </a:spcBef>
                  <a:spcAft>
                    <a:spcPts val="1800"/>
                  </a:spcAft>
                  <a:buNone/>
                </a:pPr>
                <a:r>
                  <a:rPr lang="en-US" dirty="0"/>
                  <a:t>* A vertex with no arrows pointed to it would have zero centrality. But a vertex pointed to only by vertices with zero centrality, would also have zero centrality. </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1117599"/>
                <a:ext cx="10515600" cy="5603875"/>
              </a:xfrm>
              <a:blipFill>
                <a:blip r:embed="rId3"/>
                <a:stretch>
                  <a:fillRect l="-232" t="-2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9</a:t>
            </a:fld>
            <a:endParaRPr lang="en-US"/>
          </a:p>
        </p:txBody>
      </p:sp>
    </p:spTree>
    <p:extLst>
      <p:ext uri="{BB962C8B-B14F-4D97-AF65-F5344CB8AC3E}">
        <p14:creationId xmlns:p14="http://schemas.microsoft.com/office/powerpoint/2010/main" val="422548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24491</TotalTime>
  <Words>3540</Words>
  <Application>Microsoft Office PowerPoint</Application>
  <PresentationFormat>Widescreen</PresentationFormat>
  <Paragraphs>147</Paragraphs>
  <Slides>15</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Bodoni MT Condensed</vt:lpstr>
      <vt:lpstr>Calibri</vt:lpstr>
      <vt:lpstr>Calibri Light</vt:lpstr>
      <vt:lpstr>Cambria Math</vt:lpstr>
      <vt:lpstr>Courier New</vt:lpstr>
      <vt:lpstr>Times New Roman</vt:lpstr>
      <vt:lpstr>Office Theme</vt:lpstr>
      <vt:lpstr>1_Office Theme</vt:lpstr>
      <vt:lpstr>STAT 504 – Network and Text Analytics Lecture 7: Centrality</vt:lpstr>
      <vt:lpstr>PowerPoint Presentation</vt:lpstr>
      <vt:lpstr>PowerPoint Presentation</vt:lpstr>
      <vt:lpstr>Measures and Metrics</vt:lpstr>
      <vt:lpstr>Vertex Centrality</vt:lpstr>
      <vt:lpstr>Vertex Centrality Degree Centrality</vt:lpstr>
      <vt:lpstr>Vertex Centrality Closeness Centrality</vt:lpstr>
      <vt:lpstr>Vertex Centrality Betweenness Centrality</vt:lpstr>
      <vt:lpstr>Vertex Centrality Eigenvector Centrality and PageRank</vt:lpstr>
      <vt:lpstr>Hubs and Authorities</vt:lpstr>
      <vt:lpstr>Edge Centrality</vt:lpstr>
      <vt:lpstr>Network Cohesion</vt:lpstr>
      <vt:lpstr>Network Cohesion - 2</vt:lpstr>
      <vt:lpstr>Assortative Mixing</vt:lpstr>
      <vt:lpstr>Today’s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Relationships</dc:title>
  <dc:creator>Ellie</dc:creator>
  <cp:lastModifiedBy>Ellie Small</cp:lastModifiedBy>
  <cp:revision>212</cp:revision>
  <dcterms:created xsi:type="dcterms:W3CDTF">2016-09-22T01:57:50Z</dcterms:created>
  <dcterms:modified xsi:type="dcterms:W3CDTF">2020-10-12T21:43:53Z</dcterms:modified>
</cp:coreProperties>
</file>