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9"/>
  </p:notesMasterIdLst>
  <p:sldIdLst>
    <p:sldId id="256" r:id="rId3"/>
    <p:sldId id="267" r:id="rId4"/>
    <p:sldId id="271" r:id="rId5"/>
    <p:sldId id="260" r:id="rId6"/>
    <p:sldId id="295" r:id="rId7"/>
    <p:sldId id="296" r:id="rId8"/>
    <p:sldId id="297" r:id="rId9"/>
    <p:sldId id="298" r:id="rId10"/>
    <p:sldId id="266" r:id="rId11"/>
    <p:sldId id="300" r:id="rId12"/>
    <p:sldId id="302" r:id="rId13"/>
    <p:sldId id="303" r:id="rId14"/>
    <p:sldId id="305" r:id="rId15"/>
    <p:sldId id="306" r:id="rId16"/>
    <p:sldId id="307" r:id="rId17"/>
    <p:sldId id="29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lie" initials="E" lastIdx="3" clrIdx="0">
    <p:extLst>
      <p:ext uri="{19B8F6BF-5375-455C-9EA6-DF929625EA0E}">
        <p15:presenceInfo xmlns:p15="http://schemas.microsoft.com/office/powerpoint/2012/main" userId="2e7173aac0d4d44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F77980-B683-4D28-9A52-3D2956250DB1}" v="10684" dt="2020-08-31T00:04:53.2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84" autoAdjust="0"/>
    <p:restoredTop sz="92231" autoAdjust="0"/>
  </p:normalViewPr>
  <p:slideViewPr>
    <p:cSldViewPr snapToGrid="0">
      <p:cViewPr varScale="1">
        <p:scale>
          <a:sx n="66" d="100"/>
          <a:sy n="66" d="100"/>
        </p:scale>
        <p:origin x="96" y="6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lie " userId="2e7173aac0d4d449" providerId="LiveId" clId="{54F804AA-2191-444D-94AE-8131C6C0A0D3}"/>
    <pc:docChg chg="undo redo custSel addSld modSld sldOrd">
      <pc:chgData name="Ellie " userId="2e7173aac0d4d449" providerId="LiveId" clId="{54F804AA-2191-444D-94AE-8131C6C0A0D3}" dt="2019-08-19T21:38:50.279" v="512" actId="20577"/>
      <pc:docMkLst>
        <pc:docMk/>
      </pc:docMkLst>
      <pc:sldChg chg="modSp">
        <pc:chgData name="Ellie " userId="2e7173aac0d4d449" providerId="LiveId" clId="{54F804AA-2191-444D-94AE-8131C6C0A0D3}" dt="2019-08-19T21:33:21.127" v="353" actId="20577"/>
        <pc:sldMkLst>
          <pc:docMk/>
          <pc:sldMk cId="4269857569" sldId="256"/>
        </pc:sldMkLst>
        <pc:spChg chg="mod">
          <ac:chgData name="Ellie " userId="2e7173aac0d4d449" providerId="LiveId" clId="{54F804AA-2191-444D-94AE-8131C6C0A0D3}" dt="2019-08-19T21:33:21.127" v="353" actId="20577"/>
          <ac:spMkLst>
            <pc:docMk/>
            <pc:sldMk cId="4269857569" sldId="256"/>
            <ac:spMk id="2" creationId="{00000000-0000-0000-0000-000000000000}"/>
          </ac:spMkLst>
        </pc:spChg>
      </pc:sldChg>
      <pc:sldChg chg="modSp">
        <pc:chgData name="Ellie " userId="2e7173aac0d4d449" providerId="LiveId" clId="{54F804AA-2191-444D-94AE-8131C6C0A0D3}" dt="2019-08-19T21:03:19.858" v="2" actId="20577"/>
        <pc:sldMkLst>
          <pc:docMk/>
          <pc:sldMk cId="739183143" sldId="257"/>
        </pc:sldMkLst>
        <pc:spChg chg="mod">
          <ac:chgData name="Ellie " userId="2e7173aac0d4d449" providerId="LiveId" clId="{54F804AA-2191-444D-94AE-8131C6C0A0D3}" dt="2019-08-19T21:03:19.858" v="2" actId="20577"/>
          <ac:spMkLst>
            <pc:docMk/>
            <pc:sldMk cId="739183143" sldId="257"/>
            <ac:spMk id="3" creationId="{55001A84-3A36-4927-A44F-2BB39E2B1C33}"/>
          </ac:spMkLst>
        </pc:spChg>
      </pc:sldChg>
      <pc:sldChg chg="ord">
        <pc:chgData name="Ellie " userId="2e7173aac0d4d449" providerId="LiveId" clId="{54F804AA-2191-444D-94AE-8131C6C0A0D3}" dt="2019-08-19T21:03:57.783" v="3"/>
        <pc:sldMkLst>
          <pc:docMk/>
          <pc:sldMk cId="4286972517" sldId="259"/>
        </pc:sldMkLst>
      </pc:sldChg>
      <pc:sldChg chg="addSp modSp add ord modAnim">
        <pc:chgData name="Ellie " userId="2e7173aac0d4d449" providerId="LiveId" clId="{54F804AA-2191-444D-94AE-8131C6C0A0D3}" dt="2019-08-19T21:07:06.393" v="63" actId="1038"/>
        <pc:sldMkLst>
          <pc:docMk/>
          <pc:sldMk cId="3165814184" sldId="260"/>
        </pc:sldMkLst>
        <pc:spChg chg="mod">
          <ac:chgData name="Ellie " userId="2e7173aac0d4d449" providerId="LiveId" clId="{54F804AA-2191-444D-94AE-8131C6C0A0D3}" dt="2019-08-19T21:05:38.145" v="30" actId="6549"/>
          <ac:spMkLst>
            <pc:docMk/>
            <pc:sldMk cId="3165814184" sldId="260"/>
            <ac:spMk id="2" creationId="{DA0CD55F-603C-4D2A-BE44-42317491026A}"/>
          </ac:spMkLst>
        </pc:spChg>
        <pc:spChg chg="mod">
          <ac:chgData name="Ellie " userId="2e7173aac0d4d449" providerId="LiveId" clId="{54F804AA-2191-444D-94AE-8131C6C0A0D3}" dt="2019-08-19T21:06:35.272" v="40" actId="27636"/>
          <ac:spMkLst>
            <pc:docMk/>
            <pc:sldMk cId="3165814184" sldId="260"/>
            <ac:spMk id="3" creationId="{55001A84-3A36-4927-A44F-2BB39E2B1C33}"/>
          </ac:spMkLst>
        </pc:spChg>
        <pc:spChg chg="add mod">
          <ac:chgData name="Ellie " userId="2e7173aac0d4d449" providerId="LiveId" clId="{54F804AA-2191-444D-94AE-8131C6C0A0D3}" dt="2019-08-19T21:07:06.393" v="63" actId="1038"/>
          <ac:spMkLst>
            <pc:docMk/>
            <pc:sldMk cId="3165814184" sldId="260"/>
            <ac:spMk id="5" creationId="{7D0D5D4C-CA1E-47A7-9A3B-C7C596916C81}"/>
          </ac:spMkLst>
        </pc:spChg>
        <pc:spChg chg="add mod">
          <ac:chgData name="Ellie " userId="2e7173aac0d4d449" providerId="LiveId" clId="{54F804AA-2191-444D-94AE-8131C6C0A0D3}" dt="2019-08-19T21:07:06.393" v="63" actId="1038"/>
          <ac:spMkLst>
            <pc:docMk/>
            <pc:sldMk cId="3165814184" sldId="260"/>
            <ac:spMk id="6" creationId="{B3D38A45-1A06-4746-B059-CF821480D1BA}"/>
          </ac:spMkLst>
        </pc:spChg>
        <pc:spChg chg="add mod">
          <ac:chgData name="Ellie " userId="2e7173aac0d4d449" providerId="LiveId" clId="{54F804AA-2191-444D-94AE-8131C6C0A0D3}" dt="2019-08-19T21:07:06.393" v="63" actId="1038"/>
          <ac:spMkLst>
            <pc:docMk/>
            <pc:sldMk cId="3165814184" sldId="260"/>
            <ac:spMk id="7" creationId="{155FDC2E-4CF9-4BBE-B32B-D4226F1C3145}"/>
          </ac:spMkLst>
        </pc:spChg>
        <pc:spChg chg="add mod">
          <ac:chgData name="Ellie " userId="2e7173aac0d4d449" providerId="LiveId" clId="{54F804AA-2191-444D-94AE-8131C6C0A0D3}" dt="2019-08-19T21:07:06.393" v="63" actId="1038"/>
          <ac:spMkLst>
            <pc:docMk/>
            <pc:sldMk cId="3165814184" sldId="260"/>
            <ac:spMk id="8" creationId="{8B0BB4A0-1853-40D9-B63C-D87FCE71BD25}"/>
          </ac:spMkLst>
        </pc:spChg>
      </pc:sldChg>
      <pc:sldChg chg="addSp delSp modSp add modAnim">
        <pc:chgData name="Ellie " userId="2e7173aac0d4d449" providerId="LiveId" clId="{54F804AA-2191-444D-94AE-8131C6C0A0D3}" dt="2019-08-19T21:09:22.080" v="124" actId="1037"/>
        <pc:sldMkLst>
          <pc:docMk/>
          <pc:sldMk cId="694242503" sldId="261"/>
        </pc:sldMkLst>
        <pc:spChg chg="mod">
          <ac:chgData name="Ellie " userId="2e7173aac0d4d449" providerId="LiveId" clId="{54F804AA-2191-444D-94AE-8131C6C0A0D3}" dt="2019-08-19T21:07:31.273" v="68" actId="20577"/>
          <ac:spMkLst>
            <pc:docMk/>
            <pc:sldMk cId="694242503" sldId="261"/>
            <ac:spMk id="2" creationId="{DA0CD55F-603C-4D2A-BE44-42317491026A}"/>
          </ac:spMkLst>
        </pc:spChg>
        <pc:spChg chg="mod">
          <ac:chgData name="Ellie " userId="2e7173aac0d4d449" providerId="LiveId" clId="{54F804AA-2191-444D-94AE-8131C6C0A0D3}" dt="2019-08-19T21:07:52.483" v="72" actId="27636"/>
          <ac:spMkLst>
            <pc:docMk/>
            <pc:sldMk cId="694242503" sldId="261"/>
            <ac:spMk id="3" creationId="{55001A84-3A36-4927-A44F-2BB39E2B1C33}"/>
          </ac:spMkLst>
        </pc:spChg>
        <pc:spChg chg="del">
          <ac:chgData name="Ellie " userId="2e7173aac0d4d449" providerId="LiveId" clId="{54F804AA-2191-444D-94AE-8131C6C0A0D3}" dt="2019-08-19T21:07:55.669" v="73" actId="478"/>
          <ac:spMkLst>
            <pc:docMk/>
            <pc:sldMk cId="694242503" sldId="261"/>
            <ac:spMk id="5" creationId="{7D0D5D4C-CA1E-47A7-9A3B-C7C596916C81}"/>
          </ac:spMkLst>
        </pc:spChg>
        <pc:spChg chg="del">
          <ac:chgData name="Ellie " userId="2e7173aac0d4d449" providerId="LiveId" clId="{54F804AA-2191-444D-94AE-8131C6C0A0D3}" dt="2019-08-19T21:07:55.669" v="73" actId="478"/>
          <ac:spMkLst>
            <pc:docMk/>
            <pc:sldMk cId="694242503" sldId="261"/>
            <ac:spMk id="6" creationId="{B3D38A45-1A06-4746-B059-CF821480D1BA}"/>
          </ac:spMkLst>
        </pc:spChg>
        <pc:spChg chg="del">
          <ac:chgData name="Ellie " userId="2e7173aac0d4d449" providerId="LiveId" clId="{54F804AA-2191-444D-94AE-8131C6C0A0D3}" dt="2019-08-19T21:07:55.669" v="73" actId="478"/>
          <ac:spMkLst>
            <pc:docMk/>
            <pc:sldMk cId="694242503" sldId="261"/>
            <ac:spMk id="7" creationId="{155FDC2E-4CF9-4BBE-B32B-D4226F1C3145}"/>
          </ac:spMkLst>
        </pc:spChg>
        <pc:spChg chg="del">
          <ac:chgData name="Ellie " userId="2e7173aac0d4d449" providerId="LiveId" clId="{54F804AA-2191-444D-94AE-8131C6C0A0D3}" dt="2019-08-19T21:07:55.669" v="73" actId="478"/>
          <ac:spMkLst>
            <pc:docMk/>
            <pc:sldMk cId="694242503" sldId="261"/>
            <ac:spMk id="8" creationId="{8B0BB4A0-1853-40D9-B63C-D87FCE71BD25}"/>
          </ac:spMkLst>
        </pc:spChg>
        <pc:spChg chg="add mod">
          <ac:chgData name="Ellie " userId="2e7173aac0d4d449" providerId="LiveId" clId="{54F804AA-2191-444D-94AE-8131C6C0A0D3}" dt="2019-08-19T21:09:02.422" v="80" actId="1076"/>
          <ac:spMkLst>
            <pc:docMk/>
            <pc:sldMk cId="694242503" sldId="261"/>
            <ac:spMk id="9" creationId="{0BC0AF07-A5CF-4D96-8882-92FBF8AAEE24}"/>
          </ac:spMkLst>
        </pc:spChg>
        <pc:spChg chg="add mod">
          <ac:chgData name="Ellie " userId="2e7173aac0d4d449" providerId="LiveId" clId="{54F804AA-2191-444D-94AE-8131C6C0A0D3}" dt="2019-08-19T21:09:22.080" v="124" actId="1037"/>
          <ac:spMkLst>
            <pc:docMk/>
            <pc:sldMk cId="694242503" sldId="261"/>
            <ac:spMk id="10" creationId="{93CF9FD7-4282-4E3B-8AEA-D1A47F1A3264}"/>
          </ac:spMkLst>
        </pc:spChg>
        <pc:spChg chg="add mod">
          <ac:chgData name="Ellie " userId="2e7173aac0d4d449" providerId="LiveId" clId="{54F804AA-2191-444D-94AE-8131C6C0A0D3}" dt="2019-08-19T21:09:22.080" v="124" actId="1037"/>
          <ac:spMkLst>
            <pc:docMk/>
            <pc:sldMk cId="694242503" sldId="261"/>
            <ac:spMk id="11" creationId="{637BD5BB-34AF-41F1-BC77-2180DF9BCED4}"/>
          </ac:spMkLst>
        </pc:spChg>
      </pc:sldChg>
      <pc:sldChg chg="addSp delSp modSp add delAnim modAnim">
        <pc:chgData name="Ellie " userId="2e7173aac0d4d449" providerId="LiveId" clId="{54F804AA-2191-444D-94AE-8131C6C0A0D3}" dt="2019-08-19T21:14:38.771" v="231" actId="20577"/>
        <pc:sldMkLst>
          <pc:docMk/>
          <pc:sldMk cId="2523096719" sldId="262"/>
        </pc:sldMkLst>
        <pc:spChg chg="mod">
          <ac:chgData name="Ellie " userId="2e7173aac0d4d449" providerId="LiveId" clId="{54F804AA-2191-444D-94AE-8131C6C0A0D3}" dt="2019-08-19T21:09:58.370" v="144" actId="20577"/>
          <ac:spMkLst>
            <pc:docMk/>
            <pc:sldMk cId="2523096719" sldId="262"/>
            <ac:spMk id="2" creationId="{DA0CD55F-603C-4D2A-BE44-42317491026A}"/>
          </ac:spMkLst>
        </pc:spChg>
        <pc:spChg chg="mod">
          <ac:chgData name="Ellie " userId="2e7173aac0d4d449" providerId="LiveId" clId="{54F804AA-2191-444D-94AE-8131C6C0A0D3}" dt="2019-08-19T21:14:38.771" v="231" actId="20577"/>
          <ac:spMkLst>
            <pc:docMk/>
            <pc:sldMk cId="2523096719" sldId="262"/>
            <ac:spMk id="3" creationId="{55001A84-3A36-4927-A44F-2BB39E2B1C33}"/>
          </ac:spMkLst>
        </pc:spChg>
        <pc:spChg chg="add mod">
          <ac:chgData name="Ellie " userId="2e7173aac0d4d449" providerId="LiveId" clId="{54F804AA-2191-444D-94AE-8131C6C0A0D3}" dt="2019-08-19T21:12:49.318" v="195" actId="1076"/>
          <ac:spMkLst>
            <pc:docMk/>
            <pc:sldMk cId="2523096719" sldId="262"/>
            <ac:spMk id="8" creationId="{72116B70-85D6-4F7E-BFFC-A794AC58F773}"/>
          </ac:spMkLst>
        </pc:spChg>
        <pc:spChg chg="add del mod">
          <ac:chgData name="Ellie " userId="2e7173aac0d4d449" providerId="LiveId" clId="{54F804AA-2191-444D-94AE-8131C6C0A0D3}" dt="2019-08-19T21:11:11.716" v="174" actId="478"/>
          <ac:spMkLst>
            <pc:docMk/>
            <pc:sldMk cId="2523096719" sldId="262"/>
            <ac:spMk id="9" creationId="{0BC0AF07-A5CF-4D96-8882-92FBF8AAEE24}"/>
          </ac:spMkLst>
        </pc:spChg>
        <pc:spChg chg="del">
          <ac:chgData name="Ellie " userId="2e7173aac0d4d449" providerId="LiveId" clId="{54F804AA-2191-444D-94AE-8131C6C0A0D3}" dt="2019-08-19T21:11:47.350" v="187" actId="478"/>
          <ac:spMkLst>
            <pc:docMk/>
            <pc:sldMk cId="2523096719" sldId="262"/>
            <ac:spMk id="10" creationId="{93CF9FD7-4282-4E3B-8AEA-D1A47F1A3264}"/>
          </ac:spMkLst>
        </pc:spChg>
        <pc:spChg chg="del">
          <ac:chgData name="Ellie " userId="2e7173aac0d4d449" providerId="LiveId" clId="{54F804AA-2191-444D-94AE-8131C6C0A0D3}" dt="2019-08-19T21:11:49.084" v="188" actId="478"/>
          <ac:spMkLst>
            <pc:docMk/>
            <pc:sldMk cId="2523096719" sldId="262"/>
            <ac:spMk id="11" creationId="{637BD5BB-34AF-41F1-BC77-2180DF9BCED4}"/>
          </ac:spMkLst>
        </pc:spChg>
        <pc:spChg chg="add mod">
          <ac:chgData name="Ellie " userId="2e7173aac0d4d449" providerId="LiveId" clId="{54F804AA-2191-444D-94AE-8131C6C0A0D3}" dt="2019-08-19T21:13:39.545" v="203" actId="1076"/>
          <ac:spMkLst>
            <pc:docMk/>
            <pc:sldMk cId="2523096719" sldId="262"/>
            <ac:spMk id="12" creationId="{00CED95F-8BBF-4F9C-A048-7D7065B68A18}"/>
          </ac:spMkLst>
        </pc:spChg>
      </pc:sldChg>
      <pc:sldChg chg="addSp delSp modSp add delAnim">
        <pc:chgData name="Ellie " userId="2e7173aac0d4d449" providerId="LiveId" clId="{54F804AA-2191-444D-94AE-8131C6C0A0D3}" dt="2019-08-19T21:16:05.890" v="243" actId="1076"/>
        <pc:sldMkLst>
          <pc:docMk/>
          <pc:sldMk cId="1027389628" sldId="263"/>
        </pc:sldMkLst>
        <pc:spChg chg="mod">
          <ac:chgData name="Ellie " userId="2e7173aac0d4d449" providerId="LiveId" clId="{54F804AA-2191-444D-94AE-8131C6C0A0D3}" dt="2019-08-19T21:14:15.826" v="211" actId="20577"/>
          <ac:spMkLst>
            <pc:docMk/>
            <pc:sldMk cId="1027389628" sldId="263"/>
            <ac:spMk id="2" creationId="{DA0CD55F-603C-4D2A-BE44-42317491026A}"/>
          </ac:spMkLst>
        </pc:spChg>
        <pc:spChg chg="mod">
          <ac:chgData name="Ellie " userId="2e7173aac0d4d449" providerId="LiveId" clId="{54F804AA-2191-444D-94AE-8131C6C0A0D3}" dt="2019-08-19T21:15:41.424" v="240"/>
          <ac:spMkLst>
            <pc:docMk/>
            <pc:sldMk cId="1027389628" sldId="263"/>
            <ac:spMk id="3" creationId="{55001A84-3A36-4927-A44F-2BB39E2B1C33}"/>
          </ac:spMkLst>
        </pc:spChg>
        <pc:spChg chg="add mod">
          <ac:chgData name="Ellie " userId="2e7173aac0d4d449" providerId="LiveId" clId="{54F804AA-2191-444D-94AE-8131C6C0A0D3}" dt="2019-08-19T21:16:05.890" v="243" actId="1076"/>
          <ac:spMkLst>
            <pc:docMk/>
            <pc:sldMk cId="1027389628" sldId="263"/>
            <ac:spMk id="7" creationId="{94A050B2-F9D6-496A-A053-1963DB1E05AC}"/>
          </ac:spMkLst>
        </pc:spChg>
        <pc:spChg chg="del">
          <ac:chgData name="Ellie " userId="2e7173aac0d4d449" providerId="LiveId" clId="{54F804AA-2191-444D-94AE-8131C6C0A0D3}" dt="2019-08-19T21:15:46.455" v="241" actId="478"/>
          <ac:spMkLst>
            <pc:docMk/>
            <pc:sldMk cId="1027389628" sldId="263"/>
            <ac:spMk id="8" creationId="{72116B70-85D6-4F7E-BFFC-A794AC58F773}"/>
          </ac:spMkLst>
        </pc:spChg>
      </pc:sldChg>
      <pc:sldChg chg="addSp delSp modSp add modAnim">
        <pc:chgData name="Ellie " userId="2e7173aac0d4d449" providerId="LiveId" clId="{54F804AA-2191-444D-94AE-8131C6C0A0D3}" dt="2019-08-19T21:17:46.443" v="260" actId="1076"/>
        <pc:sldMkLst>
          <pc:docMk/>
          <pc:sldMk cId="265237843" sldId="264"/>
        </pc:sldMkLst>
        <pc:spChg chg="mod">
          <ac:chgData name="Ellie " userId="2e7173aac0d4d449" providerId="LiveId" clId="{54F804AA-2191-444D-94AE-8131C6C0A0D3}" dt="2019-08-19T21:16:21.248" v="249" actId="20577"/>
          <ac:spMkLst>
            <pc:docMk/>
            <pc:sldMk cId="265237843" sldId="264"/>
            <ac:spMk id="2" creationId="{DA0CD55F-603C-4D2A-BE44-42317491026A}"/>
          </ac:spMkLst>
        </pc:spChg>
        <pc:spChg chg="mod">
          <ac:chgData name="Ellie " userId="2e7173aac0d4d449" providerId="LiveId" clId="{54F804AA-2191-444D-94AE-8131C6C0A0D3}" dt="2019-08-19T21:17:33.099" v="258" actId="1076"/>
          <ac:spMkLst>
            <pc:docMk/>
            <pc:sldMk cId="265237843" sldId="264"/>
            <ac:spMk id="3" creationId="{55001A84-3A36-4927-A44F-2BB39E2B1C33}"/>
          </ac:spMkLst>
        </pc:spChg>
        <pc:spChg chg="del">
          <ac:chgData name="Ellie " userId="2e7173aac0d4d449" providerId="LiveId" clId="{54F804AA-2191-444D-94AE-8131C6C0A0D3}" dt="2019-08-19T21:17:12.442" v="255" actId="478"/>
          <ac:spMkLst>
            <pc:docMk/>
            <pc:sldMk cId="265237843" sldId="264"/>
            <ac:spMk id="7" creationId="{94A050B2-F9D6-496A-A053-1963DB1E05AC}"/>
          </ac:spMkLst>
        </pc:spChg>
        <pc:spChg chg="add mod">
          <ac:chgData name="Ellie " userId="2e7173aac0d4d449" providerId="LiveId" clId="{54F804AA-2191-444D-94AE-8131C6C0A0D3}" dt="2019-08-19T21:17:21.846" v="257" actId="1076"/>
          <ac:spMkLst>
            <pc:docMk/>
            <pc:sldMk cId="265237843" sldId="264"/>
            <ac:spMk id="8" creationId="{63318C74-1443-4228-8EDB-2637ECFD6303}"/>
          </ac:spMkLst>
        </pc:spChg>
        <pc:spChg chg="add mod">
          <ac:chgData name="Ellie " userId="2e7173aac0d4d449" providerId="LiveId" clId="{54F804AA-2191-444D-94AE-8131C6C0A0D3}" dt="2019-08-19T21:17:46.443" v="260" actId="1076"/>
          <ac:spMkLst>
            <pc:docMk/>
            <pc:sldMk cId="265237843" sldId="264"/>
            <ac:spMk id="9" creationId="{5765656E-1BD9-4CC3-911D-B3196E33F25F}"/>
          </ac:spMkLst>
        </pc:spChg>
      </pc:sldChg>
      <pc:sldChg chg="addSp delSp modSp add delAnim modAnim">
        <pc:chgData name="Ellie " userId="2e7173aac0d4d449" providerId="LiveId" clId="{54F804AA-2191-444D-94AE-8131C6C0A0D3}" dt="2019-08-19T21:20:41.374" v="299" actId="1036"/>
        <pc:sldMkLst>
          <pc:docMk/>
          <pc:sldMk cId="567937674" sldId="265"/>
        </pc:sldMkLst>
        <pc:spChg chg="mod">
          <ac:chgData name="Ellie " userId="2e7173aac0d4d449" providerId="LiveId" clId="{54F804AA-2191-444D-94AE-8131C6C0A0D3}" dt="2019-08-19T21:18:13.151" v="275" actId="20577"/>
          <ac:spMkLst>
            <pc:docMk/>
            <pc:sldMk cId="567937674" sldId="265"/>
            <ac:spMk id="2" creationId="{DA0CD55F-603C-4D2A-BE44-42317491026A}"/>
          </ac:spMkLst>
        </pc:spChg>
        <pc:spChg chg="mod">
          <ac:chgData name="Ellie " userId="2e7173aac0d4d449" providerId="LiveId" clId="{54F804AA-2191-444D-94AE-8131C6C0A0D3}" dt="2019-08-19T21:19:18.997" v="287" actId="27636"/>
          <ac:spMkLst>
            <pc:docMk/>
            <pc:sldMk cId="567937674" sldId="265"/>
            <ac:spMk id="3" creationId="{55001A84-3A36-4927-A44F-2BB39E2B1C33}"/>
          </ac:spMkLst>
        </pc:spChg>
        <pc:spChg chg="del">
          <ac:chgData name="Ellie " userId="2e7173aac0d4d449" providerId="LiveId" clId="{54F804AA-2191-444D-94AE-8131C6C0A0D3}" dt="2019-08-19T21:19:09.015" v="284" actId="478"/>
          <ac:spMkLst>
            <pc:docMk/>
            <pc:sldMk cId="567937674" sldId="265"/>
            <ac:spMk id="8" creationId="{63318C74-1443-4228-8EDB-2637ECFD6303}"/>
          </ac:spMkLst>
        </pc:spChg>
        <pc:spChg chg="del">
          <ac:chgData name="Ellie " userId="2e7173aac0d4d449" providerId="LiveId" clId="{54F804AA-2191-444D-94AE-8131C6C0A0D3}" dt="2019-08-19T21:19:10.792" v="285" actId="478"/>
          <ac:spMkLst>
            <pc:docMk/>
            <pc:sldMk cId="567937674" sldId="265"/>
            <ac:spMk id="9" creationId="{5765656E-1BD9-4CC3-911D-B3196E33F25F}"/>
          </ac:spMkLst>
        </pc:spChg>
        <pc:spChg chg="add mod">
          <ac:chgData name="Ellie " userId="2e7173aac0d4d449" providerId="LiveId" clId="{54F804AA-2191-444D-94AE-8131C6C0A0D3}" dt="2019-08-19T21:19:40.169" v="289" actId="1076"/>
          <ac:spMkLst>
            <pc:docMk/>
            <pc:sldMk cId="567937674" sldId="265"/>
            <ac:spMk id="10" creationId="{22DC86CB-FAE9-46A3-BF8D-47B70546E6B2}"/>
          </ac:spMkLst>
        </pc:spChg>
        <pc:spChg chg="add mod">
          <ac:chgData name="Ellie " userId="2e7173aac0d4d449" providerId="LiveId" clId="{54F804AA-2191-444D-94AE-8131C6C0A0D3}" dt="2019-08-19T21:20:00.244" v="291" actId="1076"/>
          <ac:spMkLst>
            <pc:docMk/>
            <pc:sldMk cId="567937674" sldId="265"/>
            <ac:spMk id="11" creationId="{12F586D3-CD9C-474A-8149-100988E6B693}"/>
          </ac:spMkLst>
        </pc:spChg>
        <pc:spChg chg="del">
          <ac:chgData name="Ellie " userId="2e7173aac0d4d449" providerId="LiveId" clId="{54F804AA-2191-444D-94AE-8131C6C0A0D3}" dt="2019-08-19T21:18:59.608" v="282" actId="478"/>
          <ac:spMkLst>
            <pc:docMk/>
            <pc:sldMk cId="567937674" sldId="265"/>
            <ac:spMk id="12" creationId="{00CED95F-8BBF-4F9C-A048-7D7065B68A18}"/>
          </ac:spMkLst>
        </pc:spChg>
        <pc:spChg chg="add mod">
          <ac:chgData name="Ellie " userId="2e7173aac0d4d449" providerId="LiveId" clId="{54F804AA-2191-444D-94AE-8131C6C0A0D3}" dt="2019-08-19T21:20:16.953" v="293" actId="1076"/>
          <ac:spMkLst>
            <pc:docMk/>
            <pc:sldMk cId="567937674" sldId="265"/>
            <ac:spMk id="13" creationId="{0C9F6535-F91E-469F-91E0-E60754431AAB}"/>
          </ac:spMkLst>
        </pc:spChg>
        <pc:spChg chg="add mod">
          <ac:chgData name="Ellie " userId="2e7173aac0d4d449" providerId="LiveId" clId="{54F804AA-2191-444D-94AE-8131C6C0A0D3}" dt="2019-08-19T21:20:41.374" v="299" actId="1036"/>
          <ac:spMkLst>
            <pc:docMk/>
            <pc:sldMk cId="567937674" sldId="265"/>
            <ac:spMk id="14" creationId="{51DA4D87-ED00-49F0-857F-00965B5E0199}"/>
          </ac:spMkLst>
        </pc:spChg>
      </pc:sldChg>
      <pc:sldChg chg="addSp delSp modSp add delAnim modAnim">
        <pc:chgData name="Ellie " userId="2e7173aac0d4d449" providerId="LiveId" clId="{54F804AA-2191-444D-94AE-8131C6C0A0D3}" dt="2019-08-19T21:21:56.978" v="310" actId="1076"/>
        <pc:sldMkLst>
          <pc:docMk/>
          <pc:sldMk cId="3126147523" sldId="266"/>
        </pc:sldMkLst>
        <pc:spChg chg="mod">
          <ac:chgData name="Ellie " userId="2e7173aac0d4d449" providerId="LiveId" clId="{54F804AA-2191-444D-94AE-8131C6C0A0D3}" dt="2019-08-19T21:21:18.290" v="302"/>
          <ac:spMkLst>
            <pc:docMk/>
            <pc:sldMk cId="3126147523" sldId="266"/>
            <ac:spMk id="2" creationId="{DA0CD55F-603C-4D2A-BE44-42317491026A}"/>
          </ac:spMkLst>
        </pc:spChg>
        <pc:spChg chg="mod">
          <ac:chgData name="Ellie " userId="2e7173aac0d4d449" providerId="LiveId" clId="{54F804AA-2191-444D-94AE-8131C6C0A0D3}" dt="2019-08-19T21:21:32.515" v="304" actId="27636"/>
          <ac:spMkLst>
            <pc:docMk/>
            <pc:sldMk cId="3126147523" sldId="266"/>
            <ac:spMk id="3" creationId="{55001A84-3A36-4927-A44F-2BB39E2B1C33}"/>
          </ac:spMkLst>
        </pc:spChg>
        <pc:spChg chg="add mod">
          <ac:chgData name="Ellie " userId="2e7173aac0d4d449" providerId="LiveId" clId="{54F804AA-2191-444D-94AE-8131C6C0A0D3}" dt="2019-08-19T21:21:56.978" v="310" actId="1076"/>
          <ac:spMkLst>
            <pc:docMk/>
            <pc:sldMk cId="3126147523" sldId="266"/>
            <ac:spMk id="9" creationId="{9CB30111-E08C-405C-9510-3EB2F7747FB4}"/>
          </ac:spMkLst>
        </pc:spChg>
        <pc:spChg chg="del">
          <ac:chgData name="Ellie " userId="2e7173aac0d4d449" providerId="LiveId" clId="{54F804AA-2191-444D-94AE-8131C6C0A0D3}" dt="2019-08-19T21:21:37.595" v="305" actId="478"/>
          <ac:spMkLst>
            <pc:docMk/>
            <pc:sldMk cId="3126147523" sldId="266"/>
            <ac:spMk id="10" creationId="{22DC86CB-FAE9-46A3-BF8D-47B70546E6B2}"/>
          </ac:spMkLst>
        </pc:spChg>
        <pc:spChg chg="del">
          <ac:chgData name="Ellie " userId="2e7173aac0d4d449" providerId="LiveId" clId="{54F804AA-2191-444D-94AE-8131C6C0A0D3}" dt="2019-08-19T21:21:39.631" v="306" actId="478"/>
          <ac:spMkLst>
            <pc:docMk/>
            <pc:sldMk cId="3126147523" sldId="266"/>
            <ac:spMk id="11" creationId="{12F586D3-CD9C-474A-8149-100988E6B693}"/>
          </ac:spMkLst>
        </pc:spChg>
        <pc:spChg chg="del">
          <ac:chgData name="Ellie " userId="2e7173aac0d4d449" providerId="LiveId" clId="{54F804AA-2191-444D-94AE-8131C6C0A0D3}" dt="2019-08-19T21:21:43.636" v="308" actId="478"/>
          <ac:spMkLst>
            <pc:docMk/>
            <pc:sldMk cId="3126147523" sldId="266"/>
            <ac:spMk id="13" creationId="{0C9F6535-F91E-469F-91E0-E60754431AAB}"/>
          </ac:spMkLst>
        </pc:spChg>
        <pc:spChg chg="del">
          <ac:chgData name="Ellie " userId="2e7173aac0d4d449" providerId="LiveId" clId="{54F804AA-2191-444D-94AE-8131C6C0A0D3}" dt="2019-08-19T21:21:41.648" v="307" actId="478"/>
          <ac:spMkLst>
            <pc:docMk/>
            <pc:sldMk cId="3126147523" sldId="266"/>
            <ac:spMk id="14" creationId="{51DA4D87-ED00-49F0-857F-00965B5E0199}"/>
          </ac:spMkLst>
        </pc:spChg>
      </pc:sldChg>
      <pc:sldChg chg="modSp">
        <pc:chgData name="Ellie " userId="2e7173aac0d4d449" providerId="LiveId" clId="{54F804AA-2191-444D-94AE-8131C6C0A0D3}" dt="2019-08-19T21:38:50.279" v="512" actId="20577"/>
        <pc:sldMkLst>
          <pc:docMk/>
          <pc:sldMk cId="2842397445" sldId="267"/>
        </pc:sldMkLst>
        <pc:spChg chg="mod">
          <ac:chgData name="Ellie " userId="2e7173aac0d4d449" providerId="LiveId" clId="{54F804AA-2191-444D-94AE-8131C6C0A0D3}" dt="2019-08-19T21:38:50.279" v="512" actId="20577"/>
          <ac:spMkLst>
            <pc:docMk/>
            <pc:sldMk cId="2842397445" sldId="267"/>
            <ac:spMk id="7" creationId="{72F861AD-D2B0-4ECF-9774-06237EC7BB74}"/>
          </ac:spMkLst>
        </pc:spChg>
      </pc:sldChg>
    </pc:docChg>
  </pc:docChgLst>
  <pc:docChgLst>
    <pc:chgData name="Ellie Small" userId="2e7173aac0d4d449" providerId="LiveId" clId="{21E5D9AA-6AE4-440F-BC9F-D4D149B10769}"/>
    <pc:docChg chg="custSel modSld">
      <pc:chgData name="Ellie Small" userId="2e7173aac0d4d449" providerId="LiveId" clId="{21E5D9AA-6AE4-440F-BC9F-D4D149B10769}" dt="2020-02-13T21:53:04.494" v="257"/>
      <pc:docMkLst>
        <pc:docMk/>
      </pc:docMkLst>
      <pc:sldChg chg="addSp delSp modSp mod chgLayout">
        <pc:chgData name="Ellie Small" userId="2e7173aac0d4d449" providerId="LiveId" clId="{21E5D9AA-6AE4-440F-BC9F-D4D149B10769}" dt="2020-02-13T21:43:41.424" v="237" actId="20577"/>
        <pc:sldMkLst>
          <pc:docMk/>
          <pc:sldMk cId="4269857569" sldId="256"/>
        </pc:sldMkLst>
        <pc:spChg chg="mod ord">
          <ac:chgData name="Ellie Small" userId="2e7173aac0d4d449" providerId="LiveId" clId="{21E5D9AA-6AE4-440F-BC9F-D4D149B10769}" dt="2020-02-13T21:43:41.424" v="237" actId="20577"/>
          <ac:spMkLst>
            <pc:docMk/>
            <pc:sldMk cId="4269857569" sldId="256"/>
            <ac:spMk id="2" creationId="{00000000-0000-0000-0000-000000000000}"/>
          </ac:spMkLst>
        </pc:spChg>
        <pc:spChg chg="mod ord">
          <ac:chgData name="Ellie Small" userId="2e7173aac0d4d449" providerId="LiveId" clId="{21E5D9AA-6AE4-440F-BC9F-D4D149B10769}" dt="2020-01-30T17:54:59.050" v="191" actId="255"/>
          <ac:spMkLst>
            <pc:docMk/>
            <pc:sldMk cId="4269857569" sldId="256"/>
            <ac:spMk id="3" creationId="{00000000-0000-0000-0000-000000000000}"/>
          </ac:spMkLst>
        </pc:spChg>
        <pc:spChg chg="add mod">
          <ac:chgData name="Ellie Small" userId="2e7173aac0d4d449" providerId="LiveId" clId="{21E5D9AA-6AE4-440F-BC9F-D4D149B10769}" dt="2020-01-22T00:34:44.523" v="180" actId="1076"/>
          <ac:spMkLst>
            <pc:docMk/>
            <pc:sldMk cId="4269857569" sldId="256"/>
            <ac:spMk id="4" creationId="{1984F6DB-F804-4D85-B0F3-666B63B0F009}"/>
          </ac:spMkLst>
        </pc:spChg>
        <pc:spChg chg="add del mod">
          <ac:chgData name="Ellie Small" userId="2e7173aac0d4d449" providerId="LiveId" clId="{21E5D9AA-6AE4-440F-BC9F-D4D149B10769}" dt="2020-01-30T17:52:47.307" v="181" actId="6264"/>
          <ac:spMkLst>
            <pc:docMk/>
            <pc:sldMk cId="4269857569" sldId="256"/>
            <ac:spMk id="5" creationId="{73D7CFE8-5FB1-4D91-B1FA-1E02E49BFAEC}"/>
          </ac:spMkLst>
        </pc:spChg>
        <pc:spChg chg="add del mod">
          <ac:chgData name="Ellie Small" userId="2e7173aac0d4d449" providerId="LiveId" clId="{21E5D9AA-6AE4-440F-BC9F-D4D149B10769}" dt="2020-01-30T17:52:47.307" v="181" actId="6264"/>
          <ac:spMkLst>
            <pc:docMk/>
            <pc:sldMk cId="4269857569" sldId="256"/>
            <ac:spMk id="6" creationId="{2F30D331-0C9C-45BF-AFA6-09EB1CCAF9F6}"/>
          </ac:spMkLst>
        </pc:spChg>
      </pc:sldChg>
      <pc:sldChg chg="modSp">
        <pc:chgData name="Ellie Small" userId="2e7173aac0d4d449" providerId="LiveId" clId="{21E5D9AA-6AE4-440F-BC9F-D4D149B10769}" dt="2020-01-08T22:00:56.607" v="63" actId="20577"/>
        <pc:sldMkLst>
          <pc:docMk/>
          <pc:sldMk cId="265237843" sldId="264"/>
        </pc:sldMkLst>
        <pc:spChg chg="mod">
          <ac:chgData name="Ellie Small" userId="2e7173aac0d4d449" providerId="LiveId" clId="{21E5D9AA-6AE4-440F-BC9F-D4D149B10769}" dt="2020-01-08T22:00:56.607" v="63" actId="20577"/>
          <ac:spMkLst>
            <pc:docMk/>
            <pc:sldMk cId="265237843" sldId="264"/>
            <ac:spMk id="3" creationId="{55001A84-3A36-4927-A44F-2BB39E2B1C33}"/>
          </ac:spMkLst>
        </pc:spChg>
      </pc:sldChg>
      <pc:sldChg chg="modSp">
        <pc:chgData name="Ellie Small" userId="2e7173aac0d4d449" providerId="LiveId" clId="{21E5D9AA-6AE4-440F-BC9F-D4D149B10769}" dt="2020-01-08T22:03:45.225" v="88" actId="20577"/>
        <pc:sldMkLst>
          <pc:docMk/>
          <pc:sldMk cId="3126147523" sldId="266"/>
        </pc:sldMkLst>
        <pc:spChg chg="mod">
          <ac:chgData name="Ellie Small" userId="2e7173aac0d4d449" providerId="LiveId" clId="{21E5D9AA-6AE4-440F-BC9F-D4D149B10769}" dt="2020-01-08T22:03:45.225" v="88" actId="20577"/>
          <ac:spMkLst>
            <pc:docMk/>
            <pc:sldMk cId="3126147523" sldId="266"/>
            <ac:spMk id="3" creationId="{55001A84-3A36-4927-A44F-2BB39E2B1C33}"/>
          </ac:spMkLst>
        </pc:spChg>
      </pc:sldChg>
      <pc:sldChg chg="delSp modSp delAnim modAnim">
        <pc:chgData name="Ellie Small" userId="2e7173aac0d4d449" providerId="LiveId" clId="{21E5D9AA-6AE4-440F-BC9F-D4D149B10769}" dt="2020-02-13T21:53:04.494" v="257"/>
        <pc:sldMkLst>
          <pc:docMk/>
          <pc:sldMk cId="381781689" sldId="272"/>
        </pc:sldMkLst>
        <pc:spChg chg="mod">
          <ac:chgData name="Ellie Small" userId="2e7173aac0d4d449" providerId="LiveId" clId="{21E5D9AA-6AE4-440F-BC9F-D4D149B10769}" dt="2020-02-13T21:52:40.047" v="253" actId="27636"/>
          <ac:spMkLst>
            <pc:docMk/>
            <pc:sldMk cId="381781689" sldId="272"/>
            <ac:spMk id="3" creationId="{55001A84-3A36-4927-A44F-2BB39E2B1C33}"/>
          </ac:spMkLst>
        </pc:spChg>
        <pc:spChg chg="del mod">
          <ac:chgData name="Ellie Small" userId="2e7173aac0d4d449" providerId="LiveId" clId="{21E5D9AA-6AE4-440F-BC9F-D4D149B10769}" dt="2020-02-13T21:51:30.143" v="240" actId="478"/>
          <ac:spMkLst>
            <pc:docMk/>
            <pc:sldMk cId="381781689" sldId="272"/>
            <ac:spMk id="5" creationId="{90E9CB5B-0336-45F0-AE49-8C25531C41EB}"/>
          </ac:spMkLst>
        </pc:spChg>
      </pc:sldChg>
    </pc:docChg>
  </pc:docChgLst>
  <pc:docChgLst>
    <pc:chgData name="Ellie Small" userId="2e7173aac0d4d449" providerId="LiveId" clId="{9EEB5E55-4701-4726-9D64-5353B7870A4B}"/>
    <pc:docChg chg="undo redo custSel addSld delSld modSld sldOrd">
      <pc:chgData name="Ellie Small" userId="2e7173aac0d4d449" providerId="LiveId" clId="{9EEB5E55-4701-4726-9D64-5353B7870A4B}" dt="2020-08-07T07:05:31.830" v="4888" actId="20577"/>
      <pc:docMkLst>
        <pc:docMk/>
      </pc:docMkLst>
      <pc:sldChg chg="modSp mod">
        <pc:chgData name="Ellie Small" userId="2e7173aac0d4d449" providerId="LiveId" clId="{9EEB5E55-4701-4726-9D64-5353B7870A4B}" dt="2020-08-05T02:23:56.355" v="54" actId="20577"/>
        <pc:sldMkLst>
          <pc:docMk/>
          <pc:sldMk cId="4269857569" sldId="256"/>
        </pc:sldMkLst>
        <pc:spChg chg="mod">
          <ac:chgData name="Ellie Small" userId="2e7173aac0d4d449" providerId="LiveId" clId="{9EEB5E55-4701-4726-9D64-5353B7870A4B}" dt="2020-08-05T02:23:56.355" v="54" actId="20577"/>
          <ac:spMkLst>
            <pc:docMk/>
            <pc:sldMk cId="4269857569" sldId="256"/>
            <ac:spMk id="2" creationId="{00000000-0000-0000-0000-000000000000}"/>
          </ac:spMkLst>
        </pc:spChg>
      </pc:sldChg>
      <pc:sldChg chg="modSp del mod">
        <pc:chgData name="Ellie Small" userId="2e7173aac0d4d449" providerId="LiveId" clId="{9EEB5E55-4701-4726-9D64-5353B7870A4B}" dt="2020-08-05T02:26:51.569" v="73" actId="47"/>
        <pc:sldMkLst>
          <pc:docMk/>
          <pc:sldMk cId="739183143" sldId="257"/>
        </pc:sldMkLst>
        <pc:spChg chg="mod">
          <ac:chgData name="Ellie Small" userId="2e7173aac0d4d449" providerId="LiveId" clId="{9EEB5E55-4701-4726-9D64-5353B7870A4B}" dt="2020-08-05T02:26:47.941" v="72" actId="20577"/>
          <ac:spMkLst>
            <pc:docMk/>
            <pc:sldMk cId="739183143" sldId="257"/>
            <ac:spMk id="2" creationId="{DA0CD55F-603C-4D2A-BE44-42317491026A}"/>
          </ac:spMkLst>
        </pc:spChg>
      </pc:sldChg>
      <pc:sldChg chg="del">
        <pc:chgData name="Ellie Small" userId="2e7173aac0d4d449" providerId="LiveId" clId="{9EEB5E55-4701-4726-9D64-5353B7870A4B}" dt="2020-08-05T02:26:52.955" v="74" actId="47"/>
        <pc:sldMkLst>
          <pc:docMk/>
          <pc:sldMk cId="671577576" sldId="258"/>
        </pc:sldMkLst>
      </pc:sldChg>
      <pc:sldChg chg="del">
        <pc:chgData name="Ellie Small" userId="2e7173aac0d4d449" providerId="LiveId" clId="{9EEB5E55-4701-4726-9D64-5353B7870A4B}" dt="2020-08-05T02:26:55.311" v="75" actId="47"/>
        <pc:sldMkLst>
          <pc:docMk/>
          <pc:sldMk cId="4286972517" sldId="259"/>
        </pc:sldMkLst>
      </pc:sldChg>
      <pc:sldChg chg="delSp modSp mod modAnim">
        <pc:chgData name="Ellie Small" userId="2e7173aac0d4d449" providerId="LiveId" clId="{9EEB5E55-4701-4726-9D64-5353B7870A4B}" dt="2020-08-05T06:50:35.616" v="4316"/>
        <pc:sldMkLst>
          <pc:docMk/>
          <pc:sldMk cId="3165814184" sldId="260"/>
        </pc:sldMkLst>
        <pc:spChg chg="mod">
          <ac:chgData name="Ellie Small" userId="2e7173aac0d4d449" providerId="LiveId" clId="{9EEB5E55-4701-4726-9D64-5353B7870A4B}" dt="2020-08-05T03:15:52.385" v="1528" actId="1076"/>
          <ac:spMkLst>
            <pc:docMk/>
            <pc:sldMk cId="3165814184" sldId="260"/>
            <ac:spMk id="2" creationId="{DA0CD55F-603C-4D2A-BE44-42317491026A}"/>
          </ac:spMkLst>
        </pc:spChg>
        <pc:spChg chg="mod">
          <ac:chgData name="Ellie Small" userId="2e7173aac0d4d449" providerId="LiveId" clId="{9EEB5E55-4701-4726-9D64-5353B7870A4B}" dt="2020-08-05T06:32:14.448" v="4190" actId="20577"/>
          <ac:spMkLst>
            <pc:docMk/>
            <pc:sldMk cId="3165814184" sldId="260"/>
            <ac:spMk id="3" creationId="{55001A84-3A36-4927-A44F-2BB39E2B1C33}"/>
          </ac:spMkLst>
        </pc:spChg>
        <pc:spChg chg="del">
          <ac:chgData name="Ellie Small" userId="2e7173aac0d4d449" providerId="LiveId" clId="{9EEB5E55-4701-4726-9D64-5353B7870A4B}" dt="2020-08-05T02:29:37.718" v="170" actId="478"/>
          <ac:spMkLst>
            <pc:docMk/>
            <pc:sldMk cId="3165814184" sldId="260"/>
            <ac:spMk id="5" creationId="{7D0D5D4C-CA1E-47A7-9A3B-C7C596916C81}"/>
          </ac:spMkLst>
        </pc:spChg>
        <pc:spChg chg="del">
          <ac:chgData name="Ellie Small" userId="2e7173aac0d4d449" providerId="LiveId" clId="{9EEB5E55-4701-4726-9D64-5353B7870A4B}" dt="2020-08-05T02:29:39.537" v="171" actId="478"/>
          <ac:spMkLst>
            <pc:docMk/>
            <pc:sldMk cId="3165814184" sldId="260"/>
            <ac:spMk id="6" creationId="{B3D38A45-1A06-4746-B059-CF821480D1BA}"/>
          </ac:spMkLst>
        </pc:spChg>
        <pc:spChg chg="del">
          <ac:chgData name="Ellie Small" userId="2e7173aac0d4d449" providerId="LiveId" clId="{9EEB5E55-4701-4726-9D64-5353B7870A4B}" dt="2020-08-05T02:29:40.929" v="172" actId="478"/>
          <ac:spMkLst>
            <pc:docMk/>
            <pc:sldMk cId="3165814184" sldId="260"/>
            <ac:spMk id="7" creationId="{155FDC2E-4CF9-4BBE-B32B-D4226F1C3145}"/>
          </ac:spMkLst>
        </pc:spChg>
        <pc:spChg chg="del">
          <ac:chgData name="Ellie Small" userId="2e7173aac0d4d449" providerId="LiveId" clId="{9EEB5E55-4701-4726-9D64-5353B7870A4B}" dt="2020-08-05T02:29:42.505" v="173" actId="478"/>
          <ac:spMkLst>
            <pc:docMk/>
            <pc:sldMk cId="3165814184" sldId="260"/>
            <ac:spMk id="8" creationId="{8B0BB4A0-1853-40D9-B63C-D87FCE71BD25}"/>
          </ac:spMkLst>
        </pc:spChg>
      </pc:sldChg>
      <pc:sldChg chg="del">
        <pc:chgData name="Ellie Small" userId="2e7173aac0d4d449" providerId="LiveId" clId="{9EEB5E55-4701-4726-9D64-5353B7870A4B}" dt="2020-08-05T02:45:00.951" v="828" actId="47"/>
        <pc:sldMkLst>
          <pc:docMk/>
          <pc:sldMk cId="694242503" sldId="261"/>
        </pc:sldMkLst>
      </pc:sldChg>
      <pc:sldChg chg="del">
        <pc:chgData name="Ellie Small" userId="2e7173aac0d4d449" providerId="LiveId" clId="{9EEB5E55-4701-4726-9D64-5353B7870A4B}" dt="2020-08-05T02:45:00.951" v="828" actId="47"/>
        <pc:sldMkLst>
          <pc:docMk/>
          <pc:sldMk cId="2523096719" sldId="262"/>
        </pc:sldMkLst>
      </pc:sldChg>
      <pc:sldChg chg="del">
        <pc:chgData name="Ellie Small" userId="2e7173aac0d4d449" providerId="LiveId" clId="{9EEB5E55-4701-4726-9D64-5353B7870A4B}" dt="2020-08-05T02:45:00.951" v="828" actId="47"/>
        <pc:sldMkLst>
          <pc:docMk/>
          <pc:sldMk cId="1027389628" sldId="263"/>
        </pc:sldMkLst>
      </pc:sldChg>
      <pc:sldChg chg="del">
        <pc:chgData name="Ellie Small" userId="2e7173aac0d4d449" providerId="LiveId" clId="{9EEB5E55-4701-4726-9D64-5353B7870A4B}" dt="2020-08-05T02:45:00.951" v="828" actId="47"/>
        <pc:sldMkLst>
          <pc:docMk/>
          <pc:sldMk cId="265237843" sldId="264"/>
        </pc:sldMkLst>
      </pc:sldChg>
      <pc:sldChg chg="del">
        <pc:chgData name="Ellie Small" userId="2e7173aac0d4d449" providerId="LiveId" clId="{9EEB5E55-4701-4726-9D64-5353B7870A4B}" dt="2020-08-05T02:45:00.951" v="828" actId="47"/>
        <pc:sldMkLst>
          <pc:docMk/>
          <pc:sldMk cId="567937674" sldId="265"/>
        </pc:sldMkLst>
      </pc:sldChg>
      <pc:sldChg chg="modSp mod modAnim">
        <pc:chgData name="Ellie Small" userId="2e7173aac0d4d449" providerId="LiveId" clId="{9EEB5E55-4701-4726-9D64-5353B7870A4B}" dt="2020-08-07T07:05:31.830" v="4888" actId="20577"/>
        <pc:sldMkLst>
          <pc:docMk/>
          <pc:sldMk cId="3126147523" sldId="266"/>
        </pc:sldMkLst>
        <pc:spChg chg="mod">
          <ac:chgData name="Ellie Small" userId="2e7173aac0d4d449" providerId="LiveId" clId="{9EEB5E55-4701-4726-9D64-5353B7870A4B}" dt="2020-08-07T07:05:31.830" v="4888" actId="20577"/>
          <ac:spMkLst>
            <pc:docMk/>
            <pc:sldMk cId="3126147523" sldId="266"/>
            <ac:spMk id="3" creationId="{55001A84-3A36-4927-A44F-2BB39E2B1C33}"/>
          </ac:spMkLst>
        </pc:spChg>
      </pc:sldChg>
      <pc:sldChg chg="modSp mod modAnim">
        <pc:chgData name="Ellie Small" userId="2e7173aac0d4d449" providerId="LiveId" clId="{9EEB5E55-4701-4726-9D64-5353B7870A4B}" dt="2020-08-06T02:20:33.151" v="4743" actId="20577"/>
        <pc:sldMkLst>
          <pc:docMk/>
          <pc:sldMk cId="2842397445" sldId="267"/>
        </pc:sldMkLst>
        <pc:spChg chg="mod">
          <ac:chgData name="Ellie Small" userId="2e7173aac0d4d449" providerId="LiveId" clId="{9EEB5E55-4701-4726-9D64-5353B7870A4B}" dt="2020-08-06T02:20:33.151" v="4743" actId="20577"/>
          <ac:spMkLst>
            <pc:docMk/>
            <pc:sldMk cId="2842397445" sldId="267"/>
            <ac:spMk id="7" creationId="{72F861AD-D2B0-4ECF-9774-06237EC7BB74}"/>
          </ac:spMkLst>
        </pc:spChg>
      </pc:sldChg>
      <pc:sldChg chg="del">
        <pc:chgData name="Ellie Small" userId="2e7173aac0d4d449" providerId="LiveId" clId="{9EEB5E55-4701-4726-9D64-5353B7870A4B}" dt="2020-08-05T02:24:21.955" v="55" actId="47"/>
        <pc:sldMkLst>
          <pc:docMk/>
          <pc:sldMk cId="0" sldId="268"/>
        </pc:sldMkLst>
      </pc:sldChg>
      <pc:sldChg chg="del">
        <pc:chgData name="Ellie Small" userId="2e7173aac0d4d449" providerId="LiveId" clId="{9EEB5E55-4701-4726-9D64-5353B7870A4B}" dt="2020-08-05T02:24:21.955" v="55" actId="47"/>
        <pc:sldMkLst>
          <pc:docMk/>
          <pc:sldMk cId="3577243369" sldId="269"/>
        </pc:sldMkLst>
      </pc:sldChg>
      <pc:sldChg chg="del">
        <pc:chgData name="Ellie Small" userId="2e7173aac0d4d449" providerId="LiveId" clId="{9EEB5E55-4701-4726-9D64-5353B7870A4B}" dt="2020-08-05T02:24:21.955" v="55" actId="47"/>
        <pc:sldMkLst>
          <pc:docMk/>
          <pc:sldMk cId="3699100133" sldId="270"/>
        </pc:sldMkLst>
      </pc:sldChg>
      <pc:sldChg chg="del">
        <pc:chgData name="Ellie Small" userId="2e7173aac0d4d449" providerId="LiveId" clId="{9EEB5E55-4701-4726-9D64-5353B7870A4B}" dt="2020-08-05T02:45:00.951" v="828" actId="47"/>
        <pc:sldMkLst>
          <pc:docMk/>
          <pc:sldMk cId="2655744798" sldId="271"/>
        </pc:sldMkLst>
      </pc:sldChg>
      <pc:sldChg chg="del">
        <pc:chgData name="Ellie Small" userId="2e7173aac0d4d449" providerId="LiveId" clId="{9EEB5E55-4701-4726-9D64-5353B7870A4B}" dt="2020-08-05T02:45:00.951" v="828" actId="47"/>
        <pc:sldMkLst>
          <pc:docMk/>
          <pc:sldMk cId="381781689" sldId="272"/>
        </pc:sldMkLst>
      </pc:sldChg>
      <pc:sldChg chg="modSp add mod modAnim">
        <pc:chgData name="Ellie Small" userId="2e7173aac0d4d449" providerId="LiveId" clId="{9EEB5E55-4701-4726-9D64-5353B7870A4B}" dt="2020-08-05T06:50:30.150" v="4315"/>
        <pc:sldMkLst>
          <pc:docMk/>
          <pc:sldMk cId="2438843030" sldId="273"/>
        </pc:sldMkLst>
        <pc:spChg chg="mod">
          <ac:chgData name="Ellie Small" userId="2e7173aac0d4d449" providerId="LiveId" clId="{9EEB5E55-4701-4726-9D64-5353B7870A4B}" dt="2020-08-05T03:16:17.947" v="1533" actId="1076"/>
          <ac:spMkLst>
            <pc:docMk/>
            <pc:sldMk cId="2438843030" sldId="273"/>
            <ac:spMk id="2" creationId="{DA0CD55F-603C-4D2A-BE44-42317491026A}"/>
          </ac:spMkLst>
        </pc:spChg>
        <pc:spChg chg="mod">
          <ac:chgData name="Ellie Small" userId="2e7173aac0d4d449" providerId="LiveId" clId="{9EEB5E55-4701-4726-9D64-5353B7870A4B}" dt="2020-08-05T06:50:20.015" v="4314" actId="20577"/>
          <ac:spMkLst>
            <pc:docMk/>
            <pc:sldMk cId="2438843030" sldId="273"/>
            <ac:spMk id="3" creationId="{55001A84-3A36-4927-A44F-2BB39E2B1C33}"/>
          </ac:spMkLst>
        </pc:spChg>
      </pc:sldChg>
      <pc:sldChg chg="del">
        <pc:chgData name="Ellie Small" userId="2e7173aac0d4d449" providerId="LiveId" clId="{9EEB5E55-4701-4726-9D64-5353B7870A4B}" dt="2020-08-05T02:24:21.955" v="55" actId="47"/>
        <pc:sldMkLst>
          <pc:docMk/>
          <pc:sldMk cId="3194883249" sldId="273"/>
        </pc:sldMkLst>
      </pc:sldChg>
      <pc:sldChg chg="del">
        <pc:chgData name="Ellie Small" userId="2e7173aac0d4d449" providerId="LiveId" clId="{9EEB5E55-4701-4726-9D64-5353B7870A4B}" dt="2020-08-05T02:24:21.955" v="55" actId="47"/>
        <pc:sldMkLst>
          <pc:docMk/>
          <pc:sldMk cId="840523621" sldId="274"/>
        </pc:sldMkLst>
      </pc:sldChg>
      <pc:sldChg chg="modSp add mod modAnim">
        <pc:chgData name="Ellie Small" userId="2e7173aac0d4d449" providerId="LiveId" clId="{9EEB5E55-4701-4726-9D64-5353B7870A4B}" dt="2020-08-06T02:35:53.789" v="4870" actId="20577"/>
        <pc:sldMkLst>
          <pc:docMk/>
          <pc:sldMk cId="1932541069" sldId="274"/>
        </pc:sldMkLst>
        <pc:spChg chg="mod">
          <ac:chgData name="Ellie Small" userId="2e7173aac0d4d449" providerId="LiveId" clId="{9EEB5E55-4701-4726-9D64-5353B7870A4B}" dt="2020-08-05T03:16:42.504" v="1538" actId="1076"/>
          <ac:spMkLst>
            <pc:docMk/>
            <pc:sldMk cId="1932541069" sldId="274"/>
            <ac:spMk id="2" creationId="{DA0CD55F-603C-4D2A-BE44-42317491026A}"/>
          </ac:spMkLst>
        </pc:spChg>
        <pc:spChg chg="mod">
          <ac:chgData name="Ellie Small" userId="2e7173aac0d4d449" providerId="LiveId" clId="{9EEB5E55-4701-4726-9D64-5353B7870A4B}" dt="2020-08-06T02:35:53.789" v="4870" actId="20577"/>
          <ac:spMkLst>
            <pc:docMk/>
            <pc:sldMk cId="1932541069" sldId="274"/>
            <ac:spMk id="3" creationId="{55001A84-3A36-4927-A44F-2BB39E2B1C33}"/>
          </ac:spMkLst>
        </pc:spChg>
      </pc:sldChg>
      <pc:sldChg chg="modSp add mod modAnim">
        <pc:chgData name="Ellie Small" userId="2e7173aac0d4d449" providerId="LiveId" clId="{9EEB5E55-4701-4726-9D64-5353B7870A4B}" dt="2020-08-06T02:38:14.036" v="4886" actId="114"/>
        <pc:sldMkLst>
          <pc:docMk/>
          <pc:sldMk cId="752445986" sldId="275"/>
        </pc:sldMkLst>
        <pc:spChg chg="mod">
          <ac:chgData name="Ellie Small" userId="2e7173aac0d4d449" providerId="LiveId" clId="{9EEB5E55-4701-4726-9D64-5353B7870A4B}" dt="2020-08-05T03:17:00.582" v="1544" actId="1076"/>
          <ac:spMkLst>
            <pc:docMk/>
            <pc:sldMk cId="752445986" sldId="275"/>
            <ac:spMk id="2" creationId="{DA0CD55F-603C-4D2A-BE44-42317491026A}"/>
          </ac:spMkLst>
        </pc:spChg>
        <pc:spChg chg="mod">
          <ac:chgData name="Ellie Small" userId="2e7173aac0d4d449" providerId="LiveId" clId="{9EEB5E55-4701-4726-9D64-5353B7870A4B}" dt="2020-08-06T02:38:14.036" v="4886" actId="114"/>
          <ac:spMkLst>
            <pc:docMk/>
            <pc:sldMk cId="752445986" sldId="275"/>
            <ac:spMk id="3" creationId="{55001A84-3A36-4927-A44F-2BB39E2B1C33}"/>
          </ac:spMkLst>
        </pc:spChg>
      </pc:sldChg>
      <pc:sldChg chg="del">
        <pc:chgData name="Ellie Small" userId="2e7173aac0d4d449" providerId="LiveId" clId="{9EEB5E55-4701-4726-9D64-5353B7870A4B}" dt="2020-08-05T02:24:21.955" v="55" actId="47"/>
        <pc:sldMkLst>
          <pc:docMk/>
          <pc:sldMk cId="1568839211" sldId="275"/>
        </pc:sldMkLst>
      </pc:sldChg>
      <pc:sldChg chg="del">
        <pc:chgData name="Ellie Small" userId="2e7173aac0d4d449" providerId="LiveId" clId="{9EEB5E55-4701-4726-9D64-5353B7870A4B}" dt="2020-08-05T02:24:21.955" v="55" actId="47"/>
        <pc:sldMkLst>
          <pc:docMk/>
          <pc:sldMk cId="2993156148" sldId="276"/>
        </pc:sldMkLst>
      </pc:sldChg>
      <pc:sldChg chg="modSp add mod modAnim">
        <pc:chgData name="Ellie Small" userId="2e7173aac0d4d449" providerId="LiveId" clId="{9EEB5E55-4701-4726-9D64-5353B7870A4B}" dt="2020-08-05T06:50:53.500" v="4319"/>
        <pc:sldMkLst>
          <pc:docMk/>
          <pc:sldMk cId="4240365148" sldId="276"/>
        </pc:sldMkLst>
        <pc:spChg chg="mod">
          <ac:chgData name="Ellie Small" userId="2e7173aac0d4d449" providerId="LiveId" clId="{9EEB5E55-4701-4726-9D64-5353B7870A4B}" dt="2020-08-05T03:17:16.278" v="1548" actId="1076"/>
          <ac:spMkLst>
            <pc:docMk/>
            <pc:sldMk cId="4240365148" sldId="276"/>
            <ac:spMk id="2" creationId="{DA0CD55F-603C-4D2A-BE44-42317491026A}"/>
          </ac:spMkLst>
        </pc:spChg>
        <pc:spChg chg="mod">
          <ac:chgData name="Ellie Small" userId="2e7173aac0d4d449" providerId="LiveId" clId="{9EEB5E55-4701-4726-9D64-5353B7870A4B}" dt="2020-08-05T03:47:17.478" v="2547" actId="114"/>
          <ac:spMkLst>
            <pc:docMk/>
            <pc:sldMk cId="4240365148" sldId="276"/>
            <ac:spMk id="3" creationId="{55001A84-3A36-4927-A44F-2BB39E2B1C33}"/>
          </ac:spMkLst>
        </pc:spChg>
      </pc:sldChg>
      <pc:sldChg chg="modSp add mod modAnim">
        <pc:chgData name="Ellie Small" userId="2e7173aac0d4d449" providerId="LiveId" clId="{9EEB5E55-4701-4726-9D64-5353B7870A4B}" dt="2020-08-05T06:51:02.999" v="4320"/>
        <pc:sldMkLst>
          <pc:docMk/>
          <pc:sldMk cId="2142424022" sldId="277"/>
        </pc:sldMkLst>
        <pc:spChg chg="mod">
          <ac:chgData name="Ellie Small" userId="2e7173aac0d4d449" providerId="LiveId" clId="{9EEB5E55-4701-4726-9D64-5353B7870A4B}" dt="2020-08-05T03:27:00.320" v="2281" actId="20577"/>
          <ac:spMkLst>
            <pc:docMk/>
            <pc:sldMk cId="2142424022" sldId="277"/>
            <ac:spMk id="2" creationId="{DA0CD55F-603C-4D2A-BE44-42317491026A}"/>
          </ac:spMkLst>
        </pc:spChg>
        <pc:spChg chg="mod">
          <ac:chgData name="Ellie Small" userId="2e7173aac0d4d449" providerId="LiveId" clId="{9EEB5E55-4701-4726-9D64-5353B7870A4B}" dt="2020-08-05T06:44:48.755" v="4276" actId="27636"/>
          <ac:spMkLst>
            <pc:docMk/>
            <pc:sldMk cId="2142424022" sldId="277"/>
            <ac:spMk id="3" creationId="{55001A84-3A36-4927-A44F-2BB39E2B1C33}"/>
          </ac:spMkLst>
        </pc:spChg>
      </pc:sldChg>
      <pc:sldChg chg="del">
        <pc:chgData name="Ellie Small" userId="2e7173aac0d4d449" providerId="LiveId" clId="{9EEB5E55-4701-4726-9D64-5353B7870A4B}" dt="2020-08-05T02:24:21.955" v="55" actId="47"/>
        <pc:sldMkLst>
          <pc:docMk/>
          <pc:sldMk cId="4224908204" sldId="277"/>
        </pc:sldMkLst>
      </pc:sldChg>
      <pc:sldChg chg="modSp add mod modAnim">
        <pc:chgData name="Ellie Small" userId="2e7173aac0d4d449" providerId="LiveId" clId="{9EEB5E55-4701-4726-9D64-5353B7870A4B}" dt="2020-08-06T02:24:45.561" v="4753" actId="20577"/>
        <pc:sldMkLst>
          <pc:docMk/>
          <pc:sldMk cId="1097050820" sldId="278"/>
        </pc:sldMkLst>
        <pc:spChg chg="mod">
          <ac:chgData name="Ellie Small" userId="2e7173aac0d4d449" providerId="LiveId" clId="{9EEB5E55-4701-4726-9D64-5353B7870A4B}" dt="2020-08-05T03:52:32.961" v="2618" actId="20577"/>
          <ac:spMkLst>
            <pc:docMk/>
            <pc:sldMk cId="1097050820" sldId="278"/>
            <ac:spMk id="2" creationId="{DA0CD55F-603C-4D2A-BE44-42317491026A}"/>
          </ac:spMkLst>
        </pc:spChg>
        <pc:spChg chg="mod">
          <ac:chgData name="Ellie Small" userId="2e7173aac0d4d449" providerId="LiveId" clId="{9EEB5E55-4701-4726-9D64-5353B7870A4B}" dt="2020-08-06T02:24:45.561" v="4753" actId="20577"/>
          <ac:spMkLst>
            <pc:docMk/>
            <pc:sldMk cId="1097050820" sldId="278"/>
            <ac:spMk id="3" creationId="{55001A84-3A36-4927-A44F-2BB39E2B1C33}"/>
          </ac:spMkLst>
        </pc:spChg>
      </pc:sldChg>
      <pc:sldChg chg="del">
        <pc:chgData name="Ellie Small" userId="2e7173aac0d4d449" providerId="LiveId" clId="{9EEB5E55-4701-4726-9D64-5353B7870A4B}" dt="2020-08-05T02:24:21.955" v="55" actId="47"/>
        <pc:sldMkLst>
          <pc:docMk/>
          <pc:sldMk cId="2914803437" sldId="278"/>
        </pc:sldMkLst>
      </pc:sldChg>
      <pc:sldChg chg="modSp add mod modAnim">
        <pc:chgData name="Ellie Small" userId="2e7173aac0d4d449" providerId="LiveId" clId="{9EEB5E55-4701-4726-9D64-5353B7870A4B}" dt="2020-08-05T06:51:15.546" v="4322"/>
        <pc:sldMkLst>
          <pc:docMk/>
          <pc:sldMk cId="1262800777" sldId="279"/>
        </pc:sldMkLst>
        <pc:spChg chg="mod">
          <ac:chgData name="Ellie Small" userId="2e7173aac0d4d449" providerId="LiveId" clId="{9EEB5E55-4701-4726-9D64-5353B7870A4B}" dt="2020-08-05T04:16:34.663" v="2879" actId="20577"/>
          <ac:spMkLst>
            <pc:docMk/>
            <pc:sldMk cId="1262800777" sldId="279"/>
            <ac:spMk id="2" creationId="{DA0CD55F-603C-4D2A-BE44-42317491026A}"/>
          </ac:spMkLst>
        </pc:spChg>
        <pc:spChg chg="mod">
          <ac:chgData name="Ellie Small" userId="2e7173aac0d4d449" providerId="LiveId" clId="{9EEB5E55-4701-4726-9D64-5353B7870A4B}" dt="2020-08-05T04:20:04.014" v="2919" actId="179"/>
          <ac:spMkLst>
            <pc:docMk/>
            <pc:sldMk cId="1262800777" sldId="279"/>
            <ac:spMk id="3" creationId="{55001A84-3A36-4927-A44F-2BB39E2B1C33}"/>
          </ac:spMkLst>
        </pc:spChg>
      </pc:sldChg>
      <pc:sldChg chg="del">
        <pc:chgData name="Ellie Small" userId="2e7173aac0d4d449" providerId="LiveId" clId="{9EEB5E55-4701-4726-9D64-5353B7870A4B}" dt="2020-08-05T02:24:21.955" v="55" actId="47"/>
        <pc:sldMkLst>
          <pc:docMk/>
          <pc:sldMk cId="3594173624" sldId="279"/>
        </pc:sldMkLst>
      </pc:sldChg>
      <pc:sldChg chg="modSp add mod modAnim">
        <pc:chgData name="Ellie Small" userId="2e7173aac0d4d449" providerId="LiveId" clId="{9EEB5E55-4701-4726-9D64-5353B7870A4B}" dt="2020-08-06T02:28:08.366" v="4770" actId="20577"/>
        <pc:sldMkLst>
          <pc:docMk/>
          <pc:sldMk cId="416855696" sldId="280"/>
        </pc:sldMkLst>
        <pc:spChg chg="mod">
          <ac:chgData name="Ellie Small" userId="2e7173aac0d4d449" providerId="LiveId" clId="{9EEB5E55-4701-4726-9D64-5353B7870A4B}" dt="2020-08-05T05:30:27.456" v="3052" actId="20577"/>
          <ac:spMkLst>
            <pc:docMk/>
            <pc:sldMk cId="416855696" sldId="280"/>
            <ac:spMk id="2" creationId="{DA0CD55F-603C-4D2A-BE44-42317491026A}"/>
          </ac:spMkLst>
        </pc:spChg>
        <pc:spChg chg="mod">
          <ac:chgData name="Ellie Small" userId="2e7173aac0d4d449" providerId="LiveId" clId="{9EEB5E55-4701-4726-9D64-5353B7870A4B}" dt="2020-08-06T02:28:08.366" v="4770" actId="20577"/>
          <ac:spMkLst>
            <pc:docMk/>
            <pc:sldMk cId="416855696" sldId="280"/>
            <ac:spMk id="3" creationId="{55001A84-3A36-4927-A44F-2BB39E2B1C33}"/>
          </ac:spMkLst>
        </pc:spChg>
      </pc:sldChg>
      <pc:sldChg chg="del">
        <pc:chgData name="Ellie Small" userId="2e7173aac0d4d449" providerId="LiveId" clId="{9EEB5E55-4701-4726-9D64-5353B7870A4B}" dt="2020-08-05T02:24:21.955" v="55" actId="47"/>
        <pc:sldMkLst>
          <pc:docMk/>
          <pc:sldMk cId="909590296" sldId="280"/>
        </pc:sldMkLst>
      </pc:sldChg>
      <pc:sldChg chg="addSp modSp add mod ord modAnim">
        <pc:chgData name="Ellie Small" userId="2e7173aac0d4d449" providerId="LiveId" clId="{9EEB5E55-4701-4726-9D64-5353B7870A4B}" dt="2020-08-06T02:26:42.135" v="4769"/>
        <pc:sldMkLst>
          <pc:docMk/>
          <pc:sldMk cId="3502547906" sldId="281"/>
        </pc:sldMkLst>
        <pc:spChg chg="mod">
          <ac:chgData name="Ellie Small" userId="2e7173aac0d4d449" providerId="LiveId" clId="{9EEB5E55-4701-4726-9D64-5353B7870A4B}" dt="2020-08-05T06:08:15.145" v="3839" actId="20577"/>
          <ac:spMkLst>
            <pc:docMk/>
            <pc:sldMk cId="3502547906" sldId="281"/>
            <ac:spMk id="2" creationId="{DA0CD55F-603C-4D2A-BE44-42317491026A}"/>
          </ac:spMkLst>
        </pc:spChg>
        <pc:spChg chg="mod">
          <ac:chgData name="Ellie Small" userId="2e7173aac0d4d449" providerId="LiveId" clId="{9EEB5E55-4701-4726-9D64-5353B7870A4B}" dt="2020-08-05T22:01:40.156" v="4734" actId="2711"/>
          <ac:spMkLst>
            <pc:docMk/>
            <pc:sldMk cId="3502547906" sldId="281"/>
            <ac:spMk id="3" creationId="{55001A84-3A36-4927-A44F-2BB39E2B1C33}"/>
          </ac:spMkLst>
        </pc:spChg>
        <pc:picChg chg="add mod ord">
          <ac:chgData name="Ellie Small" userId="2e7173aac0d4d449" providerId="LiveId" clId="{9EEB5E55-4701-4726-9D64-5353B7870A4B}" dt="2020-08-05T20:53:55.030" v="4410" actId="1076"/>
          <ac:picMkLst>
            <pc:docMk/>
            <pc:sldMk cId="3502547906" sldId="281"/>
            <ac:picMk id="6" creationId="{9C265632-EA00-45EA-96C1-04BDD23E40B6}"/>
          </ac:picMkLst>
        </pc:picChg>
      </pc:sldChg>
      <pc:sldChg chg="del">
        <pc:chgData name="Ellie Small" userId="2e7173aac0d4d449" providerId="LiveId" clId="{9EEB5E55-4701-4726-9D64-5353B7870A4B}" dt="2020-08-05T02:24:21.955" v="55" actId="47"/>
        <pc:sldMkLst>
          <pc:docMk/>
          <pc:sldMk cId="4225624643" sldId="281"/>
        </pc:sldMkLst>
      </pc:sldChg>
      <pc:sldChg chg="modSp add mod ord modAnim">
        <pc:chgData name="Ellie Small" userId="2e7173aac0d4d449" providerId="LiveId" clId="{9EEB5E55-4701-4726-9D64-5353B7870A4B}" dt="2020-08-06T02:20:48.290" v="4750" actId="20577"/>
        <pc:sldMkLst>
          <pc:docMk/>
          <pc:sldMk cId="450759136" sldId="282"/>
        </pc:sldMkLst>
        <pc:spChg chg="mod">
          <ac:chgData name="Ellie Small" userId="2e7173aac0d4d449" providerId="LiveId" clId="{9EEB5E55-4701-4726-9D64-5353B7870A4B}" dt="2020-08-06T02:20:48.290" v="4750" actId="20577"/>
          <ac:spMkLst>
            <pc:docMk/>
            <pc:sldMk cId="450759136" sldId="282"/>
            <ac:spMk id="2" creationId="{DA0CD55F-603C-4D2A-BE44-42317491026A}"/>
          </ac:spMkLst>
        </pc:spChg>
        <pc:spChg chg="mod">
          <ac:chgData name="Ellie Small" userId="2e7173aac0d4d449" providerId="LiveId" clId="{9EEB5E55-4701-4726-9D64-5353B7870A4B}" dt="2020-08-05T20:19:55.360" v="4329" actId="20577"/>
          <ac:spMkLst>
            <pc:docMk/>
            <pc:sldMk cId="450759136" sldId="282"/>
            <ac:spMk id="3" creationId="{55001A84-3A36-4927-A44F-2BB39E2B1C33}"/>
          </ac:spMkLst>
        </pc:spChg>
      </pc:sldChg>
      <pc:sldChg chg="del">
        <pc:chgData name="Ellie Small" userId="2e7173aac0d4d449" providerId="LiveId" clId="{9EEB5E55-4701-4726-9D64-5353B7870A4B}" dt="2020-08-05T02:24:21.955" v="55" actId="47"/>
        <pc:sldMkLst>
          <pc:docMk/>
          <pc:sldMk cId="3215313947" sldId="282"/>
        </pc:sldMkLst>
      </pc:sldChg>
      <pc:sldChg chg="del">
        <pc:chgData name="Ellie Small" userId="2e7173aac0d4d449" providerId="LiveId" clId="{9EEB5E55-4701-4726-9D64-5353B7870A4B}" dt="2020-08-05T02:24:21.955" v="55" actId="47"/>
        <pc:sldMkLst>
          <pc:docMk/>
          <pc:sldMk cId="2134053073" sldId="283"/>
        </pc:sldMkLst>
      </pc:sldChg>
      <pc:sldChg chg="modSp add mod modAnim">
        <pc:chgData name="Ellie Small" userId="2e7173aac0d4d449" providerId="LiveId" clId="{9EEB5E55-4701-4726-9D64-5353B7870A4B}" dt="2020-08-06T02:29:25.271" v="4779" actId="20577"/>
        <pc:sldMkLst>
          <pc:docMk/>
          <pc:sldMk cId="3481770991" sldId="283"/>
        </pc:sldMkLst>
        <pc:spChg chg="mod">
          <ac:chgData name="Ellie Small" userId="2e7173aac0d4d449" providerId="LiveId" clId="{9EEB5E55-4701-4726-9D64-5353B7870A4B}" dt="2020-08-06T02:29:25.271" v="4779" actId="20577"/>
          <ac:spMkLst>
            <pc:docMk/>
            <pc:sldMk cId="3481770991" sldId="283"/>
            <ac:spMk id="3" creationId="{55001A84-3A36-4927-A44F-2BB39E2B1C33}"/>
          </ac:spMkLst>
        </pc:spChg>
      </pc:sldChg>
      <pc:sldChg chg="modSp add del mod modAnim">
        <pc:chgData name="Ellie Small" userId="2e7173aac0d4d449" providerId="LiveId" clId="{9EEB5E55-4701-4726-9D64-5353B7870A4B}" dt="2020-08-05T06:05:57.741" v="3837" actId="47"/>
        <pc:sldMkLst>
          <pc:docMk/>
          <pc:sldMk cId="3547011463" sldId="283"/>
        </pc:sldMkLst>
        <pc:spChg chg="mod">
          <ac:chgData name="Ellie Small" userId="2e7173aac0d4d449" providerId="LiveId" clId="{9EEB5E55-4701-4726-9D64-5353B7870A4B}" dt="2020-08-05T06:05:41.024" v="3832" actId="6549"/>
          <ac:spMkLst>
            <pc:docMk/>
            <pc:sldMk cId="3547011463" sldId="283"/>
            <ac:spMk id="3" creationId="{55001A84-3A36-4927-A44F-2BB39E2B1C33}"/>
          </ac:spMkLst>
        </pc:spChg>
      </pc:sldChg>
      <pc:sldChg chg="del">
        <pc:chgData name="Ellie Small" userId="2e7173aac0d4d449" providerId="LiveId" clId="{9EEB5E55-4701-4726-9D64-5353B7870A4B}" dt="2020-08-05T02:24:21.955" v="55" actId="47"/>
        <pc:sldMkLst>
          <pc:docMk/>
          <pc:sldMk cId="3711827056" sldId="284"/>
        </pc:sldMkLst>
      </pc:sldChg>
      <pc:sldChg chg="del">
        <pc:chgData name="Ellie Small" userId="2e7173aac0d4d449" providerId="LiveId" clId="{9EEB5E55-4701-4726-9D64-5353B7870A4B}" dt="2020-08-05T02:24:21.955" v="55" actId="47"/>
        <pc:sldMkLst>
          <pc:docMk/>
          <pc:sldMk cId="1096823422" sldId="285"/>
        </pc:sldMkLst>
      </pc:sldChg>
      <pc:sldChg chg="del">
        <pc:chgData name="Ellie Small" userId="2e7173aac0d4d449" providerId="LiveId" clId="{9EEB5E55-4701-4726-9D64-5353B7870A4B}" dt="2020-08-05T02:24:21.955" v="55" actId="47"/>
        <pc:sldMkLst>
          <pc:docMk/>
          <pc:sldMk cId="615878692" sldId="286"/>
        </pc:sldMkLst>
      </pc:sldChg>
      <pc:sldChg chg="del">
        <pc:chgData name="Ellie Small" userId="2e7173aac0d4d449" providerId="LiveId" clId="{9EEB5E55-4701-4726-9D64-5353B7870A4B}" dt="2020-08-05T02:24:21.955" v="55" actId="47"/>
        <pc:sldMkLst>
          <pc:docMk/>
          <pc:sldMk cId="945917797" sldId="287"/>
        </pc:sldMkLst>
      </pc:sldChg>
      <pc:sldChg chg="del">
        <pc:chgData name="Ellie Small" userId="2e7173aac0d4d449" providerId="LiveId" clId="{9EEB5E55-4701-4726-9D64-5353B7870A4B}" dt="2020-08-05T02:24:21.955" v="55" actId="47"/>
        <pc:sldMkLst>
          <pc:docMk/>
          <pc:sldMk cId="238001773" sldId="288"/>
        </pc:sldMkLst>
      </pc:sldChg>
      <pc:sldChg chg="del">
        <pc:chgData name="Ellie Small" userId="2e7173aac0d4d449" providerId="LiveId" clId="{9EEB5E55-4701-4726-9D64-5353B7870A4B}" dt="2020-08-05T02:24:21.955" v="55" actId="47"/>
        <pc:sldMkLst>
          <pc:docMk/>
          <pc:sldMk cId="1713863049" sldId="289"/>
        </pc:sldMkLst>
      </pc:sldChg>
      <pc:sldChg chg="del">
        <pc:chgData name="Ellie Small" userId="2e7173aac0d4d449" providerId="LiveId" clId="{9EEB5E55-4701-4726-9D64-5353B7870A4B}" dt="2020-08-05T02:24:21.955" v="55" actId="47"/>
        <pc:sldMkLst>
          <pc:docMk/>
          <pc:sldMk cId="804990197" sldId="290"/>
        </pc:sldMkLst>
      </pc:sldChg>
      <pc:sldChg chg="del">
        <pc:chgData name="Ellie Small" userId="2e7173aac0d4d449" providerId="LiveId" clId="{9EEB5E55-4701-4726-9D64-5353B7870A4B}" dt="2020-08-05T02:24:21.955" v="55" actId="47"/>
        <pc:sldMkLst>
          <pc:docMk/>
          <pc:sldMk cId="1565987727" sldId="291"/>
        </pc:sldMkLst>
      </pc:sldChg>
      <pc:sldChg chg="del">
        <pc:chgData name="Ellie Small" userId="2e7173aac0d4d449" providerId="LiveId" clId="{9EEB5E55-4701-4726-9D64-5353B7870A4B}" dt="2020-08-05T02:24:21.955" v="55" actId="47"/>
        <pc:sldMkLst>
          <pc:docMk/>
          <pc:sldMk cId="1256189899" sldId="292"/>
        </pc:sldMkLst>
      </pc:sldChg>
      <pc:sldChg chg="del">
        <pc:chgData name="Ellie Small" userId="2e7173aac0d4d449" providerId="LiveId" clId="{9EEB5E55-4701-4726-9D64-5353B7870A4B}" dt="2020-08-05T02:24:21.955" v="55" actId="47"/>
        <pc:sldMkLst>
          <pc:docMk/>
          <pc:sldMk cId="3227370217" sldId="293"/>
        </pc:sldMkLst>
      </pc:sldChg>
      <pc:sldChg chg="del">
        <pc:chgData name="Ellie Small" userId="2e7173aac0d4d449" providerId="LiveId" clId="{9EEB5E55-4701-4726-9D64-5353B7870A4B}" dt="2020-08-05T02:24:21.955" v="55" actId="47"/>
        <pc:sldMkLst>
          <pc:docMk/>
          <pc:sldMk cId="307333724" sldId="294"/>
        </pc:sldMkLst>
      </pc:sldChg>
      <pc:sldChg chg="del">
        <pc:chgData name="Ellie Small" userId="2e7173aac0d4d449" providerId="LiveId" clId="{9EEB5E55-4701-4726-9D64-5353B7870A4B}" dt="2020-08-05T02:24:21.955" v="55" actId="47"/>
        <pc:sldMkLst>
          <pc:docMk/>
          <pc:sldMk cId="2361007114" sldId="295"/>
        </pc:sldMkLst>
      </pc:sldChg>
      <pc:sldChg chg="del">
        <pc:chgData name="Ellie Small" userId="2e7173aac0d4d449" providerId="LiveId" clId="{9EEB5E55-4701-4726-9D64-5353B7870A4B}" dt="2020-08-05T02:24:21.955" v="55" actId="47"/>
        <pc:sldMkLst>
          <pc:docMk/>
          <pc:sldMk cId="4176729942" sldId="296"/>
        </pc:sldMkLst>
      </pc:sldChg>
      <pc:sldChg chg="del">
        <pc:chgData name="Ellie Small" userId="2e7173aac0d4d449" providerId="LiveId" clId="{9EEB5E55-4701-4726-9D64-5353B7870A4B}" dt="2020-08-05T02:24:21.955" v="55" actId="47"/>
        <pc:sldMkLst>
          <pc:docMk/>
          <pc:sldMk cId="897615753" sldId="297"/>
        </pc:sldMkLst>
      </pc:sldChg>
      <pc:sldChg chg="del">
        <pc:chgData name="Ellie Small" userId="2e7173aac0d4d449" providerId="LiveId" clId="{9EEB5E55-4701-4726-9D64-5353B7870A4B}" dt="2020-08-05T02:24:21.955" v="55" actId="47"/>
        <pc:sldMkLst>
          <pc:docMk/>
          <pc:sldMk cId="308555433" sldId="298"/>
        </pc:sldMkLst>
      </pc:sldChg>
      <pc:sldChg chg="del">
        <pc:chgData name="Ellie Small" userId="2e7173aac0d4d449" providerId="LiveId" clId="{9EEB5E55-4701-4726-9D64-5353B7870A4B}" dt="2020-08-05T02:24:21.955" v="55" actId="47"/>
        <pc:sldMkLst>
          <pc:docMk/>
          <pc:sldMk cId="3918512479" sldId="299"/>
        </pc:sldMkLst>
      </pc:sldChg>
      <pc:sldChg chg="del">
        <pc:chgData name="Ellie Small" userId="2e7173aac0d4d449" providerId="LiveId" clId="{9EEB5E55-4701-4726-9D64-5353B7870A4B}" dt="2020-08-05T02:24:21.955" v="55" actId="47"/>
        <pc:sldMkLst>
          <pc:docMk/>
          <pc:sldMk cId="3470063090" sldId="300"/>
        </pc:sldMkLst>
      </pc:sldChg>
      <pc:sldChg chg="del">
        <pc:chgData name="Ellie Small" userId="2e7173aac0d4d449" providerId="LiveId" clId="{9EEB5E55-4701-4726-9D64-5353B7870A4B}" dt="2020-08-05T02:24:21.955" v="55" actId="47"/>
        <pc:sldMkLst>
          <pc:docMk/>
          <pc:sldMk cId="3576227900" sldId="301"/>
        </pc:sldMkLst>
      </pc:sldChg>
      <pc:sldChg chg="del">
        <pc:chgData name="Ellie Small" userId="2e7173aac0d4d449" providerId="LiveId" clId="{9EEB5E55-4701-4726-9D64-5353B7870A4B}" dt="2020-08-05T02:24:21.955" v="55" actId="47"/>
        <pc:sldMkLst>
          <pc:docMk/>
          <pc:sldMk cId="1372730350" sldId="302"/>
        </pc:sldMkLst>
      </pc:sldChg>
      <pc:sldChg chg="del">
        <pc:chgData name="Ellie Small" userId="2e7173aac0d4d449" providerId="LiveId" clId="{9EEB5E55-4701-4726-9D64-5353B7870A4B}" dt="2020-08-05T02:24:21.955" v="55" actId="47"/>
        <pc:sldMkLst>
          <pc:docMk/>
          <pc:sldMk cId="3325944351" sldId="303"/>
        </pc:sldMkLst>
      </pc:sldChg>
      <pc:sldChg chg="del">
        <pc:chgData name="Ellie Small" userId="2e7173aac0d4d449" providerId="LiveId" clId="{9EEB5E55-4701-4726-9D64-5353B7870A4B}" dt="2020-08-05T02:24:21.955" v="55" actId="47"/>
        <pc:sldMkLst>
          <pc:docMk/>
          <pc:sldMk cId="497592064" sldId="304"/>
        </pc:sldMkLst>
      </pc:sldChg>
      <pc:sldChg chg="del">
        <pc:chgData name="Ellie Small" userId="2e7173aac0d4d449" providerId="LiveId" clId="{9EEB5E55-4701-4726-9D64-5353B7870A4B}" dt="2020-08-05T02:24:21.955" v="55" actId="47"/>
        <pc:sldMkLst>
          <pc:docMk/>
          <pc:sldMk cId="3528398955" sldId="305"/>
        </pc:sldMkLst>
      </pc:sldChg>
      <pc:sldChg chg="del">
        <pc:chgData name="Ellie Small" userId="2e7173aac0d4d449" providerId="LiveId" clId="{9EEB5E55-4701-4726-9D64-5353B7870A4B}" dt="2020-08-05T02:24:21.955" v="55" actId="47"/>
        <pc:sldMkLst>
          <pc:docMk/>
          <pc:sldMk cId="1166906586" sldId="306"/>
        </pc:sldMkLst>
      </pc:sldChg>
      <pc:sldChg chg="del">
        <pc:chgData name="Ellie Small" userId="2e7173aac0d4d449" providerId="LiveId" clId="{9EEB5E55-4701-4726-9D64-5353B7870A4B}" dt="2020-08-05T02:24:21.955" v="55" actId="47"/>
        <pc:sldMkLst>
          <pc:docMk/>
          <pc:sldMk cId="3122524305" sldId="307"/>
        </pc:sldMkLst>
      </pc:sldChg>
      <pc:sldChg chg="del">
        <pc:chgData name="Ellie Small" userId="2e7173aac0d4d449" providerId="LiveId" clId="{9EEB5E55-4701-4726-9D64-5353B7870A4B}" dt="2020-08-05T02:24:21.955" v="55" actId="47"/>
        <pc:sldMkLst>
          <pc:docMk/>
          <pc:sldMk cId="3153374747" sldId="308"/>
        </pc:sldMkLst>
      </pc:sldChg>
      <pc:sldChg chg="del">
        <pc:chgData name="Ellie Small" userId="2e7173aac0d4d449" providerId="LiveId" clId="{9EEB5E55-4701-4726-9D64-5353B7870A4B}" dt="2020-08-05T02:24:21.955" v="55" actId="47"/>
        <pc:sldMkLst>
          <pc:docMk/>
          <pc:sldMk cId="1530082626" sldId="309"/>
        </pc:sldMkLst>
      </pc:sldChg>
      <pc:sldChg chg="del">
        <pc:chgData name="Ellie Small" userId="2e7173aac0d4d449" providerId="LiveId" clId="{9EEB5E55-4701-4726-9D64-5353B7870A4B}" dt="2020-08-05T02:24:21.955" v="55" actId="47"/>
        <pc:sldMkLst>
          <pc:docMk/>
          <pc:sldMk cId="4117537405" sldId="310"/>
        </pc:sldMkLst>
      </pc:sldChg>
      <pc:sldChg chg="del">
        <pc:chgData name="Ellie Small" userId="2e7173aac0d4d449" providerId="LiveId" clId="{9EEB5E55-4701-4726-9D64-5353B7870A4B}" dt="2020-08-05T02:24:21.955" v="55" actId="47"/>
        <pc:sldMkLst>
          <pc:docMk/>
          <pc:sldMk cId="3858878701" sldId="311"/>
        </pc:sldMkLst>
      </pc:sldChg>
      <pc:sldChg chg="del">
        <pc:chgData name="Ellie Small" userId="2e7173aac0d4d449" providerId="LiveId" clId="{9EEB5E55-4701-4726-9D64-5353B7870A4B}" dt="2020-08-05T02:24:21.955" v="55" actId="47"/>
        <pc:sldMkLst>
          <pc:docMk/>
          <pc:sldMk cId="1442200459" sldId="312"/>
        </pc:sldMkLst>
      </pc:sldChg>
      <pc:sldChg chg="del">
        <pc:chgData name="Ellie Small" userId="2e7173aac0d4d449" providerId="LiveId" clId="{9EEB5E55-4701-4726-9D64-5353B7870A4B}" dt="2020-08-05T02:24:21.955" v="55" actId="47"/>
        <pc:sldMkLst>
          <pc:docMk/>
          <pc:sldMk cId="2119363312" sldId="313"/>
        </pc:sldMkLst>
      </pc:sldChg>
      <pc:sldChg chg="del">
        <pc:chgData name="Ellie Small" userId="2e7173aac0d4d449" providerId="LiveId" clId="{9EEB5E55-4701-4726-9D64-5353B7870A4B}" dt="2020-08-05T02:24:21.955" v="55" actId="47"/>
        <pc:sldMkLst>
          <pc:docMk/>
          <pc:sldMk cId="3705366322" sldId="314"/>
        </pc:sldMkLst>
      </pc:sldChg>
      <pc:sldChg chg="del">
        <pc:chgData name="Ellie Small" userId="2e7173aac0d4d449" providerId="LiveId" clId="{9EEB5E55-4701-4726-9D64-5353B7870A4B}" dt="2020-08-05T02:24:21.955" v="55" actId="47"/>
        <pc:sldMkLst>
          <pc:docMk/>
          <pc:sldMk cId="0" sldId="315"/>
        </pc:sldMkLst>
      </pc:sldChg>
      <pc:sldChg chg="del">
        <pc:chgData name="Ellie Small" userId="2e7173aac0d4d449" providerId="LiveId" clId="{9EEB5E55-4701-4726-9D64-5353B7870A4B}" dt="2020-08-05T02:24:21.955" v="55" actId="47"/>
        <pc:sldMkLst>
          <pc:docMk/>
          <pc:sldMk cId="726158143" sldId="316"/>
        </pc:sldMkLst>
      </pc:sldChg>
      <pc:sldChg chg="del">
        <pc:chgData name="Ellie Small" userId="2e7173aac0d4d449" providerId="LiveId" clId="{9EEB5E55-4701-4726-9D64-5353B7870A4B}" dt="2020-08-05T02:24:21.955" v="55" actId="47"/>
        <pc:sldMkLst>
          <pc:docMk/>
          <pc:sldMk cId="897225229" sldId="317"/>
        </pc:sldMkLst>
      </pc:sldChg>
      <pc:sldChg chg="del">
        <pc:chgData name="Ellie Small" userId="2e7173aac0d4d449" providerId="LiveId" clId="{9EEB5E55-4701-4726-9D64-5353B7870A4B}" dt="2020-08-05T02:24:21.955" v="55" actId="47"/>
        <pc:sldMkLst>
          <pc:docMk/>
          <pc:sldMk cId="4032277887" sldId="318"/>
        </pc:sldMkLst>
      </pc:sldChg>
      <pc:sldChg chg="del">
        <pc:chgData name="Ellie Small" userId="2e7173aac0d4d449" providerId="LiveId" clId="{9EEB5E55-4701-4726-9D64-5353B7870A4B}" dt="2020-08-05T02:24:21.955" v="55" actId="47"/>
        <pc:sldMkLst>
          <pc:docMk/>
          <pc:sldMk cId="466333030" sldId="319"/>
        </pc:sldMkLst>
      </pc:sldChg>
      <pc:sldChg chg="del">
        <pc:chgData name="Ellie Small" userId="2e7173aac0d4d449" providerId="LiveId" clId="{9EEB5E55-4701-4726-9D64-5353B7870A4B}" dt="2020-08-05T02:24:21.955" v="55" actId="47"/>
        <pc:sldMkLst>
          <pc:docMk/>
          <pc:sldMk cId="2147048728" sldId="320"/>
        </pc:sldMkLst>
      </pc:sldChg>
      <pc:sldChg chg="del">
        <pc:chgData name="Ellie Small" userId="2e7173aac0d4d449" providerId="LiveId" clId="{9EEB5E55-4701-4726-9D64-5353B7870A4B}" dt="2020-08-05T02:24:21.955" v="55" actId="47"/>
        <pc:sldMkLst>
          <pc:docMk/>
          <pc:sldMk cId="4009384534" sldId="321"/>
        </pc:sldMkLst>
      </pc:sldChg>
      <pc:sldChg chg="del">
        <pc:chgData name="Ellie Small" userId="2e7173aac0d4d449" providerId="LiveId" clId="{9EEB5E55-4701-4726-9D64-5353B7870A4B}" dt="2020-08-05T02:24:21.955" v="55" actId="47"/>
        <pc:sldMkLst>
          <pc:docMk/>
          <pc:sldMk cId="1079448931" sldId="322"/>
        </pc:sldMkLst>
      </pc:sldChg>
      <pc:sldChg chg="del">
        <pc:chgData name="Ellie Small" userId="2e7173aac0d4d449" providerId="LiveId" clId="{9EEB5E55-4701-4726-9D64-5353B7870A4B}" dt="2020-08-05T02:24:21.955" v="55" actId="47"/>
        <pc:sldMkLst>
          <pc:docMk/>
          <pc:sldMk cId="1401845574" sldId="323"/>
        </pc:sldMkLst>
      </pc:sldChg>
      <pc:sldChg chg="del">
        <pc:chgData name="Ellie Small" userId="2e7173aac0d4d449" providerId="LiveId" clId="{9EEB5E55-4701-4726-9D64-5353B7870A4B}" dt="2020-08-05T02:24:21.955" v="55" actId="47"/>
        <pc:sldMkLst>
          <pc:docMk/>
          <pc:sldMk cId="1820405076" sldId="324"/>
        </pc:sldMkLst>
      </pc:sldChg>
      <pc:sldChg chg="del">
        <pc:chgData name="Ellie Small" userId="2e7173aac0d4d449" providerId="LiveId" clId="{9EEB5E55-4701-4726-9D64-5353B7870A4B}" dt="2020-08-05T02:24:21.955" v="55" actId="47"/>
        <pc:sldMkLst>
          <pc:docMk/>
          <pc:sldMk cId="1978163723" sldId="325"/>
        </pc:sldMkLst>
      </pc:sldChg>
      <pc:sldChg chg="del">
        <pc:chgData name="Ellie Small" userId="2e7173aac0d4d449" providerId="LiveId" clId="{9EEB5E55-4701-4726-9D64-5353B7870A4B}" dt="2020-08-05T02:24:21.955" v="55" actId="47"/>
        <pc:sldMkLst>
          <pc:docMk/>
          <pc:sldMk cId="1625426165" sldId="326"/>
        </pc:sldMkLst>
      </pc:sldChg>
      <pc:sldChg chg="del">
        <pc:chgData name="Ellie Small" userId="2e7173aac0d4d449" providerId="LiveId" clId="{9EEB5E55-4701-4726-9D64-5353B7870A4B}" dt="2020-08-05T02:24:21.955" v="55" actId="47"/>
        <pc:sldMkLst>
          <pc:docMk/>
          <pc:sldMk cId="239928988" sldId="327"/>
        </pc:sldMkLst>
      </pc:sldChg>
      <pc:sldChg chg="del">
        <pc:chgData name="Ellie Small" userId="2e7173aac0d4d449" providerId="LiveId" clId="{9EEB5E55-4701-4726-9D64-5353B7870A4B}" dt="2020-08-05T02:24:21.955" v="55" actId="47"/>
        <pc:sldMkLst>
          <pc:docMk/>
          <pc:sldMk cId="1086539993" sldId="328"/>
        </pc:sldMkLst>
      </pc:sldChg>
      <pc:sldChg chg="del">
        <pc:chgData name="Ellie Small" userId="2e7173aac0d4d449" providerId="LiveId" clId="{9EEB5E55-4701-4726-9D64-5353B7870A4B}" dt="2020-08-05T02:24:21.955" v="55" actId="47"/>
        <pc:sldMkLst>
          <pc:docMk/>
          <pc:sldMk cId="719784136" sldId="329"/>
        </pc:sldMkLst>
      </pc:sldChg>
      <pc:sldChg chg="del">
        <pc:chgData name="Ellie Small" userId="2e7173aac0d4d449" providerId="LiveId" clId="{9EEB5E55-4701-4726-9D64-5353B7870A4B}" dt="2020-08-05T02:24:21.955" v="55" actId="47"/>
        <pc:sldMkLst>
          <pc:docMk/>
          <pc:sldMk cId="3534725239" sldId="330"/>
        </pc:sldMkLst>
      </pc:sldChg>
      <pc:sldChg chg="del">
        <pc:chgData name="Ellie Small" userId="2e7173aac0d4d449" providerId="LiveId" clId="{9EEB5E55-4701-4726-9D64-5353B7870A4B}" dt="2020-08-05T02:24:21.955" v="55" actId="47"/>
        <pc:sldMkLst>
          <pc:docMk/>
          <pc:sldMk cId="1964006310" sldId="331"/>
        </pc:sldMkLst>
      </pc:sldChg>
      <pc:sldChg chg="del">
        <pc:chgData name="Ellie Small" userId="2e7173aac0d4d449" providerId="LiveId" clId="{9EEB5E55-4701-4726-9D64-5353B7870A4B}" dt="2020-08-05T02:24:21.955" v="55" actId="47"/>
        <pc:sldMkLst>
          <pc:docMk/>
          <pc:sldMk cId="2859343221" sldId="332"/>
        </pc:sldMkLst>
      </pc:sldChg>
      <pc:sldChg chg="del">
        <pc:chgData name="Ellie Small" userId="2e7173aac0d4d449" providerId="LiveId" clId="{9EEB5E55-4701-4726-9D64-5353B7870A4B}" dt="2020-08-05T02:24:21.955" v="55" actId="47"/>
        <pc:sldMkLst>
          <pc:docMk/>
          <pc:sldMk cId="112240393" sldId="333"/>
        </pc:sldMkLst>
      </pc:sldChg>
    </pc:docChg>
  </pc:docChgLst>
  <pc:docChgLst>
    <pc:chgData name="Ellie Small" userId="2e7173aac0d4d449" providerId="LiveId" clId="{B12F92C2-6F04-4A01-8CD7-35BA95BC0393}"/>
    <pc:docChg chg="undo custSel addSld delSld modSld">
      <pc:chgData name="Ellie Small" userId="2e7173aac0d4d449" providerId="LiveId" clId="{B12F92C2-6F04-4A01-8CD7-35BA95BC0393}" dt="2020-08-04T05:31:25.259" v="40" actId="27636"/>
      <pc:docMkLst>
        <pc:docMk/>
      </pc:docMkLst>
      <pc:sldChg chg="delSp modSp mod">
        <pc:chgData name="Ellie Small" userId="2e7173aac0d4d449" providerId="LiveId" clId="{B12F92C2-6F04-4A01-8CD7-35BA95BC0393}" dt="2020-08-04T05:27:56.660" v="19" actId="478"/>
        <pc:sldMkLst>
          <pc:docMk/>
          <pc:sldMk cId="4269857569" sldId="256"/>
        </pc:sldMkLst>
        <pc:spChg chg="mod">
          <ac:chgData name="Ellie Small" userId="2e7173aac0d4d449" providerId="LiveId" clId="{B12F92C2-6F04-4A01-8CD7-35BA95BC0393}" dt="2020-08-04T05:27:46.584" v="18" actId="20577"/>
          <ac:spMkLst>
            <pc:docMk/>
            <pc:sldMk cId="4269857569" sldId="256"/>
            <ac:spMk id="2" creationId="{00000000-0000-0000-0000-000000000000}"/>
          </ac:spMkLst>
        </pc:spChg>
        <pc:spChg chg="del">
          <ac:chgData name="Ellie Small" userId="2e7173aac0d4d449" providerId="LiveId" clId="{B12F92C2-6F04-4A01-8CD7-35BA95BC0393}" dt="2020-08-04T05:27:56.660" v="19" actId="478"/>
          <ac:spMkLst>
            <pc:docMk/>
            <pc:sldMk cId="4269857569" sldId="256"/>
            <ac:spMk id="4" creationId="{1984F6DB-F804-4D85-B0F3-666B63B0F009}"/>
          </ac:spMkLst>
        </pc:spChg>
      </pc:sldChg>
      <pc:sldChg chg="add del">
        <pc:chgData name="Ellie Small" userId="2e7173aac0d4d449" providerId="LiveId" clId="{B12F92C2-6F04-4A01-8CD7-35BA95BC0393}" dt="2020-08-04T05:28:50.949" v="25" actId="47"/>
        <pc:sldMkLst>
          <pc:docMk/>
          <pc:sldMk cId="739183143" sldId="257"/>
        </pc:sldMkLst>
      </pc:sldChg>
      <pc:sldChg chg="add del">
        <pc:chgData name="Ellie Small" userId="2e7173aac0d4d449" providerId="LiveId" clId="{B12F92C2-6F04-4A01-8CD7-35BA95BC0393}" dt="2020-08-04T05:28:50.464" v="24" actId="47"/>
        <pc:sldMkLst>
          <pc:docMk/>
          <pc:sldMk cId="671577576" sldId="258"/>
        </pc:sldMkLst>
      </pc:sldChg>
      <pc:sldChg chg="modSp">
        <pc:chgData name="Ellie Small" userId="2e7173aac0d4d449" providerId="LiveId" clId="{B12F92C2-6F04-4A01-8CD7-35BA95BC0393}" dt="2020-08-04T05:29:52.760" v="37" actId="20577"/>
        <pc:sldMkLst>
          <pc:docMk/>
          <pc:sldMk cId="694242503" sldId="261"/>
        </pc:sldMkLst>
        <pc:spChg chg="mod">
          <ac:chgData name="Ellie Small" userId="2e7173aac0d4d449" providerId="LiveId" clId="{B12F92C2-6F04-4A01-8CD7-35BA95BC0393}" dt="2020-08-04T05:29:52.760" v="37" actId="20577"/>
          <ac:spMkLst>
            <pc:docMk/>
            <pc:sldMk cId="694242503" sldId="261"/>
            <ac:spMk id="10" creationId="{93CF9FD7-4282-4E3B-8AEA-D1A47F1A3264}"/>
          </ac:spMkLst>
        </pc:spChg>
      </pc:sldChg>
      <pc:sldChg chg="delSp mod delAnim modAnim">
        <pc:chgData name="Ellie Small" userId="2e7173aac0d4d449" providerId="LiveId" clId="{B12F92C2-6F04-4A01-8CD7-35BA95BC0393}" dt="2020-08-04T05:30:48.839" v="39" actId="478"/>
        <pc:sldMkLst>
          <pc:docMk/>
          <pc:sldMk cId="265237843" sldId="264"/>
        </pc:sldMkLst>
        <pc:spChg chg="del">
          <ac:chgData name="Ellie Small" userId="2e7173aac0d4d449" providerId="LiveId" clId="{B12F92C2-6F04-4A01-8CD7-35BA95BC0393}" dt="2020-08-04T05:30:46.208" v="38" actId="478"/>
          <ac:spMkLst>
            <pc:docMk/>
            <pc:sldMk cId="265237843" sldId="264"/>
            <ac:spMk id="5" creationId="{30873B2E-84E6-4C69-AA44-FE612D05C536}"/>
          </ac:spMkLst>
        </pc:spChg>
        <pc:spChg chg="del">
          <ac:chgData name="Ellie Small" userId="2e7173aac0d4d449" providerId="LiveId" clId="{B12F92C2-6F04-4A01-8CD7-35BA95BC0393}" dt="2020-08-04T05:30:48.839" v="39" actId="478"/>
          <ac:spMkLst>
            <pc:docMk/>
            <pc:sldMk cId="265237843" sldId="264"/>
            <ac:spMk id="10" creationId="{764019EB-A624-4F1E-BEA8-9F099AE2CD68}"/>
          </ac:spMkLst>
        </pc:spChg>
      </pc:sldChg>
      <pc:sldChg chg="modSp mod modAnim">
        <pc:chgData name="Ellie Small" userId="2e7173aac0d4d449" providerId="LiveId" clId="{B12F92C2-6F04-4A01-8CD7-35BA95BC0393}" dt="2020-08-04T05:28:30.984" v="21" actId="27636"/>
        <pc:sldMkLst>
          <pc:docMk/>
          <pc:sldMk cId="2842397445" sldId="267"/>
        </pc:sldMkLst>
        <pc:spChg chg="mod">
          <ac:chgData name="Ellie Small" userId="2e7173aac0d4d449" providerId="LiveId" clId="{B12F92C2-6F04-4A01-8CD7-35BA95BC0393}" dt="2020-08-04T05:28:30.984" v="21" actId="27636"/>
          <ac:spMkLst>
            <pc:docMk/>
            <pc:sldMk cId="2842397445" sldId="267"/>
            <ac:spMk id="7" creationId="{72F861AD-D2B0-4ECF-9774-06237EC7BB74}"/>
          </ac:spMkLst>
        </pc:spChg>
      </pc:sldChg>
      <pc:sldChg chg="modSp mod">
        <pc:chgData name="Ellie Small" userId="2e7173aac0d4d449" providerId="LiveId" clId="{B12F92C2-6F04-4A01-8CD7-35BA95BC0393}" dt="2020-08-04T05:31:25.259" v="40" actId="27636"/>
        <pc:sldMkLst>
          <pc:docMk/>
          <pc:sldMk cId="381781689" sldId="272"/>
        </pc:sldMkLst>
        <pc:spChg chg="mod">
          <ac:chgData name="Ellie Small" userId="2e7173aac0d4d449" providerId="LiveId" clId="{B12F92C2-6F04-4A01-8CD7-35BA95BC0393}" dt="2020-08-04T05:31:25.259" v="40" actId="27636"/>
          <ac:spMkLst>
            <pc:docMk/>
            <pc:sldMk cId="381781689" sldId="272"/>
            <ac:spMk id="3" creationId="{55001A84-3A36-4927-A44F-2BB39E2B1C33}"/>
          </ac:spMkLst>
        </pc:spChg>
      </pc:sldChg>
    </pc:docChg>
  </pc:docChgLst>
  <pc:docChgLst>
    <pc:chgData name="Ellie Small" userId="2e7173aac0d4d449" providerId="LiveId" clId="{D9F95B5B-9E27-4EC8-B876-C68A0B3404F4}"/>
    <pc:docChg chg="undo redo custSel modSld">
      <pc:chgData name="Ellie Small" userId="2e7173aac0d4d449" providerId="LiveId" clId="{D9F95B5B-9E27-4EC8-B876-C68A0B3404F4}" dt="2019-09-15T01:01:20.721" v="2072" actId="114"/>
      <pc:docMkLst>
        <pc:docMk/>
      </pc:docMkLst>
      <pc:sldChg chg="modSp">
        <pc:chgData name="Ellie Small" userId="2e7173aac0d4d449" providerId="LiveId" clId="{D9F95B5B-9E27-4EC8-B876-C68A0B3404F4}" dt="2019-08-23T03:08:22.547" v="1457" actId="20577"/>
        <pc:sldMkLst>
          <pc:docMk/>
          <pc:sldMk cId="4269857569" sldId="256"/>
        </pc:sldMkLst>
        <pc:spChg chg="mod">
          <ac:chgData name="Ellie Small" userId="2e7173aac0d4d449" providerId="LiveId" clId="{D9F95B5B-9E27-4EC8-B876-C68A0B3404F4}" dt="2019-08-23T03:08:12.610" v="1453" actId="6549"/>
          <ac:spMkLst>
            <pc:docMk/>
            <pc:sldMk cId="4269857569" sldId="256"/>
            <ac:spMk id="2" creationId="{00000000-0000-0000-0000-000000000000}"/>
          </ac:spMkLst>
        </pc:spChg>
        <pc:spChg chg="mod">
          <ac:chgData name="Ellie Small" userId="2e7173aac0d4d449" providerId="LiveId" clId="{D9F95B5B-9E27-4EC8-B876-C68A0B3404F4}" dt="2019-08-23T03:08:22.547" v="1457" actId="20577"/>
          <ac:spMkLst>
            <pc:docMk/>
            <pc:sldMk cId="4269857569" sldId="256"/>
            <ac:spMk id="3" creationId="{00000000-0000-0000-0000-000000000000}"/>
          </ac:spMkLst>
        </pc:spChg>
      </pc:sldChg>
      <pc:sldChg chg="modSp">
        <pc:chgData name="Ellie Small" userId="2e7173aac0d4d449" providerId="LiveId" clId="{D9F95B5B-9E27-4EC8-B876-C68A0B3404F4}" dt="2019-08-23T02:49:35.343" v="1302" actId="122"/>
        <pc:sldMkLst>
          <pc:docMk/>
          <pc:sldMk cId="739183143" sldId="257"/>
        </pc:sldMkLst>
        <pc:spChg chg="mod">
          <ac:chgData name="Ellie Small" userId="2e7173aac0d4d449" providerId="LiveId" clId="{D9F95B5B-9E27-4EC8-B876-C68A0B3404F4}" dt="2019-08-23T02:49:35.343" v="1302" actId="122"/>
          <ac:spMkLst>
            <pc:docMk/>
            <pc:sldMk cId="739183143" sldId="257"/>
            <ac:spMk id="2" creationId="{DA0CD55F-603C-4D2A-BE44-42317491026A}"/>
          </ac:spMkLst>
        </pc:spChg>
        <pc:spChg chg="mod">
          <ac:chgData name="Ellie Small" userId="2e7173aac0d4d449" providerId="LiveId" clId="{D9F95B5B-9E27-4EC8-B876-C68A0B3404F4}" dt="2019-08-23T00:14:59.361" v="863" actId="20577"/>
          <ac:spMkLst>
            <pc:docMk/>
            <pc:sldMk cId="739183143" sldId="257"/>
            <ac:spMk id="3" creationId="{55001A84-3A36-4927-A44F-2BB39E2B1C33}"/>
          </ac:spMkLst>
        </pc:spChg>
      </pc:sldChg>
      <pc:sldChg chg="modSp">
        <pc:chgData name="Ellie Small" userId="2e7173aac0d4d449" providerId="LiveId" clId="{D9F95B5B-9E27-4EC8-B876-C68A0B3404F4}" dt="2019-08-23T02:48:38.760" v="1298" actId="14100"/>
        <pc:sldMkLst>
          <pc:docMk/>
          <pc:sldMk cId="671577576" sldId="258"/>
        </pc:sldMkLst>
        <pc:spChg chg="mod">
          <ac:chgData name="Ellie Small" userId="2e7173aac0d4d449" providerId="LiveId" clId="{D9F95B5B-9E27-4EC8-B876-C68A0B3404F4}" dt="2019-08-23T02:48:20.527" v="1295" actId="1076"/>
          <ac:spMkLst>
            <pc:docMk/>
            <pc:sldMk cId="671577576" sldId="258"/>
            <ac:spMk id="2" creationId="{DA0CD55F-603C-4D2A-BE44-42317491026A}"/>
          </ac:spMkLst>
        </pc:spChg>
        <pc:spChg chg="mod">
          <ac:chgData name="Ellie Small" userId="2e7173aac0d4d449" providerId="LiveId" clId="{D9F95B5B-9E27-4EC8-B876-C68A0B3404F4}" dt="2019-08-23T02:48:38.760" v="1298" actId="14100"/>
          <ac:spMkLst>
            <pc:docMk/>
            <pc:sldMk cId="671577576" sldId="258"/>
            <ac:spMk id="3" creationId="{55001A84-3A36-4927-A44F-2BB39E2B1C33}"/>
          </ac:spMkLst>
        </pc:spChg>
      </pc:sldChg>
      <pc:sldChg chg="modSp modAnim">
        <pc:chgData name="Ellie Small" userId="2e7173aac0d4d449" providerId="LiveId" clId="{D9F95B5B-9E27-4EC8-B876-C68A0B3404F4}" dt="2019-09-01T19:30:59.752" v="1555" actId="14100"/>
        <pc:sldMkLst>
          <pc:docMk/>
          <pc:sldMk cId="4286972517" sldId="259"/>
        </pc:sldMkLst>
        <pc:spChg chg="mod">
          <ac:chgData name="Ellie Small" userId="2e7173aac0d4d449" providerId="LiveId" clId="{D9F95B5B-9E27-4EC8-B876-C68A0B3404F4}" dt="2019-09-01T19:30:59.752" v="1555" actId="14100"/>
          <ac:spMkLst>
            <pc:docMk/>
            <pc:sldMk cId="4286972517" sldId="259"/>
            <ac:spMk id="2" creationId="{DA0CD55F-603C-4D2A-BE44-42317491026A}"/>
          </ac:spMkLst>
        </pc:spChg>
        <pc:graphicFrameChg chg="modGraphic">
          <ac:chgData name="Ellie Small" userId="2e7173aac0d4d449" providerId="LiveId" clId="{D9F95B5B-9E27-4EC8-B876-C68A0B3404F4}" dt="2019-08-23T02:38:26.361" v="1272" actId="20577"/>
          <ac:graphicFrameMkLst>
            <pc:docMk/>
            <pc:sldMk cId="4286972517" sldId="259"/>
            <ac:graphicFrameMk id="5" creationId="{9E278158-70D9-4777-9839-2FDE4A1513F1}"/>
          </ac:graphicFrameMkLst>
        </pc:graphicFrameChg>
      </pc:sldChg>
      <pc:sldChg chg="modSp modAnim">
        <pc:chgData name="Ellie Small" userId="2e7173aac0d4d449" providerId="LiveId" clId="{D9F95B5B-9E27-4EC8-B876-C68A0B3404F4}" dt="2019-08-26T03:44:45.628" v="1542"/>
        <pc:sldMkLst>
          <pc:docMk/>
          <pc:sldMk cId="3165814184" sldId="260"/>
        </pc:sldMkLst>
        <pc:spChg chg="mod">
          <ac:chgData name="Ellie Small" userId="2e7173aac0d4d449" providerId="LiveId" clId="{D9F95B5B-9E27-4EC8-B876-C68A0B3404F4}" dt="2019-08-23T02:50:15.326" v="1306" actId="14100"/>
          <ac:spMkLst>
            <pc:docMk/>
            <pc:sldMk cId="3165814184" sldId="260"/>
            <ac:spMk id="2" creationId="{DA0CD55F-603C-4D2A-BE44-42317491026A}"/>
          </ac:spMkLst>
        </pc:spChg>
        <pc:spChg chg="mod">
          <ac:chgData name="Ellie Small" userId="2e7173aac0d4d449" providerId="LiveId" clId="{D9F95B5B-9E27-4EC8-B876-C68A0B3404F4}" dt="2019-08-26T03:44:07.216" v="1534" actId="20577"/>
          <ac:spMkLst>
            <pc:docMk/>
            <pc:sldMk cId="3165814184" sldId="260"/>
            <ac:spMk id="3" creationId="{55001A84-3A36-4927-A44F-2BB39E2B1C33}"/>
          </ac:spMkLst>
        </pc:spChg>
        <pc:spChg chg="mod">
          <ac:chgData name="Ellie Small" userId="2e7173aac0d4d449" providerId="LiveId" clId="{D9F95B5B-9E27-4EC8-B876-C68A0B3404F4}" dt="2019-08-26T03:43:55.127" v="1530" actId="1035"/>
          <ac:spMkLst>
            <pc:docMk/>
            <pc:sldMk cId="3165814184" sldId="260"/>
            <ac:spMk id="5" creationId="{7D0D5D4C-CA1E-47A7-9A3B-C7C596916C81}"/>
          </ac:spMkLst>
        </pc:spChg>
        <pc:spChg chg="mod">
          <ac:chgData name="Ellie Small" userId="2e7173aac0d4d449" providerId="LiveId" clId="{D9F95B5B-9E27-4EC8-B876-C68A0B3404F4}" dt="2019-08-26T03:43:55.127" v="1530" actId="1035"/>
          <ac:spMkLst>
            <pc:docMk/>
            <pc:sldMk cId="3165814184" sldId="260"/>
            <ac:spMk id="6" creationId="{B3D38A45-1A06-4746-B059-CF821480D1BA}"/>
          </ac:spMkLst>
        </pc:spChg>
        <pc:spChg chg="mod">
          <ac:chgData name="Ellie Small" userId="2e7173aac0d4d449" providerId="LiveId" clId="{D9F95B5B-9E27-4EC8-B876-C68A0B3404F4}" dt="2019-08-26T03:43:55.127" v="1530" actId="1035"/>
          <ac:spMkLst>
            <pc:docMk/>
            <pc:sldMk cId="3165814184" sldId="260"/>
            <ac:spMk id="7" creationId="{155FDC2E-4CF9-4BBE-B32B-D4226F1C3145}"/>
          </ac:spMkLst>
        </pc:spChg>
        <pc:spChg chg="mod">
          <ac:chgData name="Ellie Small" userId="2e7173aac0d4d449" providerId="LiveId" clId="{D9F95B5B-9E27-4EC8-B876-C68A0B3404F4}" dt="2019-08-26T03:43:55.127" v="1530" actId="1035"/>
          <ac:spMkLst>
            <pc:docMk/>
            <pc:sldMk cId="3165814184" sldId="260"/>
            <ac:spMk id="8" creationId="{8B0BB4A0-1853-40D9-B63C-D87FCE71BD25}"/>
          </ac:spMkLst>
        </pc:spChg>
      </pc:sldChg>
      <pc:sldChg chg="modSp">
        <pc:chgData name="Ellie Small" userId="2e7173aac0d4d449" providerId="LiveId" clId="{D9F95B5B-9E27-4EC8-B876-C68A0B3404F4}" dt="2019-08-23T02:56:36.811" v="1370" actId="1035"/>
        <pc:sldMkLst>
          <pc:docMk/>
          <pc:sldMk cId="694242503" sldId="261"/>
        </pc:sldMkLst>
        <pc:spChg chg="mod">
          <ac:chgData name="Ellie Small" userId="2e7173aac0d4d449" providerId="LiveId" clId="{D9F95B5B-9E27-4EC8-B876-C68A0B3404F4}" dt="2019-08-23T02:56:28.748" v="1353" actId="14100"/>
          <ac:spMkLst>
            <pc:docMk/>
            <pc:sldMk cId="694242503" sldId="261"/>
            <ac:spMk id="2" creationId="{DA0CD55F-603C-4D2A-BE44-42317491026A}"/>
          </ac:spMkLst>
        </pc:spChg>
        <pc:spChg chg="mod">
          <ac:chgData name="Ellie Small" userId="2e7173aac0d4d449" providerId="LiveId" clId="{D9F95B5B-9E27-4EC8-B876-C68A0B3404F4}" dt="2019-08-23T02:56:36.811" v="1370" actId="1035"/>
          <ac:spMkLst>
            <pc:docMk/>
            <pc:sldMk cId="694242503" sldId="261"/>
            <ac:spMk id="3" creationId="{55001A84-3A36-4927-A44F-2BB39E2B1C33}"/>
          </ac:spMkLst>
        </pc:spChg>
        <pc:spChg chg="mod">
          <ac:chgData name="Ellie Small" userId="2e7173aac0d4d449" providerId="LiveId" clId="{D9F95B5B-9E27-4EC8-B876-C68A0B3404F4}" dt="2019-08-23T02:56:36.811" v="1370" actId="1035"/>
          <ac:spMkLst>
            <pc:docMk/>
            <pc:sldMk cId="694242503" sldId="261"/>
            <ac:spMk id="9" creationId="{0BC0AF07-A5CF-4D96-8882-92FBF8AAEE24}"/>
          </ac:spMkLst>
        </pc:spChg>
        <pc:spChg chg="mod">
          <ac:chgData name="Ellie Small" userId="2e7173aac0d4d449" providerId="LiveId" clId="{D9F95B5B-9E27-4EC8-B876-C68A0B3404F4}" dt="2019-08-23T02:56:36.811" v="1370" actId="1035"/>
          <ac:spMkLst>
            <pc:docMk/>
            <pc:sldMk cId="694242503" sldId="261"/>
            <ac:spMk id="10" creationId="{93CF9FD7-4282-4E3B-8AEA-D1A47F1A3264}"/>
          </ac:spMkLst>
        </pc:spChg>
        <pc:spChg chg="mod">
          <ac:chgData name="Ellie Small" userId="2e7173aac0d4d449" providerId="LiveId" clId="{D9F95B5B-9E27-4EC8-B876-C68A0B3404F4}" dt="2019-08-23T02:56:36.811" v="1370" actId="1035"/>
          <ac:spMkLst>
            <pc:docMk/>
            <pc:sldMk cId="694242503" sldId="261"/>
            <ac:spMk id="11" creationId="{637BD5BB-34AF-41F1-BC77-2180DF9BCED4}"/>
          </ac:spMkLst>
        </pc:spChg>
      </pc:sldChg>
      <pc:sldChg chg="modSp modAnim">
        <pc:chgData name="Ellie Small" userId="2e7173aac0d4d449" providerId="LiveId" clId="{D9F95B5B-9E27-4EC8-B876-C68A0B3404F4}" dt="2019-08-26T03:36:48.568" v="1470"/>
        <pc:sldMkLst>
          <pc:docMk/>
          <pc:sldMk cId="2523096719" sldId="262"/>
        </pc:sldMkLst>
        <pc:spChg chg="mod">
          <ac:chgData name="Ellie Small" userId="2e7173aac0d4d449" providerId="LiveId" clId="{D9F95B5B-9E27-4EC8-B876-C68A0B3404F4}" dt="2019-08-23T02:56:50.184" v="1373" actId="14100"/>
          <ac:spMkLst>
            <pc:docMk/>
            <pc:sldMk cId="2523096719" sldId="262"/>
            <ac:spMk id="2" creationId="{DA0CD55F-603C-4D2A-BE44-42317491026A}"/>
          </ac:spMkLst>
        </pc:spChg>
        <pc:spChg chg="mod">
          <ac:chgData name="Ellie Small" userId="2e7173aac0d4d449" providerId="LiveId" clId="{D9F95B5B-9E27-4EC8-B876-C68A0B3404F4}" dt="2019-08-23T02:57:54.976" v="1377" actId="1076"/>
          <ac:spMkLst>
            <pc:docMk/>
            <pc:sldMk cId="2523096719" sldId="262"/>
            <ac:spMk id="3" creationId="{55001A84-3A36-4927-A44F-2BB39E2B1C33}"/>
          </ac:spMkLst>
        </pc:spChg>
        <pc:spChg chg="mod">
          <ac:chgData name="Ellie Small" userId="2e7173aac0d4d449" providerId="LiveId" clId="{D9F95B5B-9E27-4EC8-B876-C68A0B3404F4}" dt="2019-08-23T02:58:05.575" v="1379" actId="1076"/>
          <ac:spMkLst>
            <pc:docMk/>
            <pc:sldMk cId="2523096719" sldId="262"/>
            <ac:spMk id="8" creationId="{72116B70-85D6-4F7E-BFFC-A794AC58F773}"/>
          </ac:spMkLst>
        </pc:spChg>
        <pc:spChg chg="mod">
          <ac:chgData name="Ellie Small" userId="2e7173aac0d4d449" providerId="LiveId" clId="{D9F95B5B-9E27-4EC8-B876-C68A0B3404F4}" dt="2019-08-23T02:57:59.364" v="1378" actId="1076"/>
          <ac:spMkLst>
            <pc:docMk/>
            <pc:sldMk cId="2523096719" sldId="262"/>
            <ac:spMk id="12" creationId="{00CED95F-8BBF-4F9C-A048-7D7065B68A18}"/>
          </ac:spMkLst>
        </pc:spChg>
      </pc:sldChg>
      <pc:sldChg chg="modSp modAnim">
        <pc:chgData name="Ellie Small" userId="2e7173aac0d4d449" providerId="LiveId" clId="{D9F95B5B-9E27-4EC8-B876-C68A0B3404F4}" dt="2019-08-26T03:37:50.757" v="1474"/>
        <pc:sldMkLst>
          <pc:docMk/>
          <pc:sldMk cId="1027389628" sldId="263"/>
        </pc:sldMkLst>
        <pc:spChg chg="mod">
          <ac:chgData name="Ellie Small" userId="2e7173aac0d4d449" providerId="LiveId" clId="{D9F95B5B-9E27-4EC8-B876-C68A0B3404F4}" dt="2019-08-23T02:58:19.200" v="1382" actId="14100"/>
          <ac:spMkLst>
            <pc:docMk/>
            <pc:sldMk cId="1027389628" sldId="263"/>
            <ac:spMk id="2" creationId="{DA0CD55F-603C-4D2A-BE44-42317491026A}"/>
          </ac:spMkLst>
        </pc:spChg>
        <pc:spChg chg="mod">
          <ac:chgData name="Ellie Small" userId="2e7173aac0d4d449" providerId="LiveId" clId="{D9F95B5B-9E27-4EC8-B876-C68A0B3404F4}" dt="2019-08-23T02:59:24.094" v="1396" actId="1035"/>
          <ac:spMkLst>
            <pc:docMk/>
            <pc:sldMk cId="1027389628" sldId="263"/>
            <ac:spMk id="3" creationId="{55001A84-3A36-4927-A44F-2BB39E2B1C33}"/>
          </ac:spMkLst>
        </pc:spChg>
        <pc:spChg chg="mod">
          <ac:chgData name="Ellie Small" userId="2e7173aac0d4d449" providerId="LiveId" clId="{D9F95B5B-9E27-4EC8-B876-C68A0B3404F4}" dt="2019-08-23T02:59:24.094" v="1396" actId="1035"/>
          <ac:spMkLst>
            <pc:docMk/>
            <pc:sldMk cId="1027389628" sldId="263"/>
            <ac:spMk id="7" creationId="{94A050B2-F9D6-496A-A053-1963DB1E05AC}"/>
          </ac:spMkLst>
        </pc:spChg>
        <pc:spChg chg="mod">
          <ac:chgData name="Ellie Small" userId="2e7173aac0d4d449" providerId="LiveId" clId="{D9F95B5B-9E27-4EC8-B876-C68A0B3404F4}" dt="2019-08-23T02:59:24.094" v="1396" actId="1035"/>
          <ac:spMkLst>
            <pc:docMk/>
            <pc:sldMk cId="1027389628" sldId="263"/>
            <ac:spMk id="12" creationId="{00CED95F-8BBF-4F9C-A048-7D7065B68A18}"/>
          </ac:spMkLst>
        </pc:spChg>
      </pc:sldChg>
      <pc:sldChg chg="modSp modAnim">
        <pc:chgData name="Ellie Small" userId="2e7173aac0d4d449" providerId="LiveId" clId="{D9F95B5B-9E27-4EC8-B876-C68A0B3404F4}" dt="2019-09-01T19:31:29.571" v="1572" actId="1035"/>
        <pc:sldMkLst>
          <pc:docMk/>
          <pc:sldMk cId="265237843" sldId="264"/>
        </pc:sldMkLst>
        <pc:spChg chg="mod">
          <ac:chgData name="Ellie Small" userId="2e7173aac0d4d449" providerId="LiveId" clId="{D9F95B5B-9E27-4EC8-B876-C68A0B3404F4}" dt="2019-08-23T02:59:36.646" v="1399" actId="14100"/>
          <ac:spMkLst>
            <pc:docMk/>
            <pc:sldMk cId="265237843" sldId="264"/>
            <ac:spMk id="2" creationId="{DA0CD55F-603C-4D2A-BE44-42317491026A}"/>
          </ac:spMkLst>
        </pc:spChg>
        <pc:spChg chg="mod">
          <ac:chgData name="Ellie Small" userId="2e7173aac0d4d449" providerId="LiveId" clId="{D9F95B5B-9E27-4EC8-B876-C68A0B3404F4}" dt="2019-09-01T19:31:29.571" v="1572" actId="1035"/>
          <ac:spMkLst>
            <pc:docMk/>
            <pc:sldMk cId="265237843" sldId="264"/>
            <ac:spMk id="3" creationId="{55001A84-3A36-4927-A44F-2BB39E2B1C33}"/>
          </ac:spMkLst>
        </pc:spChg>
        <pc:spChg chg="mod">
          <ac:chgData name="Ellie Small" userId="2e7173aac0d4d449" providerId="LiveId" clId="{D9F95B5B-9E27-4EC8-B876-C68A0B3404F4}" dt="2019-09-01T19:31:29.571" v="1572" actId="1035"/>
          <ac:spMkLst>
            <pc:docMk/>
            <pc:sldMk cId="265237843" sldId="264"/>
            <ac:spMk id="8" creationId="{63318C74-1443-4228-8EDB-2637ECFD6303}"/>
          </ac:spMkLst>
        </pc:spChg>
        <pc:spChg chg="mod">
          <ac:chgData name="Ellie Small" userId="2e7173aac0d4d449" providerId="LiveId" clId="{D9F95B5B-9E27-4EC8-B876-C68A0B3404F4}" dt="2019-09-01T19:31:29.571" v="1572" actId="1035"/>
          <ac:spMkLst>
            <pc:docMk/>
            <pc:sldMk cId="265237843" sldId="264"/>
            <ac:spMk id="9" creationId="{5765656E-1BD9-4CC3-911D-B3196E33F25F}"/>
          </ac:spMkLst>
        </pc:spChg>
        <pc:spChg chg="mod">
          <ac:chgData name="Ellie Small" userId="2e7173aac0d4d449" providerId="LiveId" clId="{D9F95B5B-9E27-4EC8-B876-C68A0B3404F4}" dt="2019-09-01T19:31:29.571" v="1572" actId="1035"/>
          <ac:spMkLst>
            <pc:docMk/>
            <pc:sldMk cId="265237843" sldId="264"/>
            <ac:spMk id="12" creationId="{00CED95F-8BBF-4F9C-A048-7D7065B68A18}"/>
          </ac:spMkLst>
        </pc:spChg>
      </pc:sldChg>
      <pc:sldChg chg="modSp modAnim">
        <pc:chgData name="Ellie Small" userId="2e7173aac0d4d449" providerId="LiveId" clId="{D9F95B5B-9E27-4EC8-B876-C68A0B3404F4}" dt="2019-08-26T03:40:46.038" v="1488"/>
        <pc:sldMkLst>
          <pc:docMk/>
          <pc:sldMk cId="567937674" sldId="265"/>
        </pc:sldMkLst>
        <pc:spChg chg="mod">
          <ac:chgData name="Ellie Small" userId="2e7173aac0d4d449" providerId="LiveId" clId="{D9F95B5B-9E27-4EC8-B876-C68A0B3404F4}" dt="2019-08-23T03:00:46.355" v="1408" actId="14100"/>
          <ac:spMkLst>
            <pc:docMk/>
            <pc:sldMk cId="567937674" sldId="265"/>
            <ac:spMk id="2" creationId="{DA0CD55F-603C-4D2A-BE44-42317491026A}"/>
          </ac:spMkLst>
        </pc:spChg>
        <pc:spChg chg="mod">
          <ac:chgData name="Ellie Small" userId="2e7173aac0d4d449" providerId="LiveId" clId="{D9F95B5B-9E27-4EC8-B876-C68A0B3404F4}" dt="2019-08-23T03:01:32.795" v="1410" actId="179"/>
          <ac:spMkLst>
            <pc:docMk/>
            <pc:sldMk cId="567937674" sldId="265"/>
            <ac:spMk id="3" creationId="{55001A84-3A36-4927-A44F-2BB39E2B1C33}"/>
          </ac:spMkLst>
        </pc:spChg>
        <pc:spChg chg="mod">
          <ac:chgData name="Ellie Small" userId="2e7173aac0d4d449" providerId="LiveId" clId="{D9F95B5B-9E27-4EC8-B876-C68A0B3404F4}" dt="2019-08-23T03:01:49.406" v="1412" actId="1076"/>
          <ac:spMkLst>
            <pc:docMk/>
            <pc:sldMk cId="567937674" sldId="265"/>
            <ac:spMk id="11" creationId="{12F586D3-CD9C-474A-8149-100988E6B693}"/>
          </ac:spMkLst>
        </pc:spChg>
        <pc:spChg chg="mod">
          <ac:chgData name="Ellie Small" userId="2e7173aac0d4d449" providerId="LiveId" clId="{D9F95B5B-9E27-4EC8-B876-C68A0B3404F4}" dt="2019-08-23T03:02:13.943" v="1414" actId="2711"/>
          <ac:spMkLst>
            <pc:docMk/>
            <pc:sldMk cId="567937674" sldId="265"/>
            <ac:spMk id="13" creationId="{0C9F6535-F91E-469F-91E0-E60754431AAB}"/>
          </ac:spMkLst>
        </pc:spChg>
        <pc:spChg chg="mod">
          <ac:chgData name="Ellie Small" userId="2e7173aac0d4d449" providerId="LiveId" clId="{D9F95B5B-9E27-4EC8-B876-C68A0B3404F4}" dt="2019-08-23T03:02:04.681" v="1413" actId="2711"/>
          <ac:spMkLst>
            <pc:docMk/>
            <pc:sldMk cId="567937674" sldId="265"/>
            <ac:spMk id="14" creationId="{51DA4D87-ED00-49F0-857F-00965B5E0199}"/>
          </ac:spMkLst>
        </pc:spChg>
      </pc:sldChg>
      <pc:sldChg chg="modSp modAnim">
        <pc:chgData name="Ellie Small" userId="2e7173aac0d4d449" providerId="LiveId" clId="{D9F95B5B-9E27-4EC8-B876-C68A0B3404F4}" dt="2019-09-15T01:01:20.721" v="2072" actId="114"/>
        <pc:sldMkLst>
          <pc:docMk/>
          <pc:sldMk cId="3126147523" sldId="266"/>
        </pc:sldMkLst>
        <pc:spChg chg="mod">
          <ac:chgData name="Ellie Small" userId="2e7173aac0d4d449" providerId="LiveId" clId="{D9F95B5B-9E27-4EC8-B876-C68A0B3404F4}" dt="2019-08-23T03:06:29.642" v="1445" actId="20577"/>
          <ac:spMkLst>
            <pc:docMk/>
            <pc:sldMk cId="3126147523" sldId="266"/>
            <ac:spMk id="2" creationId="{DA0CD55F-603C-4D2A-BE44-42317491026A}"/>
          </ac:spMkLst>
        </pc:spChg>
        <pc:spChg chg="mod">
          <ac:chgData name="Ellie Small" userId="2e7173aac0d4d449" providerId="LiveId" clId="{D9F95B5B-9E27-4EC8-B876-C68A0B3404F4}" dt="2019-09-15T01:01:20.721" v="2072" actId="114"/>
          <ac:spMkLst>
            <pc:docMk/>
            <pc:sldMk cId="3126147523" sldId="266"/>
            <ac:spMk id="3" creationId="{55001A84-3A36-4927-A44F-2BB39E2B1C33}"/>
          </ac:spMkLst>
        </pc:spChg>
        <pc:spChg chg="mod">
          <ac:chgData name="Ellie Small" userId="2e7173aac0d4d449" providerId="LiveId" clId="{D9F95B5B-9E27-4EC8-B876-C68A0B3404F4}" dt="2019-09-15T01:00:02.805" v="2066" actId="1076"/>
          <ac:spMkLst>
            <pc:docMk/>
            <pc:sldMk cId="3126147523" sldId="266"/>
            <ac:spMk id="9" creationId="{9CB30111-E08C-405C-9510-3EB2F7747FB4}"/>
          </ac:spMkLst>
        </pc:spChg>
      </pc:sldChg>
      <pc:sldChg chg="modSp modAnim">
        <pc:chgData name="Ellie Small" userId="2e7173aac0d4d449" providerId="LiveId" clId="{D9F95B5B-9E27-4EC8-B876-C68A0B3404F4}" dt="2019-09-01T19:30:42.641" v="1553" actId="255"/>
        <pc:sldMkLst>
          <pc:docMk/>
          <pc:sldMk cId="2842397445" sldId="267"/>
        </pc:sldMkLst>
        <pc:spChg chg="mod">
          <ac:chgData name="Ellie Small" userId="2e7173aac0d4d449" providerId="LiveId" clId="{D9F95B5B-9E27-4EC8-B876-C68A0B3404F4}" dt="2019-09-01T19:30:42.641" v="1553" actId="255"/>
          <ac:spMkLst>
            <pc:docMk/>
            <pc:sldMk cId="2842397445" sldId="267"/>
            <ac:spMk id="5" creationId="{00000000-0000-0000-0000-000000000000}"/>
          </ac:spMkLst>
        </pc:spChg>
        <pc:spChg chg="mod">
          <ac:chgData name="Ellie Small" userId="2e7173aac0d4d449" providerId="LiveId" clId="{D9F95B5B-9E27-4EC8-B876-C68A0B3404F4}" dt="2019-08-23T02:45:00.738" v="1278" actId="1076"/>
          <ac:spMkLst>
            <pc:docMk/>
            <pc:sldMk cId="2842397445" sldId="267"/>
            <ac:spMk id="7" creationId="{72F861AD-D2B0-4ECF-9774-06237EC7BB74}"/>
          </ac:spMkLst>
        </pc:spChg>
      </pc:sldChg>
    </pc:docChg>
  </pc:docChgLst>
  <pc:docChgLst>
    <pc:chgData name="Ellie Small" userId="2e7173aac0d4d449" providerId="LiveId" clId="{33F77980-B683-4D28-9A52-3D2956250DB1}"/>
    <pc:docChg chg="undo custSel addSld delSld modSld sldOrd">
      <pc:chgData name="Ellie Small" userId="2e7173aac0d4d449" providerId="LiveId" clId="{33F77980-B683-4D28-9A52-3D2956250DB1}" dt="2020-09-01T00:28:04.799" v="14090" actId="27636"/>
      <pc:docMkLst>
        <pc:docMk/>
      </pc:docMkLst>
      <pc:sldChg chg="modSp mod">
        <pc:chgData name="Ellie Small" userId="2e7173aac0d4d449" providerId="LiveId" clId="{33F77980-B683-4D28-9A52-3D2956250DB1}" dt="2020-08-27T22:39:50.078" v="9946" actId="20577"/>
        <pc:sldMkLst>
          <pc:docMk/>
          <pc:sldMk cId="4269857569" sldId="256"/>
        </pc:sldMkLst>
        <pc:spChg chg="mod">
          <ac:chgData name="Ellie Small" userId="2e7173aac0d4d449" providerId="LiveId" clId="{33F77980-B683-4D28-9A52-3D2956250DB1}" dt="2020-08-27T22:39:50.078" v="9946" actId="20577"/>
          <ac:spMkLst>
            <pc:docMk/>
            <pc:sldMk cId="4269857569" sldId="256"/>
            <ac:spMk id="2" creationId="{00000000-0000-0000-0000-000000000000}"/>
          </ac:spMkLst>
        </pc:spChg>
      </pc:sldChg>
      <pc:sldChg chg="addSp delSp modSp mod modAnim">
        <pc:chgData name="Ellie Small" userId="2e7173aac0d4d449" providerId="LiveId" clId="{33F77980-B683-4D28-9A52-3D2956250DB1}" dt="2020-08-27T22:50:25.859" v="9962"/>
        <pc:sldMkLst>
          <pc:docMk/>
          <pc:sldMk cId="3165814184" sldId="260"/>
        </pc:sldMkLst>
        <pc:spChg chg="mod">
          <ac:chgData name="Ellie Small" userId="2e7173aac0d4d449" providerId="LiveId" clId="{33F77980-B683-4D28-9A52-3D2956250DB1}" dt="2020-08-24T16:36:52.618" v="347" actId="20577"/>
          <ac:spMkLst>
            <pc:docMk/>
            <pc:sldMk cId="3165814184" sldId="260"/>
            <ac:spMk id="2" creationId="{DA0CD55F-603C-4D2A-BE44-42317491026A}"/>
          </ac:spMkLst>
        </pc:spChg>
        <pc:spChg chg="mod">
          <ac:chgData name="Ellie Small" userId="2e7173aac0d4d449" providerId="LiveId" clId="{33F77980-B683-4D28-9A52-3D2956250DB1}" dt="2020-08-27T22:49:56.132" v="9957" actId="20577"/>
          <ac:spMkLst>
            <pc:docMk/>
            <pc:sldMk cId="3165814184" sldId="260"/>
            <ac:spMk id="3" creationId="{55001A84-3A36-4927-A44F-2BB39E2B1C33}"/>
          </ac:spMkLst>
        </pc:spChg>
        <pc:spChg chg="add mod">
          <ac:chgData name="Ellie Small" userId="2e7173aac0d4d449" providerId="LiveId" clId="{33F77980-B683-4D28-9A52-3D2956250DB1}" dt="2020-08-24T17:27:49.769" v="909" actId="14100"/>
          <ac:spMkLst>
            <pc:docMk/>
            <pc:sldMk cId="3165814184" sldId="260"/>
            <ac:spMk id="7" creationId="{7B22A4EF-1B53-438C-B5DD-CB220E4EA33A}"/>
          </ac:spMkLst>
        </pc:spChg>
        <pc:spChg chg="add del mod">
          <ac:chgData name="Ellie Small" userId="2e7173aac0d4d449" providerId="LiveId" clId="{33F77980-B683-4D28-9A52-3D2956250DB1}" dt="2020-08-24T17:18:21.559" v="741" actId="478"/>
          <ac:spMkLst>
            <pc:docMk/>
            <pc:sldMk cId="3165814184" sldId="260"/>
            <ac:spMk id="8" creationId="{A7F6E7A9-0516-402A-A774-DDBBB0496346}"/>
          </ac:spMkLst>
        </pc:spChg>
        <pc:picChg chg="add mod modCrop">
          <ac:chgData name="Ellie Small" userId="2e7173aac0d4d449" providerId="LiveId" clId="{33F77980-B683-4D28-9A52-3D2956250DB1}" dt="2020-08-24T17:17:07.517" v="707" actId="1076"/>
          <ac:picMkLst>
            <pc:docMk/>
            <pc:sldMk cId="3165814184" sldId="260"/>
            <ac:picMk id="6" creationId="{B3016367-C5BF-441E-9684-2AAF9C6F82BA}"/>
          </ac:picMkLst>
        </pc:picChg>
      </pc:sldChg>
      <pc:sldChg chg="addSp delSp modSp mod modAnim">
        <pc:chgData name="Ellie Small" userId="2e7173aac0d4d449" providerId="LiveId" clId="{33F77980-B683-4D28-9A52-3D2956250DB1}" dt="2020-08-27T23:00:58.004" v="10070"/>
        <pc:sldMkLst>
          <pc:docMk/>
          <pc:sldMk cId="3126147523" sldId="266"/>
        </pc:sldMkLst>
        <pc:spChg chg="mod">
          <ac:chgData name="Ellie Small" userId="2e7173aac0d4d449" providerId="LiveId" clId="{33F77980-B683-4D28-9A52-3D2956250DB1}" dt="2020-08-26T03:15:50.981" v="2225" actId="20577"/>
          <ac:spMkLst>
            <pc:docMk/>
            <pc:sldMk cId="3126147523" sldId="266"/>
            <ac:spMk id="2" creationId="{DA0CD55F-603C-4D2A-BE44-42317491026A}"/>
          </ac:spMkLst>
        </pc:spChg>
        <pc:spChg chg="mod">
          <ac:chgData name="Ellie Small" userId="2e7173aac0d4d449" providerId="LiveId" clId="{33F77980-B683-4D28-9A52-3D2956250DB1}" dt="2020-08-27T22:59:22.416" v="10042" actId="20577"/>
          <ac:spMkLst>
            <pc:docMk/>
            <pc:sldMk cId="3126147523" sldId="266"/>
            <ac:spMk id="3" creationId="{55001A84-3A36-4927-A44F-2BB39E2B1C33}"/>
          </ac:spMkLst>
        </pc:spChg>
        <pc:spChg chg="add mod">
          <ac:chgData name="Ellie Small" userId="2e7173aac0d4d449" providerId="LiveId" clId="{33F77980-B683-4D28-9A52-3D2956250DB1}" dt="2020-08-27T23:00:30.112" v="10064" actId="113"/>
          <ac:spMkLst>
            <pc:docMk/>
            <pc:sldMk cId="3126147523" sldId="266"/>
            <ac:spMk id="6" creationId="{1BE97FD1-F115-4059-A042-49DEAC8D5D91}"/>
          </ac:spMkLst>
        </pc:spChg>
        <pc:picChg chg="add del mod modCrop">
          <ac:chgData name="Ellie Small" userId="2e7173aac0d4d449" providerId="LiveId" clId="{33F77980-B683-4D28-9A52-3D2956250DB1}" dt="2020-08-27T21:48:56.082" v="9870" actId="478"/>
          <ac:picMkLst>
            <pc:docMk/>
            <pc:sldMk cId="3126147523" sldId="266"/>
            <ac:picMk id="5" creationId="{AD2D4513-B92F-42A4-AEF2-970CCA8A47AF}"/>
          </ac:picMkLst>
        </pc:picChg>
        <pc:picChg chg="add mod modCrop">
          <ac:chgData name="Ellie Small" userId="2e7173aac0d4d449" providerId="LiveId" clId="{33F77980-B683-4D28-9A52-3D2956250DB1}" dt="2020-08-27T21:53:06.593" v="9903" actId="1076"/>
          <ac:picMkLst>
            <pc:docMk/>
            <pc:sldMk cId="3126147523" sldId="266"/>
            <ac:picMk id="7" creationId="{FFD6A5B8-90AE-4F97-8333-F2C24FA0BC4C}"/>
          </ac:picMkLst>
        </pc:picChg>
        <pc:picChg chg="add mod modCrop">
          <ac:chgData name="Ellie Small" userId="2e7173aac0d4d449" providerId="LiveId" clId="{33F77980-B683-4D28-9A52-3D2956250DB1}" dt="2020-08-27T21:53:26.394" v="9907" actId="14100"/>
          <ac:picMkLst>
            <pc:docMk/>
            <pc:sldMk cId="3126147523" sldId="266"/>
            <ac:picMk id="8" creationId="{A94F9BF8-5285-43BC-B4C7-6AB96CBE712B}"/>
          </ac:picMkLst>
        </pc:picChg>
      </pc:sldChg>
      <pc:sldChg chg="modSp mod modAnim">
        <pc:chgData name="Ellie Small" userId="2e7173aac0d4d449" providerId="LiveId" clId="{33F77980-B683-4D28-9A52-3D2956250DB1}" dt="2020-08-30T22:40:31.207" v="13743" actId="20577"/>
        <pc:sldMkLst>
          <pc:docMk/>
          <pc:sldMk cId="2842397445" sldId="267"/>
        </pc:sldMkLst>
        <pc:spChg chg="mod">
          <ac:chgData name="Ellie Small" userId="2e7173aac0d4d449" providerId="LiveId" clId="{33F77980-B683-4D28-9A52-3D2956250DB1}" dt="2020-08-30T22:40:31.207" v="13743" actId="20577"/>
          <ac:spMkLst>
            <pc:docMk/>
            <pc:sldMk cId="2842397445" sldId="267"/>
            <ac:spMk id="7" creationId="{72F861AD-D2B0-4ECF-9774-06237EC7BB74}"/>
          </ac:spMkLst>
        </pc:spChg>
      </pc:sldChg>
      <pc:sldChg chg="modSp mod modAnim">
        <pc:chgData name="Ellie Small" userId="2e7173aac0d4d449" providerId="LiveId" clId="{33F77980-B683-4D28-9A52-3D2956250DB1}" dt="2020-08-28T02:21:27.265" v="11880"/>
        <pc:sldMkLst>
          <pc:docMk/>
          <pc:sldMk cId="0" sldId="271"/>
        </pc:sldMkLst>
        <pc:spChg chg="mod">
          <ac:chgData name="Ellie Small" userId="2e7173aac0d4d449" providerId="LiveId" clId="{33F77980-B683-4D28-9A52-3D2956250DB1}" dt="2020-08-28T02:21:13.243" v="11879"/>
          <ac:spMkLst>
            <pc:docMk/>
            <pc:sldMk cId="0" sldId="271"/>
            <ac:spMk id="7" creationId="{72F861AD-D2B0-4ECF-9774-06237EC7BB74}"/>
          </ac:spMkLst>
        </pc:spChg>
      </pc:sldChg>
      <pc:sldChg chg="del">
        <pc:chgData name="Ellie Small" userId="2e7173aac0d4d449" providerId="LiveId" clId="{33F77980-B683-4D28-9A52-3D2956250DB1}" dt="2020-08-24T17:43:00.317" v="1068" actId="47"/>
        <pc:sldMkLst>
          <pc:docMk/>
          <pc:sldMk cId="3481770991" sldId="283"/>
        </pc:sldMkLst>
      </pc:sldChg>
      <pc:sldChg chg="del">
        <pc:chgData name="Ellie Small" userId="2e7173aac0d4d449" providerId="LiveId" clId="{33F77980-B683-4D28-9A52-3D2956250DB1}" dt="2020-08-24T17:42:55.166" v="1067" actId="47"/>
        <pc:sldMkLst>
          <pc:docMk/>
          <pc:sldMk cId="2488943553" sldId="284"/>
        </pc:sldMkLst>
      </pc:sldChg>
      <pc:sldChg chg="del">
        <pc:chgData name="Ellie Small" userId="2e7173aac0d4d449" providerId="LiveId" clId="{33F77980-B683-4D28-9A52-3D2956250DB1}" dt="2020-08-24T17:42:55.166" v="1067" actId="47"/>
        <pc:sldMkLst>
          <pc:docMk/>
          <pc:sldMk cId="2707645076" sldId="285"/>
        </pc:sldMkLst>
      </pc:sldChg>
      <pc:sldChg chg="del">
        <pc:chgData name="Ellie Small" userId="2e7173aac0d4d449" providerId="LiveId" clId="{33F77980-B683-4D28-9A52-3D2956250DB1}" dt="2020-08-24T17:42:55.166" v="1067" actId="47"/>
        <pc:sldMkLst>
          <pc:docMk/>
          <pc:sldMk cId="615878692" sldId="286"/>
        </pc:sldMkLst>
      </pc:sldChg>
      <pc:sldChg chg="del">
        <pc:chgData name="Ellie Small" userId="2e7173aac0d4d449" providerId="LiveId" clId="{33F77980-B683-4D28-9A52-3D2956250DB1}" dt="2020-08-24T17:42:55.166" v="1067" actId="47"/>
        <pc:sldMkLst>
          <pc:docMk/>
          <pc:sldMk cId="4078085768" sldId="287"/>
        </pc:sldMkLst>
      </pc:sldChg>
      <pc:sldChg chg="del">
        <pc:chgData name="Ellie Small" userId="2e7173aac0d4d449" providerId="LiveId" clId="{33F77980-B683-4D28-9A52-3D2956250DB1}" dt="2020-08-24T17:42:55.166" v="1067" actId="47"/>
        <pc:sldMkLst>
          <pc:docMk/>
          <pc:sldMk cId="2335999858" sldId="288"/>
        </pc:sldMkLst>
      </pc:sldChg>
      <pc:sldChg chg="del">
        <pc:chgData name="Ellie Small" userId="2e7173aac0d4d449" providerId="LiveId" clId="{33F77980-B683-4D28-9A52-3D2956250DB1}" dt="2020-08-24T17:42:55.166" v="1067" actId="47"/>
        <pc:sldMkLst>
          <pc:docMk/>
          <pc:sldMk cId="1257059101" sldId="289"/>
        </pc:sldMkLst>
      </pc:sldChg>
      <pc:sldChg chg="del">
        <pc:chgData name="Ellie Small" userId="2e7173aac0d4d449" providerId="LiveId" clId="{33F77980-B683-4D28-9A52-3D2956250DB1}" dt="2020-08-24T17:42:55.166" v="1067" actId="47"/>
        <pc:sldMkLst>
          <pc:docMk/>
          <pc:sldMk cId="2078359354" sldId="291"/>
        </pc:sldMkLst>
      </pc:sldChg>
      <pc:sldChg chg="del">
        <pc:chgData name="Ellie Small" userId="2e7173aac0d4d449" providerId="LiveId" clId="{33F77980-B683-4D28-9A52-3D2956250DB1}" dt="2020-08-24T17:42:55.166" v="1067" actId="47"/>
        <pc:sldMkLst>
          <pc:docMk/>
          <pc:sldMk cId="1685683676" sldId="292"/>
        </pc:sldMkLst>
      </pc:sldChg>
      <pc:sldChg chg="del">
        <pc:chgData name="Ellie Small" userId="2e7173aac0d4d449" providerId="LiveId" clId="{33F77980-B683-4D28-9A52-3D2956250DB1}" dt="2020-08-24T17:42:55.166" v="1067" actId="47"/>
        <pc:sldMkLst>
          <pc:docMk/>
          <pc:sldMk cId="3206228696" sldId="293"/>
        </pc:sldMkLst>
      </pc:sldChg>
      <pc:sldChg chg="del">
        <pc:chgData name="Ellie Small" userId="2e7173aac0d4d449" providerId="LiveId" clId="{33F77980-B683-4D28-9A52-3D2956250DB1}" dt="2020-08-24T17:42:55.166" v="1067" actId="47"/>
        <pc:sldMkLst>
          <pc:docMk/>
          <pc:sldMk cId="2476866243" sldId="294"/>
        </pc:sldMkLst>
      </pc:sldChg>
      <pc:sldChg chg="addSp delSp modSp add mod modAnim">
        <pc:chgData name="Ellie Small" userId="2e7173aac0d4d449" providerId="LiveId" clId="{33F77980-B683-4D28-9A52-3D2956250DB1}" dt="2020-08-27T22:55:39.302" v="9994" actId="179"/>
        <pc:sldMkLst>
          <pc:docMk/>
          <pc:sldMk cId="3408154909" sldId="295"/>
        </pc:sldMkLst>
        <pc:spChg chg="mod">
          <ac:chgData name="Ellie Small" userId="2e7173aac0d4d449" providerId="LiveId" clId="{33F77980-B683-4D28-9A52-3D2956250DB1}" dt="2020-08-25T03:59:02.522" v="1142" actId="20577"/>
          <ac:spMkLst>
            <pc:docMk/>
            <pc:sldMk cId="3408154909" sldId="295"/>
            <ac:spMk id="2" creationId="{DA0CD55F-603C-4D2A-BE44-42317491026A}"/>
          </ac:spMkLst>
        </pc:spChg>
        <pc:spChg chg="mod">
          <ac:chgData name="Ellie Small" userId="2e7173aac0d4d449" providerId="LiveId" clId="{33F77980-B683-4D28-9A52-3D2956250DB1}" dt="2020-08-27T22:55:39.302" v="9994" actId="179"/>
          <ac:spMkLst>
            <pc:docMk/>
            <pc:sldMk cId="3408154909" sldId="295"/>
            <ac:spMk id="3" creationId="{55001A84-3A36-4927-A44F-2BB39E2B1C33}"/>
          </ac:spMkLst>
        </pc:spChg>
        <pc:spChg chg="add mod">
          <ac:chgData name="Ellie Small" userId="2e7173aac0d4d449" providerId="LiveId" clId="{33F77980-B683-4D28-9A52-3D2956250DB1}" dt="2020-08-24T17:34:19.141" v="1054" actId="1076"/>
          <ac:spMkLst>
            <pc:docMk/>
            <pc:sldMk cId="3408154909" sldId="295"/>
            <ac:spMk id="5" creationId="{B12BAA9A-4696-4EC8-9B32-DDC67F2B6E63}"/>
          </ac:spMkLst>
        </pc:spChg>
        <pc:spChg chg="del">
          <ac:chgData name="Ellie Small" userId="2e7173aac0d4d449" providerId="LiveId" clId="{33F77980-B683-4D28-9A52-3D2956250DB1}" dt="2020-08-24T17:33:13.630" v="1049" actId="478"/>
          <ac:spMkLst>
            <pc:docMk/>
            <pc:sldMk cId="3408154909" sldId="295"/>
            <ac:spMk id="7" creationId="{7B22A4EF-1B53-438C-B5DD-CB220E4EA33A}"/>
          </ac:spMkLst>
        </pc:spChg>
        <pc:spChg chg="add mod">
          <ac:chgData name="Ellie Small" userId="2e7173aac0d4d449" providerId="LiveId" clId="{33F77980-B683-4D28-9A52-3D2956250DB1}" dt="2020-08-24T17:34:22.972" v="1055" actId="1076"/>
          <ac:spMkLst>
            <pc:docMk/>
            <pc:sldMk cId="3408154909" sldId="295"/>
            <ac:spMk id="8" creationId="{C1DD15F7-92A9-42C2-A3BC-301BBF33E371}"/>
          </ac:spMkLst>
        </pc:spChg>
        <pc:picChg chg="mod">
          <ac:chgData name="Ellie Small" userId="2e7173aac0d4d449" providerId="LiveId" clId="{33F77980-B683-4D28-9A52-3D2956250DB1}" dt="2020-08-24T17:34:32.387" v="1056" actId="1076"/>
          <ac:picMkLst>
            <pc:docMk/>
            <pc:sldMk cId="3408154909" sldId="295"/>
            <ac:picMk id="6" creationId="{B3016367-C5BF-441E-9684-2AAF9C6F82BA}"/>
          </ac:picMkLst>
        </pc:picChg>
      </pc:sldChg>
      <pc:sldChg chg="addSp delSp modSp add mod ord modAnim">
        <pc:chgData name="Ellie Small" userId="2e7173aac0d4d449" providerId="LiveId" clId="{33F77980-B683-4D28-9A52-3D2956250DB1}" dt="2020-08-27T23:00:03.594" v="10062" actId="113"/>
        <pc:sldMkLst>
          <pc:docMk/>
          <pc:sldMk cId="3948285843" sldId="296"/>
        </pc:sldMkLst>
        <pc:spChg chg="mod">
          <ac:chgData name="Ellie Small" userId="2e7173aac0d4d449" providerId="LiveId" clId="{33F77980-B683-4D28-9A52-3D2956250DB1}" dt="2020-08-25T03:59:08.299" v="1146" actId="20577"/>
          <ac:spMkLst>
            <pc:docMk/>
            <pc:sldMk cId="3948285843" sldId="296"/>
            <ac:spMk id="2" creationId="{DA0CD55F-603C-4D2A-BE44-42317491026A}"/>
          </ac:spMkLst>
        </pc:spChg>
        <pc:spChg chg="mod">
          <ac:chgData name="Ellie Small" userId="2e7173aac0d4d449" providerId="LiveId" clId="{33F77980-B683-4D28-9A52-3D2956250DB1}" dt="2020-08-26T02:36:39.865" v="1935" actId="20577"/>
          <ac:spMkLst>
            <pc:docMk/>
            <pc:sldMk cId="3948285843" sldId="296"/>
            <ac:spMk id="3" creationId="{55001A84-3A36-4927-A44F-2BB39E2B1C33}"/>
          </ac:spMkLst>
        </pc:spChg>
        <pc:spChg chg="mod">
          <ac:chgData name="Ellie Small" userId="2e7173aac0d4d449" providerId="LiveId" clId="{33F77980-B683-4D28-9A52-3D2956250DB1}" dt="2020-08-25T04:07:30.005" v="1367" actId="1076"/>
          <ac:spMkLst>
            <pc:docMk/>
            <pc:sldMk cId="3948285843" sldId="296"/>
            <ac:spMk id="7" creationId="{7B22A4EF-1B53-438C-B5DD-CB220E4EA33A}"/>
          </ac:spMkLst>
        </pc:spChg>
        <pc:spChg chg="add mod">
          <ac:chgData name="Ellie Small" userId="2e7173aac0d4d449" providerId="LiveId" clId="{33F77980-B683-4D28-9A52-3D2956250DB1}" dt="2020-08-27T23:00:03.594" v="10062" actId="113"/>
          <ac:spMkLst>
            <pc:docMk/>
            <pc:sldMk cId="3948285843" sldId="296"/>
            <ac:spMk id="8" creationId="{EA183E68-8647-4019-94F9-B6FB8A417243}"/>
          </ac:spMkLst>
        </pc:spChg>
        <pc:spChg chg="add mod">
          <ac:chgData name="Ellie Small" userId="2e7173aac0d4d449" providerId="LiveId" clId="{33F77980-B683-4D28-9A52-3D2956250DB1}" dt="2020-08-25T04:11:13.460" v="1394" actId="1076"/>
          <ac:spMkLst>
            <pc:docMk/>
            <pc:sldMk cId="3948285843" sldId="296"/>
            <ac:spMk id="9" creationId="{7603E6EE-BD3C-4D32-9FCA-E87E9FD4064A}"/>
          </ac:spMkLst>
        </pc:spChg>
        <pc:picChg chg="add mod modCrop">
          <ac:chgData name="Ellie Small" userId="2e7173aac0d4d449" providerId="LiveId" clId="{33F77980-B683-4D28-9A52-3D2956250DB1}" dt="2020-08-25T04:05:03.176" v="1358" actId="1076"/>
          <ac:picMkLst>
            <pc:docMk/>
            <pc:sldMk cId="3948285843" sldId="296"/>
            <ac:picMk id="5" creationId="{DC7B794C-DDD1-476F-AC1E-FEFD6FD4074E}"/>
          </ac:picMkLst>
        </pc:picChg>
        <pc:picChg chg="del">
          <ac:chgData name="Ellie Small" userId="2e7173aac0d4d449" providerId="LiveId" clId="{33F77980-B683-4D28-9A52-3D2956250DB1}" dt="2020-08-25T04:03:48.590" v="1328" actId="478"/>
          <ac:picMkLst>
            <pc:docMk/>
            <pc:sldMk cId="3948285843" sldId="296"/>
            <ac:picMk id="6" creationId="{B3016367-C5BF-441E-9684-2AAF9C6F82BA}"/>
          </ac:picMkLst>
        </pc:picChg>
      </pc:sldChg>
      <pc:sldChg chg="modSp add del mod ord">
        <pc:chgData name="Ellie Small" userId="2e7173aac0d4d449" providerId="LiveId" clId="{33F77980-B683-4D28-9A52-3D2956250DB1}" dt="2020-08-25T04:12:20.450" v="1395" actId="47"/>
        <pc:sldMkLst>
          <pc:docMk/>
          <pc:sldMk cId="1666150437" sldId="297"/>
        </pc:sldMkLst>
        <pc:spChg chg="mod">
          <ac:chgData name="Ellie Small" userId="2e7173aac0d4d449" providerId="LiveId" clId="{33F77980-B683-4D28-9A52-3D2956250DB1}" dt="2020-08-25T03:59:16.817" v="1150" actId="20577"/>
          <ac:spMkLst>
            <pc:docMk/>
            <pc:sldMk cId="1666150437" sldId="297"/>
            <ac:spMk id="2" creationId="{DA0CD55F-603C-4D2A-BE44-42317491026A}"/>
          </ac:spMkLst>
        </pc:spChg>
      </pc:sldChg>
      <pc:sldChg chg="addSp delSp modSp add mod modAnim">
        <pc:chgData name="Ellie Small" userId="2e7173aac0d4d449" providerId="LiveId" clId="{33F77980-B683-4D28-9A52-3D2956250DB1}" dt="2020-08-28T02:32:07.047" v="11936" actId="14100"/>
        <pc:sldMkLst>
          <pc:docMk/>
          <pc:sldMk cId="2875482095" sldId="297"/>
        </pc:sldMkLst>
        <pc:spChg chg="mod">
          <ac:chgData name="Ellie Small" userId="2e7173aac0d4d449" providerId="LiveId" clId="{33F77980-B683-4D28-9A52-3D2956250DB1}" dt="2020-08-25T04:12:40.041" v="1397" actId="20577"/>
          <ac:spMkLst>
            <pc:docMk/>
            <pc:sldMk cId="2875482095" sldId="297"/>
            <ac:spMk id="2" creationId="{DA0CD55F-603C-4D2A-BE44-42317491026A}"/>
          </ac:spMkLst>
        </pc:spChg>
        <pc:spChg chg="mod">
          <ac:chgData name="Ellie Small" userId="2e7173aac0d4d449" providerId="LiveId" clId="{33F77980-B683-4D28-9A52-3D2956250DB1}" dt="2020-08-28T02:32:07.047" v="11936" actId="14100"/>
          <ac:spMkLst>
            <pc:docMk/>
            <pc:sldMk cId="2875482095" sldId="297"/>
            <ac:spMk id="3" creationId="{55001A84-3A36-4927-A44F-2BB39E2B1C33}"/>
          </ac:spMkLst>
        </pc:spChg>
        <pc:spChg chg="del">
          <ac:chgData name="Ellie Small" userId="2e7173aac0d4d449" providerId="LiveId" clId="{33F77980-B683-4D28-9A52-3D2956250DB1}" dt="2020-08-25T04:15:20.254" v="1420" actId="478"/>
          <ac:spMkLst>
            <pc:docMk/>
            <pc:sldMk cId="2875482095" sldId="297"/>
            <ac:spMk id="7" creationId="{7B22A4EF-1B53-438C-B5DD-CB220E4EA33A}"/>
          </ac:spMkLst>
        </pc:spChg>
        <pc:spChg chg="mod">
          <ac:chgData name="Ellie Small" userId="2e7173aac0d4d449" providerId="LiveId" clId="{33F77980-B683-4D28-9A52-3D2956250DB1}" dt="2020-08-27T22:59:51.290" v="10055" actId="113"/>
          <ac:spMkLst>
            <pc:docMk/>
            <pc:sldMk cId="2875482095" sldId="297"/>
            <ac:spMk id="8" creationId="{EA183E68-8647-4019-94F9-B6FB8A417243}"/>
          </ac:spMkLst>
        </pc:spChg>
        <pc:spChg chg="add del">
          <ac:chgData name="Ellie Small" userId="2e7173aac0d4d449" providerId="LiveId" clId="{33F77980-B683-4D28-9A52-3D2956250DB1}" dt="2020-08-25T04:16:44.299" v="1429" actId="478"/>
          <ac:spMkLst>
            <pc:docMk/>
            <pc:sldMk cId="2875482095" sldId="297"/>
            <ac:spMk id="9" creationId="{7603E6EE-BD3C-4D32-9FCA-E87E9FD4064A}"/>
          </ac:spMkLst>
        </pc:spChg>
        <pc:spChg chg="add del mod">
          <ac:chgData name="Ellie Small" userId="2e7173aac0d4d449" providerId="LiveId" clId="{33F77980-B683-4D28-9A52-3D2956250DB1}" dt="2020-08-25T04:23:22.784" v="1715" actId="1035"/>
          <ac:spMkLst>
            <pc:docMk/>
            <pc:sldMk cId="2875482095" sldId="297"/>
            <ac:spMk id="10" creationId="{5246543E-FE8C-4CC1-B8D8-C3DD1E3D4531}"/>
          </ac:spMkLst>
        </pc:spChg>
        <pc:spChg chg="add mod">
          <ac:chgData name="Ellie Small" userId="2e7173aac0d4d449" providerId="LiveId" clId="{33F77980-B683-4D28-9A52-3D2956250DB1}" dt="2020-08-27T22:57:23.046" v="10031" actId="20577"/>
          <ac:spMkLst>
            <pc:docMk/>
            <pc:sldMk cId="2875482095" sldId="297"/>
            <ac:spMk id="11" creationId="{7A734903-AF3A-493B-8419-24EC91DD04FC}"/>
          </ac:spMkLst>
        </pc:spChg>
        <pc:picChg chg="del">
          <ac:chgData name="Ellie Small" userId="2e7173aac0d4d449" providerId="LiveId" clId="{33F77980-B683-4D28-9A52-3D2956250DB1}" dt="2020-08-25T04:14:34.731" v="1414" actId="478"/>
          <ac:picMkLst>
            <pc:docMk/>
            <pc:sldMk cId="2875482095" sldId="297"/>
            <ac:picMk id="5" creationId="{DC7B794C-DDD1-476F-AC1E-FEFD6FD4074E}"/>
          </ac:picMkLst>
        </pc:picChg>
        <pc:picChg chg="add mod modCrop">
          <ac:chgData name="Ellie Small" userId="2e7173aac0d4d449" providerId="LiveId" clId="{33F77980-B683-4D28-9A52-3D2956250DB1}" dt="2020-08-25T04:23:03.964" v="1704" actId="1035"/>
          <ac:picMkLst>
            <pc:docMk/>
            <pc:sldMk cId="2875482095" sldId="297"/>
            <ac:picMk id="6" creationId="{3116C510-FD8F-4653-AF75-476C8C855DA6}"/>
          </ac:picMkLst>
        </pc:picChg>
      </pc:sldChg>
      <pc:sldChg chg="addSp delSp modSp add mod modAnim">
        <pc:chgData name="Ellie Small" userId="2e7173aac0d4d449" providerId="LiveId" clId="{33F77980-B683-4D28-9A52-3D2956250DB1}" dt="2020-08-28T02:32:49.917" v="11997" actId="20577"/>
        <pc:sldMkLst>
          <pc:docMk/>
          <pc:sldMk cId="1599469531" sldId="298"/>
        </pc:sldMkLst>
        <pc:spChg chg="mod">
          <ac:chgData name="Ellie Small" userId="2e7173aac0d4d449" providerId="LiveId" clId="{33F77980-B683-4D28-9A52-3D2956250DB1}" dt="2020-08-26T02:30:50.144" v="1737" actId="20577"/>
          <ac:spMkLst>
            <pc:docMk/>
            <pc:sldMk cId="1599469531" sldId="298"/>
            <ac:spMk id="2" creationId="{DA0CD55F-603C-4D2A-BE44-42317491026A}"/>
          </ac:spMkLst>
        </pc:spChg>
        <pc:spChg chg="mod ord">
          <ac:chgData name="Ellie Small" userId="2e7173aac0d4d449" providerId="LiveId" clId="{33F77980-B683-4D28-9A52-3D2956250DB1}" dt="2020-08-28T02:32:49.917" v="11997" actId="20577"/>
          <ac:spMkLst>
            <pc:docMk/>
            <pc:sldMk cId="1599469531" sldId="298"/>
            <ac:spMk id="3" creationId="{55001A84-3A36-4927-A44F-2BB39E2B1C33}"/>
          </ac:spMkLst>
        </pc:spChg>
        <pc:spChg chg="add mod">
          <ac:chgData name="Ellie Small" userId="2e7173aac0d4d449" providerId="LiveId" clId="{33F77980-B683-4D28-9A52-3D2956250DB1}" dt="2020-08-26T02:42:04.838" v="2144" actId="14100"/>
          <ac:spMkLst>
            <pc:docMk/>
            <pc:sldMk cId="1599469531" sldId="298"/>
            <ac:spMk id="7" creationId="{5184D0EC-1FDD-49A0-A61A-32108070639E}"/>
          </ac:spMkLst>
        </pc:spChg>
        <pc:spChg chg="mod ord">
          <ac:chgData name="Ellie Small" userId="2e7173aac0d4d449" providerId="LiveId" clId="{33F77980-B683-4D28-9A52-3D2956250DB1}" dt="2020-08-27T23:00:24.264" v="10063" actId="113"/>
          <ac:spMkLst>
            <pc:docMk/>
            <pc:sldMk cId="1599469531" sldId="298"/>
            <ac:spMk id="8" creationId="{EA183E68-8647-4019-94F9-B6FB8A417243}"/>
          </ac:spMkLst>
        </pc:spChg>
        <pc:spChg chg="del">
          <ac:chgData name="Ellie Small" userId="2e7173aac0d4d449" providerId="LiveId" clId="{33F77980-B683-4D28-9A52-3D2956250DB1}" dt="2020-08-26T02:39:56.363" v="2119" actId="478"/>
          <ac:spMkLst>
            <pc:docMk/>
            <pc:sldMk cId="1599469531" sldId="298"/>
            <ac:spMk id="10" creationId="{5246543E-FE8C-4CC1-B8D8-C3DD1E3D4531}"/>
          </ac:spMkLst>
        </pc:spChg>
        <pc:spChg chg="del mod">
          <ac:chgData name="Ellie Small" userId="2e7173aac0d4d449" providerId="LiveId" clId="{33F77980-B683-4D28-9A52-3D2956250DB1}" dt="2020-08-26T02:39:47.125" v="2117" actId="478"/>
          <ac:spMkLst>
            <pc:docMk/>
            <pc:sldMk cId="1599469531" sldId="298"/>
            <ac:spMk id="11" creationId="{7A734903-AF3A-493B-8419-24EC91DD04FC}"/>
          </ac:spMkLst>
        </pc:spChg>
        <pc:picChg chg="add mod modCrop">
          <ac:chgData name="Ellie Small" userId="2e7173aac0d4d449" providerId="LiveId" clId="{33F77980-B683-4D28-9A52-3D2956250DB1}" dt="2020-08-26T02:38:30.793" v="2109" actId="1076"/>
          <ac:picMkLst>
            <pc:docMk/>
            <pc:sldMk cId="1599469531" sldId="298"/>
            <ac:picMk id="5" creationId="{687FE953-5995-4F0F-A798-A9EA6F4BB11C}"/>
          </ac:picMkLst>
        </pc:picChg>
        <pc:picChg chg="del mod">
          <ac:chgData name="Ellie Small" userId="2e7173aac0d4d449" providerId="LiveId" clId="{33F77980-B683-4D28-9A52-3D2956250DB1}" dt="2020-08-26T02:37:55.608" v="2105" actId="478"/>
          <ac:picMkLst>
            <pc:docMk/>
            <pc:sldMk cId="1599469531" sldId="298"/>
            <ac:picMk id="6" creationId="{3116C510-FD8F-4653-AF75-476C8C855DA6}"/>
          </ac:picMkLst>
        </pc:picChg>
      </pc:sldChg>
      <pc:sldChg chg="add del">
        <pc:chgData name="Ellie Small" userId="2e7173aac0d4d449" providerId="LiveId" clId="{33F77980-B683-4D28-9A52-3D2956250DB1}" dt="2020-08-26T03:15:28.643" v="2215" actId="47"/>
        <pc:sldMkLst>
          <pc:docMk/>
          <pc:sldMk cId="193309141" sldId="299"/>
        </pc:sldMkLst>
      </pc:sldChg>
      <pc:sldChg chg="addSp delSp modSp add mod modAnim">
        <pc:chgData name="Ellie Small" userId="2e7173aac0d4d449" providerId="LiveId" clId="{33F77980-B683-4D28-9A52-3D2956250DB1}" dt="2020-09-01T00:28:04.799" v="14090" actId="27636"/>
        <pc:sldMkLst>
          <pc:docMk/>
          <pc:sldMk cId="4210519305" sldId="299"/>
        </pc:sldMkLst>
        <pc:spChg chg="mod">
          <ac:chgData name="Ellie Small" userId="2e7173aac0d4d449" providerId="LiveId" clId="{33F77980-B683-4D28-9A52-3D2956250DB1}" dt="2020-08-28T02:17:00.994" v="11866" actId="1076"/>
          <ac:spMkLst>
            <pc:docMk/>
            <pc:sldMk cId="4210519305" sldId="299"/>
            <ac:spMk id="2" creationId="{DA0CD55F-603C-4D2A-BE44-42317491026A}"/>
          </ac:spMkLst>
        </pc:spChg>
        <pc:spChg chg="mod">
          <ac:chgData name="Ellie Small" userId="2e7173aac0d4d449" providerId="LiveId" clId="{33F77980-B683-4D28-9A52-3D2956250DB1}" dt="2020-09-01T00:28:04.799" v="14090" actId="27636"/>
          <ac:spMkLst>
            <pc:docMk/>
            <pc:sldMk cId="4210519305" sldId="299"/>
            <ac:spMk id="3" creationId="{55001A84-3A36-4927-A44F-2BB39E2B1C33}"/>
          </ac:spMkLst>
        </pc:spChg>
        <pc:spChg chg="add del">
          <ac:chgData name="Ellie Small" userId="2e7173aac0d4d449" providerId="LiveId" clId="{33F77980-B683-4D28-9A52-3D2956250DB1}" dt="2020-08-28T01:37:15.358" v="10910" actId="22"/>
          <ac:spMkLst>
            <pc:docMk/>
            <pc:sldMk cId="4210519305" sldId="299"/>
            <ac:spMk id="6" creationId="{33A6533F-4019-4F58-BDD8-7BD53F6EFDBC}"/>
          </ac:spMkLst>
        </pc:spChg>
      </pc:sldChg>
      <pc:sldChg chg="delSp modSp add mod modAnim">
        <pc:chgData name="Ellie Small" userId="2e7173aac0d4d449" providerId="LiveId" clId="{33F77980-B683-4D28-9A52-3D2956250DB1}" dt="2020-08-31T00:04:53.293" v="14086"/>
        <pc:sldMkLst>
          <pc:docMk/>
          <pc:sldMk cId="1002132794" sldId="300"/>
        </pc:sldMkLst>
        <pc:spChg chg="mod">
          <ac:chgData name="Ellie Small" userId="2e7173aac0d4d449" providerId="LiveId" clId="{33F77980-B683-4D28-9A52-3D2956250DB1}" dt="2020-08-26T04:43:56.455" v="2418" actId="20577"/>
          <ac:spMkLst>
            <pc:docMk/>
            <pc:sldMk cId="1002132794" sldId="300"/>
            <ac:spMk id="2" creationId="{DA0CD55F-603C-4D2A-BE44-42317491026A}"/>
          </ac:spMkLst>
        </pc:spChg>
        <pc:spChg chg="mod">
          <ac:chgData name="Ellie Small" userId="2e7173aac0d4d449" providerId="LiveId" clId="{33F77980-B683-4D28-9A52-3D2956250DB1}" dt="2020-08-31T00:04:34.832" v="14084"/>
          <ac:spMkLst>
            <pc:docMk/>
            <pc:sldMk cId="1002132794" sldId="300"/>
            <ac:spMk id="3" creationId="{55001A84-3A36-4927-A44F-2BB39E2B1C33}"/>
          </ac:spMkLst>
        </pc:spChg>
        <pc:picChg chg="del">
          <ac:chgData name="Ellie Small" userId="2e7173aac0d4d449" providerId="LiveId" clId="{33F77980-B683-4D28-9A52-3D2956250DB1}" dt="2020-08-26T04:49:00.253" v="2944" actId="478"/>
          <ac:picMkLst>
            <pc:docMk/>
            <pc:sldMk cId="1002132794" sldId="300"/>
            <ac:picMk id="5" creationId="{AD2D4513-B92F-42A4-AEF2-970CCA8A47AF}"/>
          </ac:picMkLst>
        </pc:picChg>
      </pc:sldChg>
      <pc:sldChg chg="addSp delSp modSp add del mod modAnim">
        <pc:chgData name="Ellie Small" userId="2e7173aac0d4d449" providerId="LiveId" clId="{33F77980-B683-4D28-9A52-3D2956250DB1}" dt="2020-08-26T06:15:58.431" v="4658" actId="47"/>
        <pc:sldMkLst>
          <pc:docMk/>
          <pc:sldMk cId="2067436983" sldId="301"/>
        </pc:sldMkLst>
        <pc:spChg chg="mod">
          <ac:chgData name="Ellie Small" userId="2e7173aac0d4d449" providerId="LiveId" clId="{33F77980-B683-4D28-9A52-3D2956250DB1}" dt="2020-08-26T05:55:26.568" v="4636" actId="1076"/>
          <ac:spMkLst>
            <pc:docMk/>
            <pc:sldMk cId="2067436983" sldId="301"/>
            <ac:spMk id="2" creationId="{DA0CD55F-603C-4D2A-BE44-42317491026A}"/>
          </ac:spMkLst>
        </pc:spChg>
        <pc:spChg chg="mod ord">
          <ac:chgData name="Ellie Small" userId="2e7173aac0d4d449" providerId="LiveId" clId="{33F77980-B683-4D28-9A52-3D2956250DB1}" dt="2020-08-26T05:55:21.354" v="4633" actId="1076"/>
          <ac:spMkLst>
            <pc:docMk/>
            <pc:sldMk cId="2067436983" sldId="301"/>
            <ac:spMk id="3" creationId="{55001A84-3A36-4927-A44F-2BB39E2B1C33}"/>
          </ac:spMkLst>
        </pc:spChg>
        <pc:spChg chg="add mod">
          <ac:chgData name="Ellie Small" userId="2e7173aac0d4d449" providerId="LiveId" clId="{33F77980-B683-4D28-9A52-3D2956250DB1}" dt="2020-08-26T05:56:29.333" v="4643" actId="20577"/>
          <ac:spMkLst>
            <pc:docMk/>
            <pc:sldMk cId="2067436983" sldId="301"/>
            <ac:spMk id="8" creationId="{4E563CDD-33CD-48F8-B99A-A074F3B6D165}"/>
          </ac:spMkLst>
        </pc:spChg>
        <pc:picChg chg="add del mod">
          <ac:chgData name="Ellie Small" userId="2e7173aac0d4d449" providerId="LiveId" clId="{33F77980-B683-4D28-9A52-3D2956250DB1}" dt="2020-08-26T05:40:01.148" v="3905" actId="478"/>
          <ac:picMkLst>
            <pc:docMk/>
            <pc:sldMk cId="2067436983" sldId="301"/>
            <ac:picMk id="6" creationId="{07C9BF14-297F-4D92-BFB1-18F99D4B6424}"/>
          </ac:picMkLst>
        </pc:picChg>
        <pc:picChg chg="add mod modCrop">
          <ac:chgData name="Ellie Small" userId="2e7173aac0d4d449" providerId="LiveId" clId="{33F77980-B683-4D28-9A52-3D2956250DB1}" dt="2020-08-26T05:55:43.018" v="4638" actId="14100"/>
          <ac:picMkLst>
            <pc:docMk/>
            <pc:sldMk cId="2067436983" sldId="301"/>
            <ac:picMk id="7" creationId="{B76B593E-44A4-4D7C-A726-8EFA4AF5E423}"/>
          </ac:picMkLst>
        </pc:picChg>
      </pc:sldChg>
      <pc:sldChg chg="addSp delSp modSp add mod ord modAnim">
        <pc:chgData name="Ellie Small" userId="2e7173aac0d4d449" providerId="LiveId" clId="{33F77980-B683-4D28-9A52-3D2956250DB1}" dt="2020-08-28T03:18:02.336" v="12238" actId="20577"/>
        <pc:sldMkLst>
          <pc:docMk/>
          <pc:sldMk cId="2597470593" sldId="302"/>
        </pc:sldMkLst>
        <pc:spChg chg="mod">
          <ac:chgData name="Ellie Small" userId="2e7173aac0d4d449" providerId="LiveId" clId="{33F77980-B683-4D28-9A52-3D2956250DB1}" dt="2020-08-26T06:33:29.347" v="5370" actId="6549"/>
          <ac:spMkLst>
            <pc:docMk/>
            <pc:sldMk cId="2597470593" sldId="302"/>
            <ac:spMk id="2" creationId="{DA0CD55F-603C-4D2A-BE44-42317491026A}"/>
          </ac:spMkLst>
        </pc:spChg>
        <pc:spChg chg="mod">
          <ac:chgData name="Ellie Small" userId="2e7173aac0d4d449" providerId="LiveId" clId="{33F77980-B683-4D28-9A52-3D2956250DB1}" dt="2020-08-26T06:32:06.832" v="5360" actId="114"/>
          <ac:spMkLst>
            <pc:docMk/>
            <pc:sldMk cId="2597470593" sldId="302"/>
            <ac:spMk id="3" creationId="{55001A84-3A36-4927-A44F-2BB39E2B1C33}"/>
          </ac:spMkLst>
        </pc:spChg>
        <pc:spChg chg="mod">
          <ac:chgData name="Ellie Small" userId="2e7173aac0d4d449" providerId="LiveId" clId="{33F77980-B683-4D28-9A52-3D2956250DB1}" dt="2020-08-28T03:18:02.336" v="12238" actId="20577"/>
          <ac:spMkLst>
            <pc:docMk/>
            <pc:sldMk cId="2597470593" sldId="302"/>
            <ac:spMk id="8" creationId="{4E563CDD-33CD-48F8-B99A-A074F3B6D165}"/>
          </ac:spMkLst>
        </pc:spChg>
        <pc:spChg chg="add mod">
          <ac:chgData name="Ellie Small" userId="2e7173aac0d4d449" providerId="LiveId" clId="{33F77980-B683-4D28-9A52-3D2956250DB1}" dt="2020-08-28T03:17:30.304" v="12198" actId="20577"/>
          <ac:spMkLst>
            <pc:docMk/>
            <pc:sldMk cId="2597470593" sldId="302"/>
            <ac:spMk id="9" creationId="{BEA02DD9-72E1-452A-A26E-4429E60768BB}"/>
          </ac:spMkLst>
        </pc:spChg>
        <pc:picChg chg="add del mod modCrop">
          <ac:chgData name="Ellie Small" userId="2e7173aac0d4d449" providerId="LiveId" clId="{33F77980-B683-4D28-9A52-3D2956250DB1}" dt="2020-08-27T04:59:14.656" v="6493" actId="478"/>
          <ac:picMkLst>
            <pc:docMk/>
            <pc:sldMk cId="2597470593" sldId="302"/>
            <ac:picMk id="5" creationId="{D9FA2EB1-6A65-4426-A5B7-97737ADE386C}"/>
          </ac:picMkLst>
        </pc:picChg>
        <pc:picChg chg="add del mod modCrop">
          <ac:chgData name="Ellie Small" userId="2e7173aac0d4d449" providerId="LiveId" clId="{33F77980-B683-4D28-9A52-3D2956250DB1}" dt="2020-08-27T04:58:31.628" v="6488" actId="478"/>
          <ac:picMkLst>
            <pc:docMk/>
            <pc:sldMk cId="2597470593" sldId="302"/>
            <ac:picMk id="6" creationId="{EE7AF926-1E02-4D1F-94D6-56C77582B970}"/>
          </ac:picMkLst>
        </pc:picChg>
        <pc:picChg chg="add mod modCrop">
          <ac:chgData name="Ellie Small" userId="2e7173aac0d4d449" providerId="LiveId" clId="{33F77980-B683-4D28-9A52-3D2956250DB1}" dt="2020-08-27T04:59:25.331" v="6495" actId="14100"/>
          <ac:picMkLst>
            <pc:docMk/>
            <pc:sldMk cId="2597470593" sldId="302"/>
            <ac:picMk id="7" creationId="{1A00866C-396C-4A34-B1FA-4BDBC866D5BC}"/>
          </ac:picMkLst>
        </pc:picChg>
        <pc:picChg chg="del">
          <ac:chgData name="Ellie Small" userId="2e7173aac0d4d449" providerId="LiveId" clId="{33F77980-B683-4D28-9A52-3D2956250DB1}" dt="2020-08-26T06:14:54.214" v="4649" actId="478"/>
          <ac:picMkLst>
            <pc:docMk/>
            <pc:sldMk cId="2597470593" sldId="302"/>
            <ac:picMk id="7" creationId="{B76B593E-44A4-4D7C-A726-8EFA4AF5E423}"/>
          </ac:picMkLst>
        </pc:picChg>
      </pc:sldChg>
      <pc:sldChg chg="addSp delSp modSp add mod modAnim">
        <pc:chgData name="Ellie Small" userId="2e7173aac0d4d449" providerId="LiveId" clId="{33F77980-B683-4D28-9A52-3D2956250DB1}" dt="2020-08-30T22:12:02.886" v="12965" actId="6549"/>
        <pc:sldMkLst>
          <pc:docMk/>
          <pc:sldMk cId="3238516842" sldId="303"/>
        </pc:sldMkLst>
        <pc:spChg chg="mod">
          <ac:chgData name="Ellie Small" userId="2e7173aac0d4d449" providerId="LiveId" clId="{33F77980-B683-4D28-9A52-3D2956250DB1}" dt="2020-08-30T22:12:02.886" v="12965" actId="6549"/>
          <ac:spMkLst>
            <pc:docMk/>
            <pc:sldMk cId="3238516842" sldId="303"/>
            <ac:spMk id="3" creationId="{55001A84-3A36-4927-A44F-2BB39E2B1C33}"/>
          </ac:spMkLst>
        </pc:spChg>
        <pc:spChg chg="mod">
          <ac:chgData name="Ellie Small" userId="2e7173aac0d4d449" providerId="LiveId" clId="{33F77980-B683-4D28-9A52-3D2956250DB1}" dt="2020-08-28T03:24:05.815" v="12366" actId="20577"/>
          <ac:spMkLst>
            <pc:docMk/>
            <pc:sldMk cId="3238516842" sldId="303"/>
            <ac:spMk id="8" creationId="{4E563CDD-33CD-48F8-B99A-A074F3B6D165}"/>
          </ac:spMkLst>
        </pc:spChg>
        <pc:spChg chg="add mod">
          <ac:chgData name="Ellie Small" userId="2e7173aac0d4d449" providerId="LiveId" clId="{33F77980-B683-4D28-9A52-3D2956250DB1}" dt="2020-08-28T03:24:26.042" v="12417" actId="20577"/>
          <ac:spMkLst>
            <pc:docMk/>
            <pc:sldMk cId="3238516842" sldId="303"/>
            <ac:spMk id="10" creationId="{5F4FD8AE-E72E-4CB4-865E-8EFEDDC68686}"/>
          </ac:spMkLst>
        </pc:spChg>
        <pc:picChg chg="del">
          <ac:chgData name="Ellie Small" userId="2e7173aac0d4d449" providerId="LiveId" clId="{33F77980-B683-4D28-9A52-3D2956250DB1}" dt="2020-08-27T04:59:32.240" v="6496" actId="478"/>
          <ac:picMkLst>
            <pc:docMk/>
            <pc:sldMk cId="3238516842" sldId="303"/>
            <ac:picMk id="5" creationId="{D9FA2EB1-6A65-4426-A5B7-97737ADE386C}"/>
          </ac:picMkLst>
        </pc:picChg>
        <pc:picChg chg="add mod">
          <ac:chgData name="Ellie Small" userId="2e7173aac0d4d449" providerId="LiveId" clId="{33F77980-B683-4D28-9A52-3D2956250DB1}" dt="2020-08-27T04:59:38.838" v="6498" actId="1076"/>
          <ac:picMkLst>
            <pc:docMk/>
            <pc:sldMk cId="3238516842" sldId="303"/>
            <ac:picMk id="6" creationId="{3076A17F-1A80-417A-A62F-51DFBB3D1B6A}"/>
          </ac:picMkLst>
        </pc:picChg>
      </pc:sldChg>
      <pc:sldChg chg="modSp add del">
        <pc:chgData name="Ellie Small" userId="2e7173aac0d4d449" providerId="LiveId" clId="{33F77980-B683-4D28-9A52-3D2956250DB1}" dt="2020-08-26T06:36:00.154" v="5412" actId="47"/>
        <pc:sldMkLst>
          <pc:docMk/>
          <pc:sldMk cId="341729328" sldId="304"/>
        </pc:sldMkLst>
        <pc:spChg chg="mod">
          <ac:chgData name="Ellie Small" userId="2e7173aac0d4d449" providerId="LiveId" clId="{33F77980-B683-4D28-9A52-3D2956250DB1}" dt="2020-08-26T06:32:51.713" v="5368" actId="20577"/>
          <ac:spMkLst>
            <pc:docMk/>
            <pc:sldMk cId="341729328" sldId="304"/>
            <ac:spMk id="3" creationId="{55001A84-3A36-4927-A44F-2BB39E2B1C33}"/>
          </ac:spMkLst>
        </pc:spChg>
      </pc:sldChg>
      <pc:sldChg chg="addSp delSp modSp add mod ord modAnim">
        <pc:chgData name="Ellie Small" userId="2e7173aac0d4d449" providerId="LiveId" clId="{33F77980-B683-4D28-9A52-3D2956250DB1}" dt="2020-08-28T02:45:50.089" v="12088" actId="20577"/>
        <pc:sldMkLst>
          <pc:docMk/>
          <pc:sldMk cId="3980546774" sldId="305"/>
        </pc:sldMkLst>
        <pc:spChg chg="mod">
          <ac:chgData name="Ellie Small" userId="2e7173aac0d4d449" providerId="LiveId" clId="{33F77980-B683-4D28-9A52-3D2956250DB1}" dt="2020-08-26T17:33:10.305" v="5935" actId="20577"/>
          <ac:spMkLst>
            <pc:docMk/>
            <pc:sldMk cId="3980546774" sldId="305"/>
            <ac:spMk id="2" creationId="{DA0CD55F-603C-4D2A-BE44-42317491026A}"/>
          </ac:spMkLst>
        </pc:spChg>
        <pc:spChg chg="mod">
          <ac:chgData name="Ellie Small" userId="2e7173aac0d4d449" providerId="LiveId" clId="{33F77980-B683-4D28-9A52-3D2956250DB1}" dt="2020-08-26T17:34:04.447" v="5941" actId="27636"/>
          <ac:spMkLst>
            <pc:docMk/>
            <pc:sldMk cId="3980546774" sldId="305"/>
            <ac:spMk id="3" creationId="{55001A84-3A36-4927-A44F-2BB39E2B1C33}"/>
          </ac:spMkLst>
        </pc:spChg>
        <pc:spChg chg="add mod">
          <ac:chgData name="Ellie Small" userId="2e7173aac0d4d449" providerId="LiveId" clId="{33F77980-B683-4D28-9A52-3D2956250DB1}" dt="2020-08-28T02:45:50.089" v="12088" actId="20577"/>
          <ac:spMkLst>
            <pc:docMk/>
            <pc:sldMk cId="3980546774" sldId="305"/>
            <ac:spMk id="6" creationId="{A3FD21D8-3BF1-4C48-8146-7CDBD8E99C71}"/>
          </ac:spMkLst>
        </pc:spChg>
        <pc:spChg chg="add del">
          <ac:chgData name="Ellie Small" userId="2e7173aac0d4d449" providerId="LiveId" clId="{33F77980-B683-4D28-9A52-3D2956250DB1}" dt="2020-08-26T17:39:10.009" v="5947" actId="22"/>
          <ac:spMkLst>
            <pc:docMk/>
            <pc:sldMk cId="3980546774" sldId="305"/>
            <ac:spMk id="7" creationId="{9CED1ECA-2FA9-43C5-AF28-D7C9953E723B}"/>
          </ac:spMkLst>
        </pc:spChg>
        <pc:spChg chg="mod">
          <ac:chgData name="Ellie Small" userId="2e7173aac0d4d449" providerId="LiveId" clId="{33F77980-B683-4D28-9A52-3D2956250DB1}" dt="2020-08-28T01:21:30.342" v="10598" actId="20577"/>
          <ac:spMkLst>
            <pc:docMk/>
            <pc:sldMk cId="3980546774" sldId="305"/>
            <ac:spMk id="8" creationId="{4E563CDD-33CD-48F8-B99A-A074F3B6D165}"/>
          </ac:spMkLst>
        </pc:spChg>
        <pc:picChg chg="add mod modCrop">
          <ac:chgData name="Ellie Small" userId="2e7173aac0d4d449" providerId="LiveId" clId="{33F77980-B683-4D28-9A52-3D2956250DB1}" dt="2020-08-27T05:01:22.950" v="6503" actId="1076"/>
          <ac:picMkLst>
            <pc:docMk/>
            <pc:sldMk cId="3980546774" sldId="305"/>
            <ac:picMk id="5" creationId="{C8F61212-C513-4904-B5E2-B5A468A8B343}"/>
          </ac:picMkLst>
        </pc:picChg>
        <pc:picChg chg="del">
          <ac:chgData name="Ellie Small" userId="2e7173aac0d4d449" providerId="LiveId" clId="{33F77980-B683-4D28-9A52-3D2956250DB1}" dt="2020-08-26T06:35:55.622" v="5411" actId="478"/>
          <ac:picMkLst>
            <pc:docMk/>
            <pc:sldMk cId="3980546774" sldId="305"/>
            <ac:picMk id="5" creationId="{D9FA2EB1-6A65-4426-A5B7-97737ADE386C}"/>
          </ac:picMkLst>
        </pc:picChg>
        <pc:picChg chg="add del mod modCrop">
          <ac:chgData name="Ellie Small" userId="2e7173aac0d4d449" providerId="LiveId" clId="{33F77980-B683-4D28-9A52-3D2956250DB1}" dt="2020-08-26T17:52:06.391" v="6157" actId="478"/>
          <ac:picMkLst>
            <pc:docMk/>
            <pc:sldMk cId="3980546774" sldId="305"/>
            <ac:picMk id="6" creationId="{EA47394F-E244-439A-8627-9E8706CDB072}"/>
          </ac:picMkLst>
        </pc:picChg>
        <pc:picChg chg="add del mod modCrop">
          <ac:chgData name="Ellie Small" userId="2e7173aac0d4d449" providerId="LiveId" clId="{33F77980-B683-4D28-9A52-3D2956250DB1}" dt="2020-08-27T05:01:15.665" v="6502" actId="478"/>
          <ac:picMkLst>
            <pc:docMk/>
            <pc:sldMk cId="3980546774" sldId="305"/>
            <ac:picMk id="9" creationId="{3835581C-E1DC-4583-A885-0911D878AE40}"/>
          </ac:picMkLst>
        </pc:picChg>
      </pc:sldChg>
      <pc:sldChg chg="addSp delSp modSp add mod modAnim">
        <pc:chgData name="Ellie Small" userId="2e7173aac0d4d449" providerId="LiveId" clId="{33F77980-B683-4D28-9A52-3D2956250DB1}" dt="2020-08-30T22:16:44.780" v="13051"/>
        <pc:sldMkLst>
          <pc:docMk/>
          <pc:sldMk cId="3696508272" sldId="306"/>
        </pc:sldMkLst>
        <pc:spChg chg="mod">
          <ac:chgData name="Ellie Small" userId="2e7173aac0d4d449" providerId="LiveId" clId="{33F77980-B683-4D28-9A52-3D2956250DB1}" dt="2020-08-26T17:33:49.595" v="5937" actId="20577"/>
          <ac:spMkLst>
            <pc:docMk/>
            <pc:sldMk cId="3696508272" sldId="306"/>
            <ac:spMk id="2" creationId="{DA0CD55F-603C-4D2A-BE44-42317491026A}"/>
          </ac:spMkLst>
        </pc:spChg>
        <pc:spChg chg="mod">
          <ac:chgData name="Ellie Small" userId="2e7173aac0d4d449" providerId="LiveId" clId="{33F77980-B683-4D28-9A52-3D2956250DB1}" dt="2020-08-30T22:16:27.705" v="13050" actId="27636"/>
          <ac:spMkLst>
            <pc:docMk/>
            <pc:sldMk cId="3696508272" sldId="306"/>
            <ac:spMk id="3" creationId="{55001A84-3A36-4927-A44F-2BB39E2B1C33}"/>
          </ac:spMkLst>
        </pc:spChg>
        <pc:spChg chg="mod">
          <ac:chgData name="Ellie Small" userId="2e7173aac0d4d449" providerId="LiveId" clId="{33F77980-B683-4D28-9A52-3D2956250DB1}" dt="2020-08-28T05:01:30.866" v="12627" actId="14100"/>
          <ac:spMkLst>
            <pc:docMk/>
            <pc:sldMk cId="3696508272" sldId="306"/>
            <ac:spMk id="8" creationId="{4E563CDD-33CD-48F8-B99A-A074F3B6D165}"/>
          </ac:spMkLst>
        </pc:spChg>
        <pc:spChg chg="add mod">
          <ac:chgData name="Ellie Small" userId="2e7173aac0d4d449" providerId="LiveId" clId="{33F77980-B683-4D28-9A52-3D2956250DB1}" dt="2020-08-28T05:02:05.676" v="12638" actId="20577"/>
          <ac:spMkLst>
            <pc:docMk/>
            <pc:sldMk cId="3696508272" sldId="306"/>
            <ac:spMk id="11" creationId="{47366E22-22D0-48D7-BDC1-25426D1FBED2}"/>
          </ac:spMkLst>
        </pc:spChg>
        <pc:picChg chg="add del mod">
          <ac:chgData name="Ellie Small" userId="2e7173aac0d4d449" providerId="LiveId" clId="{33F77980-B683-4D28-9A52-3D2956250DB1}" dt="2020-08-27T05:01:28.665" v="6504" actId="478"/>
          <ac:picMkLst>
            <pc:docMk/>
            <pc:sldMk cId="3696508272" sldId="306"/>
            <ac:picMk id="5" creationId="{6206D2CF-9ACF-423D-B57F-D57393C4BE22}"/>
          </ac:picMkLst>
        </pc:picChg>
        <pc:picChg chg="add del">
          <ac:chgData name="Ellie Small" userId="2e7173aac0d4d449" providerId="LiveId" clId="{33F77980-B683-4D28-9A52-3D2956250DB1}" dt="2020-08-27T05:01:34.631" v="6506"/>
          <ac:picMkLst>
            <pc:docMk/>
            <pc:sldMk cId="3696508272" sldId="306"/>
            <ac:picMk id="6" creationId="{14A4687B-040D-4B43-B3AD-9D1C456C7888}"/>
          </ac:picMkLst>
        </pc:picChg>
        <pc:picChg chg="add mod">
          <ac:chgData name="Ellie Small" userId="2e7173aac0d4d449" providerId="LiveId" clId="{33F77980-B683-4D28-9A52-3D2956250DB1}" dt="2020-08-27T05:01:45.373" v="6508" actId="1076"/>
          <ac:picMkLst>
            <pc:docMk/>
            <pc:sldMk cId="3696508272" sldId="306"/>
            <ac:picMk id="7" creationId="{095035B1-3A75-476D-B83A-7C79B4D8E712}"/>
          </ac:picMkLst>
        </pc:picChg>
      </pc:sldChg>
      <pc:sldChg chg="addSp delSp modSp add mod ord modAnim">
        <pc:chgData name="Ellie Small" userId="2e7173aac0d4d449" providerId="LiveId" clId="{33F77980-B683-4D28-9A52-3D2956250DB1}" dt="2020-08-28T02:08:42.068" v="11634" actId="20577"/>
        <pc:sldMkLst>
          <pc:docMk/>
          <pc:sldMk cId="2561356947" sldId="307"/>
        </pc:sldMkLst>
        <pc:spChg chg="mod">
          <ac:chgData name="Ellie Small" userId="2e7173aac0d4d449" providerId="LiveId" clId="{33F77980-B683-4D28-9A52-3D2956250DB1}" dt="2020-08-27T05:10:16.073" v="6527" actId="20577"/>
          <ac:spMkLst>
            <pc:docMk/>
            <pc:sldMk cId="2561356947" sldId="307"/>
            <ac:spMk id="2" creationId="{DA0CD55F-603C-4D2A-BE44-42317491026A}"/>
          </ac:spMkLst>
        </pc:spChg>
        <pc:spChg chg="mod">
          <ac:chgData name="Ellie Small" userId="2e7173aac0d4d449" providerId="LiveId" clId="{33F77980-B683-4D28-9A52-3D2956250DB1}" dt="2020-08-28T02:08:42.068" v="11634" actId="20577"/>
          <ac:spMkLst>
            <pc:docMk/>
            <pc:sldMk cId="2561356947" sldId="307"/>
            <ac:spMk id="3" creationId="{55001A84-3A36-4927-A44F-2BB39E2B1C33}"/>
          </ac:spMkLst>
        </pc:spChg>
        <pc:spChg chg="add mod">
          <ac:chgData name="Ellie Small" userId="2e7173aac0d4d449" providerId="LiveId" clId="{33F77980-B683-4D28-9A52-3D2956250DB1}" dt="2020-08-27T18:39:35.903" v="7622" actId="20577"/>
          <ac:spMkLst>
            <pc:docMk/>
            <pc:sldMk cId="2561356947" sldId="307"/>
            <ac:spMk id="6" creationId="{CA91D6FF-B30E-46C2-9734-DD319CEB100D}"/>
          </ac:spMkLst>
        </pc:spChg>
        <pc:picChg chg="add del mod modCrop">
          <ac:chgData name="Ellie Small" userId="2e7173aac0d4d449" providerId="LiveId" clId="{33F77980-B683-4D28-9A52-3D2956250DB1}" dt="2020-08-27T18:44:49.128" v="7682" actId="478"/>
          <ac:picMkLst>
            <pc:docMk/>
            <pc:sldMk cId="2561356947" sldId="307"/>
            <ac:picMk id="5" creationId="{3649936E-9055-41E4-BF4E-D7D63FBC4B0D}"/>
          </ac:picMkLst>
        </pc:picChg>
        <pc:picChg chg="add mod ord modCrop">
          <ac:chgData name="Ellie Small" userId="2e7173aac0d4d449" providerId="LiveId" clId="{33F77980-B683-4D28-9A52-3D2956250DB1}" dt="2020-08-27T18:45:31.995" v="7688" actId="167"/>
          <ac:picMkLst>
            <pc:docMk/>
            <pc:sldMk cId="2561356947" sldId="307"/>
            <ac:picMk id="7" creationId="{3677CECB-F9BD-4A00-8763-4DCD8D13FCF5}"/>
          </ac:picMkLst>
        </pc:picChg>
      </pc:sldChg>
      <pc:sldChg chg="modSp add del mod">
        <pc:chgData name="Ellie Small" userId="2e7173aac0d4d449" providerId="LiveId" clId="{33F77980-B683-4D28-9A52-3D2956250DB1}" dt="2020-08-27T04:56:27.626" v="6483" actId="47"/>
        <pc:sldMkLst>
          <pc:docMk/>
          <pc:sldMk cId="3868890134" sldId="307"/>
        </pc:sldMkLst>
        <pc:spChg chg="mod">
          <ac:chgData name="Ellie Small" userId="2e7173aac0d4d449" providerId="LiveId" clId="{33F77980-B683-4D28-9A52-3D2956250DB1}" dt="2020-08-26T18:10:22.477" v="6466" actId="207"/>
          <ac:spMkLst>
            <pc:docMk/>
            <pc:sldMk cId="3868890134" sldId="307"/>
            <ac:spMk id="2" creationId="{DA0CD55F-603C-4D2A-BE44-42317491026A}"/>
          </ac:spMkLst>
        </pc:spChg>
        <pc:spChg chg="mod">
          <ac:chgData name="Ellie Small" userId="2e7173aac0d4d449" providerId="LiveId" clId="{33F77980-B683-4D28-9A52-3D2956250DB1}" dt="2020-08-26T18:10:17.943" v="6465" actId="27636"/>
          <ac:spMkLst>
            <pc:docMk/>
            <pc:sldMk cId="3868890134" sldId="307"/>
            <ac:spMk id="3" creationId="{55001A84-3A36-4927-A44F-2BB39E2B1C33}"/>
          </ac:spMkLst>
        </pc:spChg>
      </pc:sldChg>
      <pc:sldChg chg="addSp delSp modSp add del mod modAnim">
        <pc:chgData name="Ellie Small" userId="2e7173aac0d4d449" providerId="LiveId" clId="{33F77980-B683-4D28-9A52-3D2956250DB1}" dt="2020-09-01T00:27:28.072" v="14087" actId="2696"/>
        <pc:sldMkLst>
          <pc:docMk/>
          <pc:sldMk cId="1160939070" sldId="308"/>
        </pc:sldMkLst>
        <pc:spChg chg="mod">
          <ac:chgData name="Ellie Small" userId="2e7173aac0d4d449" providerId="LiveId" clId="{33F77980-B683-4D28-9A52-3D2956250DB1}" dt="2020-08-27T05:23:00.225" v="7362" actId="20577"/>
          <ac:spMkLst>
            <pc:docMk/>
            <pc:sldMk cId="1160939070" sldId="308"/>
            <ac:spMk id="2" creationId="{DA0CD55F-603C-4D2A-BE44-42317491026A}"/>
          </ac:spMkLst>
        </pc:spChg>
        <pc:spChg chg="mod">
          <ac:chgData name="Ellie Small" userId="2e7173aac0d4d449" providerId="LiveId" clId="{33F77980-B683-4D28-9A52-3D2956250DB1}" dt="2020-08-28T01:30:46.780" v="10793" actId="27636"/>
          <ac:spMkLst>
            <pc:docMk/>
            <pc:sldMk cId="1160939070" sldId="308"/>
            <ac:spMk id="3" creationId="{55001A84-3A36-4927-A44F-2BB39E2B1C33}"/>
          </ac:spMkLst>
        </pc:spChg>
        <pc:spChg chg="add mod">
          <ac:chgData name="Ellie Small" userId="2e7173aac0d4d449" providerId="LiveId" clId="{33F77980-B683-4D28-9A52-3D2956250DB1}" dt="2020-08-28T01:30:57.147" v="10794" actId="1076"/>
          <ac:spMkLst>
            <pc:docMk/>
            <pc:sldMk cId="1160939070" sldId="308"/>
            <ac:spMk id="8" creationId="{A4FC556E-44EB-407D-B343-FD8A206FDD22}"/>
          </ac:spMkLst>
        </pc:spChg>
        <pc:picChg chg="add del mod modCrop">
          <ac:chgData name="Ellie Small" userId="2e7173aac0d4d449" providerId="LiveId" clId="{33F77980-B683-4D28-9A52-3D2956250DB1}" dt="2020-08-27T20:47:08.571" v="7709" actId="478"/>
          <ac:picMkLst>
            <pc:docMk/>
            <pc:sldMk cId="1160939070" sldId="308"/>
            <ac:picMk id="5" creationId="{517C24A2-78D2-4CDB-AD62-2E7AC24A7B30}"/>
          </ac:picMkLst>
        </pc:picChg>
        <pc:picChg chg="add del mod modCrop">
          <ac:chgData name="Ellie Small" userId="2e7173aac0d4d449" providerId="LiveId" clId="{33F77980-B683-4D28-9A52-3D2956250DB1}" dt="2020-08-27T20:59:08.863" v="7715" actId="478"/>
          <ac:picMkLst>
            <pc:docMk/>
            <pc:sldMk cId="1160939070" sldId="308"/>
            <ac:picMk id="6" creationId="{FBE73291-1FA8-4C2A-ABDD-AEE774906547}"/>
          </ac:picMkLst>
        </pc:picChg>
        <pc:picChg chg="add mod modCrop">
          <ac:chgData name="Ellie Small" userId="2e7173aac0d4d449" providerId="LiveId" clId="{33F77980-B683-4D28-9A52-3D2956250DB1}" dt="2020-08-27T21:00:29.721" v="7788" actId="1076"/>
          <ac:picMkLst>
            <pc:docMk/>
            <pc:sldMk cId="1160939070" sldId="308"/>
            <ac:picMk id="7" creationId="{BD60C1C8-5048-402D-B6A4-FD22B106BF65}"/>
          </ac:picMkLst>
        </pc:picChg>
      </pc:sldChg>
      <pc:sldChg chg="addSp delSp modSp add del mod modAnim">
        <pc:chgData name="Ellie Small" userId="2e7173aac0d4d449" providerId="LiveId" clId="{33F77980-B683-4D28-9A52-3D2956250DB1}" dt="2020-08-27T21:16:45.535" v="8565" actId="47"/>
        <pc:sldMkLst>
          <pc:docMk/>
          <pc:sldMk cId="2882953159" sldId="309"/>
        </pc:sldMkLst>
        <pc:spChg chg="mod">
          <ac:chgData name="Ellie Small" userId="2e7173aac0d4d449" providerId="LiveId" clId="{33F77980-B683-4D28-9A52-3D2956250DB1}" dt="2020-08-27T21:03:29.799" v="7969" actId="20577"/>
          <ac:spMkLst>
            <pc:docMk/>
            <pc:sldMk cId="2882953159" sldId="309"/>
            <ac:spMk id="2" creationId="{DA0CD55F-603C-4D2A-BE44-42317491026A}"/>
          </ac:spMkLst>
        </pc:spChg>
        <pc:spChg chg="mod">
          <ac:chgData name="Ellie Small" userId="2e7173aac0d4d449" providerId="LiveId" clId="{33F77980-B683-4D28-9A52-3D2956250DB1}" dt="2020-08-27T21:12:32.229" v="8374" actId="6549"/>
          <ac:spMkLst>
            <pc:docMk/>
            <pc:sldMk cId="2882953159" sldId="309"/>
            <ac:spMk id="3" creationId="{55001A84-3A36-4927-A44F-2BB39E2B1C33}"/>
          </ac:spMkLst>
        </pc:spChg>
        <pc:spChg chg="add mod">
          <ac:chgData name="Ellie Small" userId="2e7173aac0d4d449" providerId="LiveId" clId="{33F77980-B683-4D28-9A52-3D2956250DB1}" dt="2020-08-27T21:12:01.563" v="8327" actId="1076"/>
          <ac:spMkLst>
            <pc:docMk/>
            <pc:sldMk cId="2882953159" sldId="309"/>
            <ac:spMk id="5" creationId="{026DB9DC-9E75-4D2E-8A13-FA872BED63AA}"/>
          </ac:spMkLst>
        </pc:spChg>
        <pc:spChg chg="del mod">
          <ac:chgData name="Ellie Small" userId="2e7173aac0d4d449" providerId="LiveId" clId="{33F77980-B683-4D28-9A52-3D2956250DB1}" dt="2020-08-27T21:11:49.938" v="8326" actId="478"/>
          <ac:spMkLst>
            <pc:docMk/>
            <pc:sldMk cId="2882953159" sldId="309"/>
            <ac:spMk id="8" creationId="{A4FC556E-44EB-407D-B343-FD8A206FDD22}"/>
          </ac:spMkLst>
        </pc:spChg>
      </pc:sldChg>
      <pc:sldChg chg="add del">
        <pc:chgData name="Ellie Small" userId="2e7173aac0d4d449" providerId="LiveId" clId="{33F77980-B683-4D28-9A52-3D2956250DB1}" dt="2020-08-27T18:45:45.414" v="7689" actId="47"/>
        <pc:sldMkLst>
          <pc:docMk/>
          <pc:sldMk cId="3223848813" sldId="309"/>
        </pc:sldMkLst>
      </pc:sldChg>
      <pc:sldChg chg="modSp add del mod modAnim">
        <pc:chgData name="Ellie Small" userId="2e7173aac0d4d449" providerId="LiveId" clId="{33F77980-B683-4D28-9A52-3D2956250DB1}" dt="2020-09-01T00:27:28.072" v="14087" actId="2696"/>
        <pc:sldMkLst>
          <pc:docMk/>
          <pc:sldMk cId="4247674657" sldId="310"/>
        </pc:sldMkLst>
        <pc:spChg chg="mod">
          <ac:chgData name="Ellie Small" userId="2e7173aac0d4d449" providerId="LiveId" clId="{33F77980-B683-4D28-9A52-3D2956250DB1}" dt="2020-08-27T21:21:56.422" v="8831" actId="20577"/>
          <ac:spMkLst>
            <pc:docMk/>
            <pc:sldMk cId="4247674657" sldId="310"/>
            <ac:spMk id="2" creationId="{DA0CD55F-603C-4D2A-BE44-42317491026A}"/>
          </ac:spMkLst>
        </pc:spChg>
        <pc:spChg chg="mod">
          <ac:chgData name="Ellie Small" userId="2e7173aac0d4d449" providerId="LiveId" clId="{33F77980-B683-4D28-9A52-3D2956250DB1}" dt="2020-08-28T01:32:28.184" v="10818" actId="6549"/>
          <ac:spMkLst>
            <pc:docMk/>
            <pc:sldMk cId="4247674657" sldId="310"/>
            <ac:spMk id="3" creationId="{55001A84-3A36-4927-A44F-2BB39E2B1C33}"/>
          </ac:spMkLst>
        </pc:spChg>
      </pc:sldChg>
      <pc:sldChg chg="addSp delSp modSp add del mod modAnim">
        <pc:chgData name="Ellie Small" userId="2e7173aac0d4d449" providerId="LiveId" clId="{33F77980-B683-4D28-9A52-3D2956250DB1}" dt="2020-09-01T00:27:28.072" v="14087" actId="2696"/>
        <pc:sldMkLst>
          <pc:docMk/>
          <pc:sldMk cId="1781192524" sldId="311"/>
        </pc:sldMkLst>
        <pc:spChg chg="mod">
          <ac:chgData name="Ellie Small" userId="2e7173aac0d4d449" providerId="LiveId" clId="{33F77980-B683-4D28-9A52-3D2956250DB1}" dt="2020-08-27T21:22:04.222" v="8833" actId="20577"/>
          <ac:spMkLst>
            <pc:docMk/>
            <pc:sldMk cId="1781192524" sldId="311"/>
            <ac:spMk id="2" creationId="{DA0CD55F-603C-4D2A-BE44-42317491026A}"/>
          </ac:spMkLst>
        </pc:spChg>
        <pc:spChg chg="mod">
          <ac:chgData name="Ellie Small" userId="2e7173aac0d4d449" providerId="LiveId" clId="{33F77980-B683-4D28-9A52-3D2956250DB1}" dt="2020-08-28T02:57:23.025" v="12173" actId="27636"/>
          <ac:spMkLst>
            <pc:docMk/>
            <pc:sldMk cId="1781192524" sldId="311"/>
            <ac:spMk id="3" creationId="{55001A84-3A36-4927-A44F-2BB39E2B1C33}"/>
          </ac:spMkLst>
        </pc:spChg>
        <pc:spChg chg="del">
          <ac:chgData name="Ellie Small" userId="2e7173aac0d4d449" providerId="LiveId" clId="{33F77980-B683-4D28-9A52-3D2956250DB1}" dt="2020-08-27T21:35:48.715" v="9528" actId="478"/>
          <ac:spMkLst>
            <pc:docMk/>
            <pc:sldMk cId="1781192524" sldId="311"/>
            <ac:spMk id="5" creationId="{026DB9DC-9E75-4D2E-8A13-FA872BED63AA}"/>
          </ac:spMkLst>
        </pc:spChg>
        <pc:picChg chg="add mod modCrop">
          <ac:chgData name="Ellie Small" userId="2e7173aac0d4d449" providerId="LiveId" clId="{33F77980-B683-4D28-9A52-3D2956250DB1}" dt="2020-08-28T02:57:28.447" v="12183" actId="1036"/>
          <ac:picMkLst>
            <pc:docMk/>
            <pc:sldMk cId="1781192524" sldId="311"/>
            <ac:picMk id="6" creationId="{334BAB45-B25B-4F6D-A36A-3E8832463B53}"/>
          </ac:picMkLst>
        </pc:picChg>
        <pc:picChg chg="del mod">
          <ac:chgData name="Ellie Small" userId="2e7173aac0d4d449" providerId="LiveId" clId="{33F77980-B683-4D28-9A52-3D2956250DB1}" dt="2020-08-27T21:35:51.050" v="9529" actId="478"/>
          <ac:picMkLst>
            <pc:docMk/>
            <pc:sldMk cId="1781192524" sldId="311"/>
            <ac:picMk id="7" creationId="{BD60C1C8-5048-402D-B6A4-FD22B106BF65}"/>
          </ac:picMkLst>
        </pc:picChg>
      </pc:sldChg>
      <pc:sldChg chg="delSp modSp add del mod delAnim modAnim">
        <pc:chgData name="Ellie Small" userId="2e7173aac0d4d449" providerId="LiveId" clId="{33F77980-B683-4D28-9A52-3D2956250DB1}" dt="2020-09-01T00:27:28.072" v="14087" actId="2696"/>
        <pc:sldMkLst>
          <pc:docMk/>
          <pc:sldMk cId="3865258144" sldId="312"/>
        </pc:sldMkLst>
        <pc:spChg chg="mod">
          <ac:chgData name="Ellie Small" userId="2e7173aac0d4d449" providerId="LiveId" clId="{33F77980-B683-4D28-9A52-3D2956250DB1}" dt="2020-08-30T22:25:42.379" v="13188" actId="20577"/>
          <ac:spMkLst>
            <pc:docMk/>
            <pc:sldMk cId="3865258144" sldId="312"/>
            <ac:spMk id="2" creationId="{DA0CD55F-603C-4D2A-BE44-42317491026A}"/>
          </ac:spMkLst>
        </pc:spChg>
        <pc:spChg chg="mod">
          <ac:chgData name="Ellie Small" userId="2e7173aac0d4d449" providerId="LiveId" clId="{33F77980-B683-4D28-9A52-3D2956250DB1}" dt="2020-08-30T23:08:40.368" v="13967" actId="20577"/>
          <ac:spMkLst>
            <pc:docMk/>
            <pc:sldMk cId="3865258144" sldId="312"/>
            <ac:spMk id="3" creationId="{55001A84-3A36-4927-A44F-2BB39E2B1C33}"/>
          </ac:spMkLst>
        </pc:spChg>
        <pc:picChg chg="del">
          <ac:chgData name="Ellie Small" userId="2e7173aac0d4d449" providerId="LiveId" clId="{33F77980-B683-4D28-9A52-3D2956250DB1}" dt="2020-08-30T22:24:01.180" v="13060" actId="478"/>
          <ac:picMkLst>
            <pc:docMk/>
            <pc:sldMk cId="3865258144" sldId="312"/>
            <ac:picMk id="6" creationId="{334BAB45-B25B-4F6D-A36A-3E8832463B53}"/>
          </ac:picMkLst>
        </pc:picChg>
      </pc:sldChg>
    </pc:docChg>
  </pc:docChgLst>
  <pc:docChgLst>
    <pc:chgData name="Ellie Small" userId="2e7173aac0d4d449" providerId="LiveId" clId="{8E189E1B-B55A-418D-881C-D131EA0AE867}"/>
    <pc:docChg chg="undo custSel addSld delSld modSld sldOrd">
      <pc:chgData name="Ellie Small" userId="2e7173aac0d4d449" providerId="LiveId" clId="{8E189E1B-B55A-418D-881C-D131EA0AE867}" dt="2019-12-06T07:39:59.357" v="983" actId="20577"/>
      <pc:docMkLst>
        <pc:docMk/>
      </pc:docMkLst>
      <pc:sldChg chg="modAnim">
        <pc:chgData name="Ellie Small" userId="2e7173aac0d4d449" providerId="LiveId" clId="{8E189E1B-B55A-418D-881C-D131EA0AE867}" dt="2019-12-06T07:34:00.680" v="937"/>
        <pc:sldMkLst>
          <pc:docMk/>
          <pc:sldMk cId="739183143" sldId="257"/>
        </pc:sldMkLst>
      </pc:sldChg>
      <pc:sldChg chg="modAnim">
        <pc:chgData name="Ellie Small" userId="2e7173aac0d4d449" providerId="LiveId" clId="{8E189E1B-B55A-418D-881C-D131EA0AE867}" dt="2019-12-06T07:34:19.611" v="947"/>
        <pc:sldMkLst>
          <pc:docMk/>
          <pc:sldMk cId="671577576" sldId="258"/>
        </pc:sldMkLst>
      </pc:sldChg>
      <pc:sldChg chg="modAnim">
        <pc:chgData name="Ellie Small" userId="2e7173aac0d4d449" providerId="LiveId" clId="{8E189E1B-B55A-418D-881C-D131EA0AE867}" dt="2019-12-06T06:52:34.420" v="6"/>
        <pc:sldMkLst>
          <pc:docMk/>
          <pc:sldMk cId="694242503" sldId="261"/>
        </pc:sldMkLst>
      </pc:sldChg>
      <pc:sldChg chg="modSp">
        <pc:chgData name="Ellie Small" userId="2e7173aac0d4d449" providerId="LiveId" clId="{8E189E1B-B55A-418D-881C-D131EA0AE867}" dt="2019-12-06T07:31:12.902" v="903" actId="20577"/>
        <pc:sldMkLst>
          <pc:docMk/>
          <pc:sldMk cId="2523096719" sldId="262"/>
        </pc:sldMkLst>
        <pc:spChg chg="mod">
          <ac:chgData name="Ellie Small" userId="2e7173aac0d4d449" providerId="LiveId" clId="{8E189E1B-B55A-418D-881C-D131EA0AE867}" dt="2019-12-06T07:31:12.902" v="903" actId="20577"/>
          <ac:spMkLst>
            <pc:docMk/>
            <pc:sldMk cId="2523096719" sldId="262"/>
            <ac:spMk id="2" creationId="{DA0CD55F-603C-4D2A-BE44-42317491026A}"/>
          </ac:spMkLst>
        </pc:spChg>
      </pc:sldChg>
      <pc:sldChg chg="modSp">
        <pc:chgData name="Ellie Small" userId="2e7173aac0d4d449" providerId="LiveId" clId="{8E189E1B-B55A-418D-881C-D131EA0AE867}" dt="2019-12-06T07:31:18.285" v="907" actId="20577"/>
        <pc:sldMkLst>
          <pc:docMk/>
          <pc:sldMk cId="1027389628" sldId="263"/>
        </pc:sldMkLst>
        <pc:spChg chg="mod">
          <ac:chgData name="Ellie Small" userId="2e7173aac0d4d449" providerId="LiveId" clId="{8E189E1B-B55A-418D-881C-D131EA0AE867}" dt="2019-12-06T07:31:18.285" v="907" actId="20577"/>
          <ac:spMkLst>
            <pc:docMk/>
            <pc:sldMk cId="1027389628" sldId="263"/>
            <ac:spMk id="2" creationId="{DA0CD55F-603C-4D2A-BE44-42317491026A}"/>
          </ac:spMkLst>
        </pc:spChg>
      </pc:sldChg>
      <pc:sldChg chg="addSp modSp modAnim">
        <pc:chgData name="Ellie Small" userId="2e7173aac0d4d449" providerId="LiveId" clId="{8E189E1B-B55A-418D-881C-D131EA0AE867}" dt="2019-12-06T07:35:25.686" v="951"/>
        <pc:sldMkLst>
          <pc:docMk/>
          <pc:sldMk cId="265237843" sldId="264"/>
        </pc:sldMkLst>
        <pc:spChg chg="mod">
          <ac:chgData name="Ellie Small" userId="2e7173aac0d4d449" providerId="LiveId" clId="{8E189E1B-B55A-418D-881C-D131EA0AE867}" dt="2019-12-06T07:31:37.860" v="916" actId="20577"/>
          <ac:spMkLst>
            <pc:docMk/>
            <pc:sldMk cId="265237843" sldId="264"/>
            <ac:spMk id="2" creationId="{DA0CD55F-603C-4D2A-BE44-42317491026A}"/>
          </ac:spMkLst>
        </pc:spChg>
        <pc:spChg chg="add mod">
          <ac:chgData name="Ellie Small" userId="2e7173aac0d4d449" providerId="LiveId" clId="{8E189E1B-B55A-418D-881C-D131EA0AE867}" dt="2019-12-06T07:21:47.305" v="747" actId="1076"/>
          <ac:spMkLst>
            <pc:docMk/>
            <pc:sldMk cId="265237843" sldId="264"/>
            <ac:spMk id="5" creationId="{30873B2E-84E6-4C69-AA44-FE612D05C536}"/>
          </ac:spMkLst>
        </pc:spChg>
        <pc:spChg chg="mod">
          <ac:chgData name="Ellie Small" userId="2e7173aac0d4d449" providerId="LiveId" clId="{8E189E1B-B55A-418D-881C-D131EA0AE867}" dt="2019-12-06T07:21:35.602" v="744" actId="1076"/>
          <ac:spMkLst>
            <pc:docMk/>
            <pc:sldMk cId="265237843" sldId="264"/>
            <ac:spMk id="8" creationId="{63318C74-1443-4228-8EDB-2637ECFD6303}"/>
          </ac:spMkLst>
        </pc:spChg>
        <pc:spChg chg="mod">
          <ac:chgData name="Ellie Small" userId="2e7173aac0d4d449" providerId="LiveId" clId="{8E189E1B-B55A-418D-881C-D131EA0AE867}" dt="2019-12-06T07:21:39.241" v="745" actId="1076"/>
          <ac:spMkLst>
            <pc:docMk/>
            <pc:sldMk cId="265237843" sldId="264"/>
            <ac:spMk id="9" creationId="{5765656E-1BD9-4CC3-911D-B3196E33F25F}"/>
          </ac:spMkLst>
        </pc:spChg>
        <pc:spChg chg="add mod">
          <ac:chgData name="Ellie Small" userId="2e7173aac0d4d449" providerId="LiveId" clId="{8E189E1B-B55A-418D-881C-D131EA0AE867}" dt="2019-12-06T07:22:25.656" v="751" actId="1076"/>
          <ac:spMkLst>
            <pc:docMk/>
            <pc:sldMk cId="265237843" sldId="264"/>
            <ac:spMk id="10" creationId="{764019EB-A624-4F1E-BEA8-9F099AE2CD68}"/>
          </ac:spMkLst>
        </pc:spChg>
      </pc:sldChg>
      <pc:sldChg chg="modSp">
        <pc:chgData name="Ellie Small" userId="2e7173aac0d4d449" providerId="LiveId" clId="{8E189E1B-B55A-418D-881C-D131EA0AE867}" dt="2019-12-06T07:31:56.438" v="925" actId="20577"/>
        <pc:sldMkLst>
          <pc:docMk/>
          <pc:sldMk cId="567937674" sldId="265"/>
        </pc:sldMkLst>
        <pc:spChg chg="mod">
          <ac:chgData name="Ellie Small" userId="2e7173aac0d4d449" providerId="LiveId" clId="{8E189E1B-B55A-418D-881C-D131EA0AE867}" dt="2019-12-06T07:31:56.438" v="925" actId="20577"/>
          <ac:spMkLst>
            <pc:docMk/>
            <pc:sldMk cId="567937674" sldId="265"/>
            <ac:spMk id="2" creationId="{DA0CD55F-603C-4D2A-BE44-42317491026A}"/>
          </ac:spMkLst>
        </pc:spChg>
      </pc:sldChg>
      <pc:sldChg chg="delSp modSp ord modAnim">
        <pc:chgData name="Ellie Small" userId="2e7173aac0d4d449" providerId="LiveId" clId="{8E189E1B-B55A-418D-881C-D131EA0AE867}" dt="2019-12-06T07:37:01.028" v="979" actId="20577"/>
        <pc:sldMkLst>
          <pc:docMk/>
          <pc:sldMk cId="3126147523" sldId="266"/>
        </pc:sldMkLst>
        <pc:spChg chg="mod">
          <ac:chgData name="Ellie Small" userId="2e7173aac0d4d449" providerId="LiveId" clId="{8E189E1B-B55A-418D-881C-D131EA0AE867}" dt="2019-12-06T07:09:39.804" v="684" actId="1076"/>
          <ac:spMkLst>
            <pc:docMk/>
            <pc:sldMk cId="3126147523" sldId="266"/>
            <ac:spMk id="2" creationId="{DA0CD55F-603C-4D2A-BE44-42317491026A}"/>
          </ac:spMkLst>
        </pc:spChg>
        <pc:spChg chg="mod">
          <ac:chgData name="Ellie Small" userId="2e7173aac0d4d449" providerId="LiveId" clId="{8E189E1B-B55A-418D-881C-D131EA0AE867}" dt="2019-12-06T07:37:01.028" v="979" actId="20577"/>
          <ac:spMkLst>
            <pc:docMk/>
            <pc:sldMk cId="3126147523" sldId="266"/>
            <ac:spMk id="3" creationId="{55001A84-3A36-4927-A44F-2BB39E2B1C33}"/>
          </ac:spMkLst>
        </pc:spChg>
        <pc:spChg chg="del mod">
          <ac:chgData name="Ellie Small" userId="2e7173aac0d4d449" providerId="LiveId" clId="{8E189E1B-B55A-418D-881C-D131EA0AE867}" dt="2019-12-06T07:21:58.453" v="748"/>
          <ac:spMkLst>
            <pc:docMk/>
            <pc:sldMk cId="3126147523" sldId="266"/>
            <ac:spMk id="9" creationId="{9CB30111-E08C-405C-9510-3EB2F7747FB4}"/>
          </ac:spMkLst>
        </pc:spChg>
      </pc:sldChg>
      <pc:sldChg chg="modSp modAnim">
        <pc:chgData name="Ellie Small" userId="2e7173aac0d4d449" providerId="LiveId" clId="{8E189E1B-B55A-418D-881C-D131EA0AE867}" dt="2019-12-06T07:30:02.098" v="889" actId="20577"/>
        <pc:sldMkLst>
          <pc:docMk/>
          <pc:sldMk cId="2842397445" sldId="267"/>
        </pc:sldMkLst>
        <pc:spChg chg="mod">
          <ac:chgData name="Ellie Small" userId="2e7173aac0d4d449" providerId="LiveId" clId="{8E189E1B-B55A-418D-881C-D131EA0AE867}" dt="2019-12-06T07:27:08.255" v="851" actId="1076"/>
          <ac:spMkLst>
            <pc:docMk/>
            <pc:sldMk cId="2842397445" sldId="267"/>
            <ac:spMk id="5" creationId="{00000000-0000-0000-0000-000000000000}"/>
          </ac:spMkLst>
        </pc:spChg>
        <pc:spChg chg="mod">
          <ac:chgData name="Ellie Small" userId="2e7173aac0d4d449" providerId="LiveId" clId="{8E189E1B-B55A-418D-881C-D131EA0AE867}" dt="2019-12-06T07:30:02.098" v="889" actId="20577"/>
          <ac:spMkLst>
            <pc:docMk/>
            <pc:sldMk cId="2842397445" sldId="267"/>
            <ac:spMk id="7" creationId="{72F861AD-D2B0-4ECF-9774-06237EC7BB74}"/>
          </ac:spMkLst>
        </pc:spChg>
      </pc:sldChg>
      <pc:sldChg chg="modSp add modAnim">
        <pc:chgData name="Ellie Small" userId="2e7173aac0d4d449" providerId="LiveId" clId="{8E189E1B-B55A-418D-881C-D131EA0AE867}" dt="2019-12-06T07:28:40.281" v="860" actId="14100"/>
        <pc:sldMkLst>
          <pc:docMk/>
          <pc:sldMk cId="2655744798" sldId="271"/>
        </pc:sldMkLst>
        <pc:spChg chg="mod">
          <ac:chgData name="Ellie Small" userId="2e7173aac0d4d449" providerId="LiveId" clId="{8E189E1B-B55A-418D-881C-D131EA0AE867}" dt="2019-12-06T07:28:07.992" v="857" actId="6549"/>
          <ac:spMkLst>
            <pc:docMk/>
            <pc:sldMk cId="2655744798" sldId="271"/>
            <ac:spMk id="2" creationId="{DA0CD55F-603C-4D2A-BE44-42317491026A}"/>
          </ac:spMkLst>
        </pc:spChg>
        <pc:spChg chg="mod">
          <ac:chgData name="Ellie Small" userId="2e7173aac0d4d449" providerId="LiveId" clId="{8E189E1B-B55A-418D-881C-D131EA0AE867}" dt="2019-12-06T07:02:36.514" v="478" actId="6549"/>
          <ac:spMkLst>
            <pc:docMk/>
            <pc:sldMk cId="2655744798" sldId="271"/>
            <ac:spMk id="3" creationId="{55001A84-3A36-4927-A44F-2BB39E2B1C33}"/>
          </ac:spMkLst>
        </pc:spChg>
        <pc:spChg chg="mod">
          <ac:chgData name="Ellie Small" userId="2e7173aac0d4d449" providerId="LiveId" clId="{8E189E1B-B55A-418D-881C-D131EA0AE867}" dt="2019-12-06T07:28:40.281" v="860" actId="14100"/>
          <ac:spMkLst>
            <pc:docMk/>
            <pc:sldMk cId="2655744798" sldId="271"/>
            <ac:spMk id="12" creationId="{5A952C8D-89E8-4717-834C-300D65BB1F5F}"/>
          </ac:spMkLst>
        </pc:spChg>
      </pc:sldChg>
      <pc:sldChg chg="modSp add modAnim">
        <pc:chgData name="Ellie Small" userId="2e7173aac0d4d449" providerId="LiveId" clId="{8E189E1B-B55A-418D-881C-D131EA0AE867}" dt="2019-12-06T07:39:59.357" v="983" actId="20577"/>
        <pc:sldMkLst>
          <pc:docMk/>
          <pc:sldMk cId="381781689" sldId="272"/>
        </pc:sldMkLst>
        <pc:spChg chg="mod">
          <ac:chgData name="Ellie Small" userId="2e7173aac0d4d449" providerId="LiveId" clId="{8E189E1B-B55A-418D-881C-D131EA0AE867}" dt="2019-12-06T07:39:59.357" v="983" actId="20577"/>
          <ac:spMkLst>
            <pc:docMk/>
            <pc:sldMk cId="381781689" sldId="272"/>
            <ac:spMk id="3" creationId="{55001A84-3A36-4927-A44F-2BB39E2B1C33}"/>
          </ac:spMkLst>
        </pc:spChg>
        <pc:spChg chg="mod">
          <ac:chgData name="Ellie Small" userId="2e7173aac0d4d449" providerId="LiveId" clId="{8E189E1B-B55A-418D-881C-D131EA0AE867}" dt="2019-12-06T07:23:08.098" v="759" actId="1076"/>
          <ac:spMkLst>
            <pc:docMk/>
            <pc:sldMk cId="381781689" sldId="272"/>
            <ac:spMk id="5" creationId="{90E9CB5B-0336-45F0-AE49-8C25531C41EB}"/>
          </ac:spMkLst>
        </pc:spChg>
      </pc:sldChg>
      <pc:sldChg chg="add del">
        <pc:chgData name="Ellie Small" userId="2e7173aac0d4d449" providerId="LiveId" clId="{8E189E1B-B55A-418D-881C-D131EA0AE867}" dt="2019-12-06T07:09:53.353" v="686" actId="2696"/>
        <pc:sldMkLst>
          <pc:docMk/>
          <pc:sldMk cId="94529319" sldId="273"/>
        </pc:sldMkLst>
      </pc:sldChg>
    </pc:docChg>
  </pc:docChgLst>
  <pc:docChgLst>
    <pc:chgData name="Ellie Small" userId="2e7173aac0d4d449" providerId="LiveId" clId="{8A213EE6-F479-4480-B867-9737E13651C3}"/>
    <pc:docChg chg="undo redo custSel addSld delSld modSld sldOrd modMainMaster">
      <pc:chgData name="Ellie Small" userId="2e7173aac0d4d449" providerId="LiveId" clId="{8A213EE6-F479-4480-B867-9737E13651C3}" dt="2020-08-23T18:53:24.235" v="3164" actId="20577"/>
      <pc:docMkLst>
        <pc:docMk/>
      </pc:docMkLst>
      <pc:sldChg chg="modSp mod">
        <pc:chgData name="Ellie Small" userId="2e7173aac0d4d449" providerId="LiveId" clId="{8A213EE6-F479-4480-B867-9737E13651C3}" dt="2020-08-23T18:53:24.235" v="3164" actId="20577"/>
        <pc:sldMkLst>
          <pc:docMk/>
          <pc:sldMk cId="4269857569" sldId="256"/>
        </pc:sldMkLst>
        <pc:spChg chg="mod">
          <ac:chgData name="Ellie Small" userId="2e7173aac0d4d449" providerId="LiveId" clId="{8A213EE6-F479-4480-B867-9737E13651C3}" dt="2020-08-23T18:53:24.235" v="3164" actId="20577"/>
          <ac:spMkLst>
            <pc:docMk/>
            <pc:sldMk cId="4269857569" sldId="256"/>
            <ac:spMk id="2" creationId="{00000000-0000-0000-0000-000000000000}"/>
          </ac:spMkLst>
        </pc:spChg>
      </pc:sldChg>
      <pc:sldChg chg="modSp">
        <pc:chgData name="Ellie Small" userId="2e7173aac0d4d449" providerId="LiveId" clId="{8A213EE6-F479-4480-B867-9737E13651C3}" dt="2020-08-11T04:36:48.385" v="179"/>
        <pc:sldMkLst>
          <pc:docMk/>
          <pc:sldMk cId="3165814184" sldId="260"/>
        </pc:sldMkLst>
        <pc:spChg chg="mod">
          <ac:chgData name="Ellie Small" userId="2e7173aac0d4d449" providerId="LiveId" clId="{8A213EE6-F479-4480-B867-9737E13651C3}" dt="2020-08-11T04:36:48.385" v="179"/>
          <ac:spMkLst>
            <pc:docMk/>
            <pc:sldMk cId="3165814184" sldId="260"/>
            <ac:spMk id="3" creationId="{55001A84-3A36-4927-A44F-2BB39E2B1C33}"/>
          </ac:spMkLst>
        </pc:spChg>
      </pc:sldChg>
      <pc:sldChg chg="modSp mod modAnim">
        <pc:chgData name="Ellie Small" userId="2e7173aac0d4d449" providerId="LiveId" clId="{8A213EE6-F479-4480-B867-9737E13651C3}" dt="2020-08-11T07:40:08.219" v="3007" actId="114"/>
        <pc:sldMkLst>
          <pc:docMk/>
          <pc:sldMk cId="3126147523" sldId="266"/>
        </pc:sldMkLst>
        <pc:spChg chg="mod">
          <ac:chgData name="Ellie Small" userId="2e7173aac0d4d449" providerId="LiveId" clId="{8A213EE6-F479-4480-B867-9737E13651C3}" dt="2020-08-11T06:31:00.525" v="2598" actId="1076"/>
          <ac:spMkLst>
            <pc:docMk/>
            <pc:sldMk cId="3126147523" sldId="266"/>
            <ac:spMk id="2" creationId="{DA0CD55F-603C-4D2A-BE44-42317491026A}"/>
          </ac:spMkLst>
        </pc:spChg>
        <pc:spChg chg="mod">
          <ac:chgData name="Ellie Small" userId="2e7173aac0d4d449" providerId="LiveId" clId="{8A213EE6-F479-4480-B867-9737E13651C3}" dt="2020-08-11T07:40:08.219" v="3007" actId="114"/>
          <ac:spMkLst>
            <pc:docMk/>
            <pc:sldMk cId="3126147523" sldId="266"/>
            <ac:spMk id="3" creationId="{55001A84-3A36-4927-A44F-2BB39E2B1C33}"/>
          </ac:spMkLst>
        </pc:spChg>
      </pc:sldChg>
      <pc:sldChg chg="modSp mod modAnim">
        <pc:chgData name="Ellie Small" userId="2e7173aac0d4d449" providerId="LiveId" clId="{8A213EE6-F479-4480-B867-9737E13651C3}" dt="2020-08-11T07:07:23.733" v="2862"/>
        <pc:sldMkLst>
          <pc:docMk/>
          <pc:sldMk cId="2842397445" sldId="267"/>
        </pc:sldMkLst>
        <pc:spChg chg="mod">
          <ac:chgData name="Ellie Small" userId="2e7173aac0d4d449" providerId="LiveId" clId="{8A213EE6-F479-4480-B867-9737E13651C3}" dt="2020-08-11T06:44:50.573" v="2685" actId="20577"/>
          <ac:spMkLst>
            <pc:docMk/>
            <pc:sldMk cId="2842397445" sldId="267"/>
            <ac:spMk id="7" creationId="{72F861AD-D2B0-4ECF-9774-06237EC7BB74}"/>
          </ac:spMkLst>
        </pc:spChg>
      </pc:sldChg>
      <pc:sldChg chg="del">
        <pc:chgData name="Ellie Small" userId="2e7173aac0d4d449" providerId="LiveId" clId="{8A213EE6-F479-4480-B867-9737E13651C3}" dt="2020-08-11T04:38:37.464" v="188" actId="47"/>
        <pc:sldMkLst>
          <pc:docMk/>
          <pc:sldMk cId="2438843030" sldId="273"/>
        </pc:sldMkLst>
      </pc:sldChg>
      <pc:sldChg chg="del">
        <pc:chgData name="Ellie Small" userId="2e7173aac0d4d449" providerId="LiveId" clId="{8A213EE6-F479-4480-B867-9737E13651C3}" dt="2020-08-11T04:37:38.997" v="180" actId="47"/>
        <pc:sldMkLst>
          <pc:docMk/>
          <pc:sldMk cId="1932541069" sldId="274"/>
        </pc:sldMkLst>
      </pc:sldChg>
      <pc:sldChg chg="del">
        <pc:chgData name="Ellie Small" userId="2e7173aac0d4d449" providerId="LiveId" clId="{8A213EE6-F479-4480-B867-9737E13651C3}" dt="2020-08-11T04:37:43.709" v="181" actId="47"/>
        <pc:sldMkLst>
          <pc:docMk/>
          <pc:sldMk cId="752445986" sldId="275"/>
        </pc:sldMkLst>
      </pc:sldChg>
      <pc:sldChg chg="del">
        <pc:chgData name="Ellie Small" userId="2e7173aac0d4d449" providerId="LiveId" clId="{8A213EE6-F479-4480-B867-9737E13651C3}" dt="2020-08-11T04:37:50.725" v="182" actId="47"/>
        <pc:sldMkLst>
          <pc:docMk/>
          <pc:sldMk cId="4240365148" sldId="276"/>
        </pc:sldMkLst>
      </pc:sldChg>
      <pc:sldChg chg="del">
        <pc:chgData name="Ellie Small" userId="2e7173aac0d4d449" providerId="LiveId" clId="{8A213EE6-F479-4480-B867-9737E13651C3}" dt="2020-08-11T04:37:56.276" v="183" actId="47"/>
        <pc:sldMkLst>
          <pc:docMk/>
          <pc:sldMk cId="2142424022" sldId="277"/>
        </pc:sldMkLst>
      </pc:sldChg>
      <pc:sldChg chg="del">
        <pc:chgData name="Ellie Small" userId="2e7173aac0d4d449" providerId="LiveId" clId="{8A213EE6-F479-4480-B867-9737E13651C3}" dt="2020-08-11T04:37:58.172" v="184" actId="47"/>
        <pc:sldMkLst>
          <pc:docMk/>
          <pc:sldMk cId="1097050820" sldId="278"/>
        </pc:sldMkLst>
      </pc:sldChg>
      <pc:sldChg chg="del">
        <pc:chgData name="Ellie Small" userId="2e7173aac0d4d449" providerId="LiveId" clId="{8A213EE6-F479-4480-B867-9737E13651C3}" dt="2020-08-11T04:37:59.383" v="185" actId="47"/>
        <pc:sldMkLst>
          <pc:docMk/>
          <pc:sldMk cId="1262800777" sldId="279"/>
        </pc:sldMkLst>
      </pc:sldChg>
      <pc:sldChg chg="del">
        <pc:chgData name="Ellie Small" userId="2e7173aac0d4d449" providerId="LiveId" clId="{8A213EE6-F479-4480-B867-9737E13651C3}" dt="2020-08-11T04:38:33.232" v="187" actId="47"/>
        <pc:sldMkLst>
          <pc:docMk/>
          <pc:sldMk cId="416855696" sldId="280"/>
        </pc:sldMkLst>
      </pc:sldChg>
      <pc:sldChg chg="del">
        <pc:chgData name="Ellie Small" userId="2e7173aac0d4d449" providerId="LiveId" clId="{8A213EE6-F479-4480-B867-9737E13651C3}" dt="2020-08-11T04:38:05.715" v="186" actId="47"/>
        <pc:sldMkLst>
          <pc:docMk/>
          <pc:sldMk cId="3502547906" sldId="281"/>
        </pc:sldMkLst>
      </pc:sldChg>
      <pc:sldChg chg="modSp del">
        <pc:chgData name="Ellie Small" userId="2e7173aac0d4d449" providerId="LiveId" clId="{8A213EE6-F479-4480-B867-9737E13651C3}" dt="2020-08-11T05:45:34.547" v="1174" actId="47"/>
        <pc:sldMkLst>
          <pc:docMk/>
          <pc:sldMk cId="450759136" sldId="282"/>
        </pc:sldMkLst>
        <pc:spChg chg="mod">
          <ac:chgData name="Ellie Small" userId="2e7173aac0d4d449" providerId="LiveId" clId="{8A213EE6-F479-4480-B867-9737E13651C3}" dt="2020-08-11T05:45:30.608" v="1173" actId="6549"/>
          <ac:spMkLst>
            <pc:docMk/>
            <pc:sldMk cId="450759136" sldId="282"/>
            <ac:spMk id="3" creationId="{55001A84-3A36-4927-A44F-2BB39E2B1C33}"/>
          </ac:spMkLst>
        </pc:spChg>
      </pc:sldChg>
      <pc:sldChg chg="modSp mod modAnim">
        <pc:chgData name="Ellie Small" userId="2e7173aac0d4d449" providerId="LiveId" clId="{8A213EE6-F479-4480-B867-9737E13651C3}" dt="2020-08-11T07:07:58.337" v="2866"/>
        <pc:sldMkLst>
          <pc:docMk/>
          <pc:sldMk cId="3481770991" sldId="283"/>
        </pc:sldMkLst>
        <pc:spChg chg="mod">
          <ac:chgData name="Ellie Small" userId="2e7173aac0d4d449" providerId="LiveId" clId="{8A213EE6-F479-4480-B867-9737E13651C3}" dt="2020-08-11T04:41:27.625" v="239" actId="1076"/>
          <ac:spMkLst>
            <pc:docMk/>
            <pc:sldMk cId="3481770991" sldId="283"/>
            <ac:spMk id="2" creationId="{DA0CD55F-603C-4D2A-BE44-42317491026A}"/>
          </ac:spMkLst>
        </pc:spChg>
        <pc:spChg chg="mod">
          <ac:chgData name="Ellie Small" userId="2e7173aac0d4d449" providerId="LiveId" clId="{8A213EE6-F479-4480-B867-9737E13651C3}" dt="2020-08-11T07:07:54.327" v="2865" actId="5793"/>
          <ac:spMkLst>
            <pc:docMk/>
            <pc:sldMk cId="3481770991" sldId="283"/>
            <ac:spMk id="3" creationId="{55001A84-3A36-4927-A44F-2BB39E2B1C33}"/>
          </ac:spMkLst>
        </pc:spChg>
      </pc:sldChg>
      <pc:sldChg chg="modSp add mod modAnim">
        <pc:chgData name="Ellie Small" userId="2e7173aac0d4d449" providerId="LiveId" clId="{8A213EE6-F479-4480-B867-9737E13651C3}" dt="2020-08-11T07:08:59.331" v="2868"/>
        <pc:sldMkLst>
          <pc:docMk/>
          <pc:sldMk cId="2488943553" sldId="284"/>
        </pc:sldMkLst>
        <pc:spChg chg="mod">
          <ac:chgData name="Ellie Small" userId="2e7173aac0d4d449" providerId="LiveId" clId="{8A213EE6-F479-4480-B867-9737E13651C3}" dt="2020-08-11T04:42:19.659" v="245"/>
          <ac:spMkLst>
            <pc:docMk/>
            <pc:sldMk cId="2488943553" sldId="284"/>
            <ac:spMk id="2" creationId="{DA0CD55F-603C-4D2A-BE44-42317491026A}"/>
          </ac:spMkLst>
        </pc:spChg>
        <pc:spChg chg="mod">
          <ac:chgData name="Ellie Small" userId="2e7173aac0d4d449" providerId="LiveId" clId="{8A213EE6-F479-4480-B867-9737E13651C3}" dt="2020-08-11T04:45:04.116" v="265" actId="27636"/>
          <ac:spMkLst>
            <pc:docMk/>
            <pc:sldMk cId="2488943553" sldId="284"/>
            <ac:spMk id="3" creationId="{55001A84-3A36-4927-A44F-2BB39E2B1C33}"/>
          </ac:spMkLst>
        </pc:spChg>
      </pc:sldChg>
      <pc:sldChg chg="modSp add mod modAnim">
        <pc:chgData name="Ellie Small" userId="2e7173aac0d4d449" providerId="LiveId" clId="{8A213EE6-F479-4480-B867-9737E13651C3}" dt="2020-08-11T07:18:41.160" v="2923"/>
        <pc:sldMkLst>
          <pc:docMk/>
          <pc:sldMk cId="2707645076" sldId="285"/>
        </pc:sldMkLst>
        <pc:spChg chg="mod">
          <ac:chgData name="Ellie Small" userId="2e7173aac0d4d449" providerId="LiveId" clId="{8A213EE6-F479-4480-B867-9737E13651C3}" dt="2020-08-11T04:44:59.125" v="263" actId="20577"/>
          <ac:spMkLst>
            <pc:docMk/>
            <pc:sldMk cId="2707645076" sldId="285"/>
            <ac:spMk id="2" creationId="{DA0CD55F-603C-4D2A-BE44-42317491026A}"/>
          </ac:spMkLst>
        </pc:spChg>
        <pc:spChg chg="mod">
          <ac:chgData name="Ellie Small" userId="2e7173aac0d4d449" providerId="LiveId" clId="{8A213EE6-F479-4480-B867-9737E13651C3}" dt="2020-08-11T04:47:07.733" v="399"/>
          <ac:spMkLst>
            <pc:docMk/>
            <pc:sldMk cId="2707645076" sldId="285"/>
            <ac:spMk id="3" creationId="{55001A84-3A36-4927-A44F-2BB39E2B1C33}"/>
          </ac:spMkLst>
        </pc:spChg>
      </pc:sldChg>
      <pc:sldChg chg="addSp delSp modSp add mod modAnim">
        <pc:chgData name="Ellie Small" userId="2e7173aac0d4d449" providerId="LiveId" clId="{8A213EE6-F479-4480-B867-9737E13651C3}" dt="2020-08-11T07:26:07.402" v="2987"/>
        <pc:sldMkLst>
          <pc:docMk/>
          <pc:sldMk cId="615878692" sldId="286"/>
        </pc:sldMkLst>
        <pc:spChg chg="mod">
          <ac:chgData name="Ellie Small" userId="2e7173aac0d4d449" providerId="LiveId" clId="{8A213EE6-F479-4480-B867-9737E13651C3}" dt="2020-08-11T04:48:50.786" v="401" actId="20577"/>
          <ac:spMkLst>
            <pc:docMk/>
            <pc:sldMk cId="615878692" sldId="286"/>
            <ac:spMk id="2" creationId="{DA0CD55F-603C-4D2A-BE44-42317491026A}"/>
          </ac:spMkLst>
        </pc:spChg>
        <pc:spChg chg="mod">
          <ac:chgData name="Ellie Small" userId="2e7173aac0d4d449" providerId="LiveId" clId="{8A213EE6-F479-4480-B867-9737E13651C3}" dt="2020-08-11T07:10:28.980" v="2875" actId="179"/>
          <ac:spMkLst>
            <pc:docMk/>
            <pc:sldMk cId="615878692" sldId="286"/>
            <ac:spMk id="3" creationId="{55001A84-3A36-4927-A44F-2BB39E2B1C33}"/>
          </ac:spMkLst>
        </pc:spChg>
        <pc:spChg chg="add del mod">
          <ac:chgData name="Ellie Small" userId="2e7173aac0d4d449" providerId="LiveId" clId="{8A213EE6-F479-4480-B867-9737E13651C3}" dt="2020-08-11T05:12:24.551" v="735" actId="478"/>
          <ac:spMkLst>
            <pc:docMk/>
            <pc:sldMk cId="615878692" sldId="286"/>
            <ac:spMk id="21" creationId="{28C298FE-2F9A-46AD-824C-D21562CC61A5}"/>
          </ac:spMkLst>
        </pc:spChg>
        <pc:spChg chg="add del mod">
          <ac:chgData name="Ellie Small" userId="2e7173aac0d4d449" providerId="LiveId" clId="{8A213EE6-F479-4480-B867-9737E13651C3}" dt="2020-08-11T05:13:12.005" v="740" actId="478"/>
          <ac:spMkLst>
            <pc:docMk/>
            <pc:sldMk cId="615878692" sldId="286"/>
            <ac:spMk id="23" creationId="{8CFA21CF-A1A2-4763-889E-576CE8BCA10E}"/>
          </ac:spMkLst>
        </pc:spChg>
        <pc:graphicFrameChg chg="add del mod modGraphic">
          <ac:chgData name="Ellie Small" userId="2e7173aac0d4d449" providerId="LiveId" clId="{8A213EE6-F479-4480-B867-9737E13651C3}" dt="2020-08-11T04:54:43.399" v="598" actId="3680"/>
          <ac:graphicFrameMkLst>
            <pc:docMk/>
            <pc:sldMk cId="615878692" sldId="286"/>
            <ac:graphicFrameMk id="5" creationId="{53D3842D-4C33-40C7-9A7E-40C0A220A314}"/>
          </ac:graphicFrameMkLst>
        </pc:graphicFrameChg>
        <pc:picChg chg="add del">
          <ac:chgData name="Ellie Small" userId="2e7173aac0d4d449" providerId="LiveId" clId="{8A213EE6-F479-4480-B867-9737E13651C3}" dt="2020-08-11T04:54:40.634" v="594" actId="22"/>
          <ac:picMkLst>
            <pc:docMk/>
            <pc:sldMk cId="615878692" sldId="286"/>
            <ac:picMk id="8" creationId="{116F1456-CCD1-4126-AFC2-62C4D21BC63F}"/>
          </ac:picMkLst>
        </pc:picChg>
        <pc:picChg chg="add del mod">
          <ac:chgData name="Ellie Small" userId="2e7173aac0d4d449" providerId="LiveId" clId="{8A213EE6-F479-4480-B867-9737E13651C3}" dt="2020-08-11T04:55:40.625" v="603" actId="478"/>
          <ac:picMkLst>
            <pc:docMk/>
            <pc:sldMk cId="615878692" sldId="286"/>
            <ac:picMk id="11" creationId="{6C62D9EF-D5E6-4A37-9A12-C82F6CA5DFF7}"/>
          </ac:picMkLst>
        </pc:picChg>
        <pc:picChg chg="add del">
          <ac:chgData name="Ellie Small" userId="2e7173aac0d4d449" providerId="LiveId" clId="{8A213EE6-F479-4480-B867-9737E13651C3}" dt="2020-08-11T04:55:42.846" v="604" actId="478"/>
          <ac:picMkLst>
            <pc:docMk/>
            <pc:sldMk cId="615878692" sldId="286"/>
            <ac:picMk id="14" creationId="{30BE5418-B152-4B38-BAC2-D7F0A034AEF1}"/>
          </ac:picMkLst>
        </pc:picChg>
        <pc:picChg chg="add mod modCrop">
          <ac:chgData name="Ellie Small" userId="2e7173aac0d4d449" providerId="LiveId" clId="{8A213EE6-F479-4480-B867-9737E13651C3}" dt="2020-08-11T04:56:32.083" v="610" actId="732"/>
          <ac:picMkLst>
            <pc:docMk/>
            <pc:sldMk cId="615878692" sldId="286"/>
            <ac:picMk id="16" creationId="{DEBE50DB-2BD2-4882-B89C-B3FB2C586259}"/>
          </ac:picMkLst>
        </pc:picChg>
        <pc:picChg chg="add del mod modCrop">
          <ac:chgData name="Ellie Small" userId="2e7173aac0d4d449" providerId="LiveId" clId="{8A213EE6-F479-4480-B867-9737E13651C3}" dt="2020-08-11T05:13:20.890" v="742" actId="1076"/>
          <ac:picMkLst>
            <pc:docMk/>
            <pc:sldMk cId="615878692" sldId="286"/>
            <ac:picMk id="18" creationId="{D39AE538-2DA5-495A-B1AA-26B61C20F1CF}"/>
          </ac:picMkLst>
        </pc:picChg>
        <pc:picChg chg="add mod modCrop">
          <ac:chgData name="Ellie Small" userId="2e7173aac0d4d449" providerId="LiveId" clId="{8A213EE6-F479-4480-B867-9737E13651C3}" dt="2020-08-11T05:13:28.843" v="743" actId="1076"/>
          <ac:picMkLst>
            <pc:docMk/>
            <pc:sldMk cId="615878692" sldId="286"/>
            <ac:picMk id="20" creationId="{6DF470B5-EF93-4C07-A358-DBA95FEEEA05}"/>
          </ac:picMkLst>
        </pc:picChg>
      </pc:sldChg>
      <pc:sldChg chg="addSp delSp modSp add mod ord modAnim">
        <pc:chgData name="Ellie Small" userId="2e7173aac0d4d449" providerId="LiveId" clId="{8A213EE6-F479-4480-B867-9737E13651C3}" dt="2020-08-11T07:19:59.644" v="2935"/>
        <pc:sldMkLst>
          <pc:docMk/>
          <pc:sldMk cId="4078085768" sldId="287"/>
        </pc:sldMkLst>
        <pc:spChg chg="mod">
          <ac:chgData name="Ellie Small" userId="2e7173aac0d4d449" providerId="LiveId" clId="{8A213EE6-F479-4480-B867-9737E13651C3}" dt="2020-08-11T05:01:21.886" v="663" actId="1076"/>
          <ac:spMkLst>
            <pc:docMk/>
            <pc:sldMk cId="4078085768" sldId="287"/>
            <ac:spMk id="2" creationId="{DA0CD55F-603C-4D2A-BE44-42317491026A}"/>
          </ac:spMkLst>
        </pc:spChg>
        <pc:spChg chg="mod">
          <ac:chgData name="Ellie Small" userId="2e7173aac0d4d449" providerId="LiveId" clId="{8A213EE6-F479-4480-B867-9737E13651C3}" dt="2020-08-11T07:19:50.910" v="2934" actId="27636"/>
          <ac:spMkLst>
            <pc:docMk/>
            <pc:sldMk cId="4078085768" sldId="287"/>
            <ac:spMk id="3" creationId="{55001A84-3A36-4927-A44F-2BB39E2B1C33}"/>
          </ac:spMkLst>
        </pc:spChg>
        <pc:spChg chg="add del mod">
          <ac:chgData name="Ellie Small" userId="2e7173aac0d4d449" providerId="LiveId" clId="{8A213EE6-F479-4480-B867-9737E13651C3}" dt="2020-08-11T05:31:24.595" v="879" actId="478"/>
          <ac:spMkLst>
            <pc:docMk/>
            <pc:sldMk cId="4078085768" sldId="287"/>
            <ac:spMk id="5" creationId="{A2B29835-13AB-4EF1-BD3D-87910E39FDEC}"/>
          </ac:spMkLst>
        </pc:spChg>
        <pc:spChg chg="add del mod">
          <ac:chgData name="Ellie Small" userId="2e7173aac0d4d449" providerId="LiveId" clId="{8A213EE6-F479-4480-B867-9737E13651C3}" dt="2020-08-11T05:22:32.864" v="793" actId="478"/>
          <ac:spMkLst>
            <pc:docMk/>
            <pc:sldMk cId="4078085768" sldId="287"/>
            <ac:spMk id="12" creationId="{8D8EC520-70A9-432B-AFDC-252F25D96654}"/>
          </ac:spMkLst>
        </pc:spChg>
        <pc:graphicFrameChg chg="add del mod">
          <ac:chgData name="Ellie Small" userId="2e7173aac0d4d449" providerId="LiveId" clId="{8A213EE6-F479-4480-B867-9737E13651C3}" dt="2020-08-11T05:23:51.689" v="797" actId="478"/>
          <ac:graphicFrameMkLst>
            <pc:docMk/>
            <pc:sldMk cId="4078085768" sldId="287"/>
            <ac:graphicFrameMk id="15" creationId="{67A76ABB-82D4-46DB-87E2-CA2D2F186760}"/>
          </ac:graphicFrameMkLst>
        </pc:graphicFrameChg>
        <pc:picChg chg="add mod modCrop">
          <ac:chgData name="Ellie Small" userId="2e7173aac0d4d449" providerId="LiveId" clId="{8A213EE6-F479-4480-B867-9737E13651C3}" dt="2020-08-11T05:32:32.598" v="892" actId="1076"/>
          <ac:picMkLst>
            <pc:docMk/>
            <pc:sldMk cId="4078085768" sldId="287"/>
            <ac:picMk id="7" creationId="{15E992BF-36BB-4519-9454-05C97E1357A8}"/>
          </ac:picMkLst>
        </pc:picChg>
        <pc:picChg chg="add del mod">
          <ac:chgData name="Ellie Small" userId="2e7173aac0d4d449" providerId="LiveId" clId="{8A213EE6-F479-4480-B867-9737E13651C3}" dt="2020-08-11T05:18:21.433" v="775" actId="478"/>
          <ac:picMkLst>
            <pc:docMk/>
            <pc:sldMk cId="4078085768" sldId="287"/>
            <ac:picMk id="9" creationId="{EB03116D-697A-4308-9F2A-FCE6472E6C97}"/>
          </ac:picMkLst>
        </pc:picChg>
        <pc:picChg chg="add del mod">
          <ac:chgData name="Ellie Small" userId="2e7173aac0d4d449" providerId="LiveId" clId="{8A213EE6-F479-4480-B867-9737E13651C3}" dt="2020-08-11T05:20:59.053" v="779" actId="478"/>
          <ac:picMkLst>
            <pc:docMk/>
            <pc:sldMk cId="4078085768" sldId="287"/>
            <ac:picMk id="11" creationId="{6E6E89CF-B94C-456B-B010-1BDCA045FD0D}"/>
          </ac:picMkLst>
        </pc:picChg>
        <pc:picChg chg="add del mod">
          <ac:chgData name="Ellie Small" userId="2e7173aac0d4d449" providerId="LiveId" clId="{8A213EE6-F479-4480-B867-9737E13651C3}" dt="2020-08-11T05:22:29.887" v="792" actId="478"/>
          <ac:picMkLst>
            <pc:docMk/>
            <pc:sldMk cId="4078085768" sldId="287"/>
            <ac:picMk id="14" creationId="{C8C389BE-5210-455B-B4AE-07045BD42E34}"/>
          </ac:picMkLst>
        </pc:picChg>
      </pc:sldChg>
      <pc:sldChg chg="addSp delSp modSp add mod modAnim">
        <pc:chgData name="Ellie Small" userId="2e7173aac0d4d449" providerId="LiveId" clId="{8A213EE6-F479-4480-B867-9737E13651C3}" dt="2020-08-11T07:20:32.387" v="2941"/>
        <pc:sldMkLst>
          <pc:docMk/>
          <pc:sldMk cId="2335999858" sldId="288"/>
        </pc:sldMkLst>
        <pc:spChg chg="mod">
          <ac:chgData name="Ellie Small" userId="2e7173aac0d4d449" providerId="LiveId" clId="{8A213EE6-F479-4480-B867-9737E13651C3}" dt="2020-08-11T07:11:06.884" v="2879" actId="1076"/>
          <ac:spMkLst>
            <pc:docMk/>
            <pc:sldMk cId="2335999858" sldId="288"/>
            <ac:spMk id="2" creationId="{DA0CD55F-603C-4D2A-BE44-42317491026A}"/>
          </ac:spMkLst>
        </pc:spChg>
        <pc:spChg chg="del">
          <ac:chgData name="Ellie Small" userId="2e7173aac0d4d449" providerId="LiveId" clId="{8A213EE6-F479-4480-B867-9737E13651C3}" dt="2020-08-11T05:29:09.492" v="826" actId="478"/>
          <ac:spMkLst>
            <pc:docMk/>
            <pc:sldMk cId="2335999858" sldId="288"/>
            <ac:spMk id="3" creationId="{55001A84-3A36-4927-A44F-2BB39E2B1C33}"/>
          </ac:spMkLst>
        </pc:spChg>
        <pc:spChg chg="mod">
          <ac:chgData name="Ellie Small" userId="2e7173aac0d4d449" providerId="LiveId" clId="{8A213EE6-F479-4480-B867-9737E13651C3}" dt="2020-08-11T07:11:02.957" v="2878" actId="14100"/>
          <ac:spMkLst>
            <pc:docMk/>
            <pc:sldMk cId="2335999858" sldId="288"/>
            <ac:spMk id="5" creationId="{A2B29835-13AB-4EF1-BD3D-87910E39FDEC}"/>
          </ac:spMkLst>
        </pc:spChg>
        <pc:spChg chg="add del mod">
          <ac:chgData name="Ellie Small" userId="2e7173aac0d4d449" providerId="LiveId" clId="{8A213EE6-F479-4480-B867-9737E13651C3}" dt="2020-08-11T05:29:24.271" v="829" actId="478"/>
          <ac:spMkLst>
            <pc:docMk/>
            <pc:sldMk cId="2335999858" sldId="288"/>
            <ac:spMk id="8" creationId="{812A90EA-62B1-47DA-90C7-4DBF64F9DC9C}"/>
          </ac:spMkLst>
        </pc:spChg>
        <pc:picChg chg="del">
          <ac:chgData name="Ellie Small" userId="2e7173aac0d4d449" providerId="LiveId" clId="{8A213EE6-F479-4480-B867-9737E13651C3}" dt="2020-08-11T05:29:12.491" v="827" actId="478"/>
          <ac:picMkLst>
            <pc:docMk/>
            <pc:sldMk cId="2335999858" sldId="288"/>
            <ac:picMk id="7" creationId="{15E992BF-36BB-4519-9454-05C97E1357A8}"/>
          </ac:picMkLst>
        </pc:picChg>
      </pc:sldChg>
      <pc:sldChg chg="modSp add mod modAnim">
        <pc:chgData name="Ellie Small" userId="2e7173aac0d4d449" providerId="LiveId" clId="{8A213EE6-F479-4480-B867-9737E13651C3}" dt="2020-08-11T07:20:59.191" v="2946"/>
        <pc:sldMkLst>
          <pc:docMk/>
          <pc:sldMk cId="1257059101" sldId="289"/>
        </pc:sldMkLst>
        <pc:spChg chg="mod">
          <ac:chgData name="Ellie Small" userId="2e7173aac0d4d449" providerId="LiveId" clId="{8A213EE6-F479-4480-B867-9737E13651C3}" dt="2020-08-11T05:33:27.420" v="916" actId="20577"/>
          <ac:spMkLst>
            <pc:docMk/>
            <pc:sldMk cId="1257059101" sldId="289"/>
            <ac:spMk id="2" creationId="{DA0CD55F-603C-4D2A-BE44-42317491026A}"/>
          </ac:spMkLst>
        </pc:spChg>
        <pc:spChg chg="mod">
          <ac:chgData name="Ellie Small" userId="2e7173aac0d4d449" providerId="LiveId" clId="{8A213EE6-F479-4480-B867-9737E13651C3}" dt="2020-08-11T05:45:50.746" v="1176" actId="27636"/>
          <ac:spMkLst>
            <pc:docMk/>
            <pc:sldMk cId="1257059101" sldId="289"/>
            <ac:spMk id="5" creationId="{A2B29835-13AB-4EF1-BD3D-87910E39FDEC}"/>
          </ac:spMkLst>
        </pc:spChg>
      </pc:sldChg>
      <pc:sldChg chg="modSp add del mod">
        <pc:chgData name="Ellie Small" userId="2e7173aac0d4d449" providerId="LiveId" clId="{8A213EE6-F479-4480-B867-9737E13651C3}" dt="2020-08-11T05:37:15.673" v="992" actId="47"/>
        <pc:sldMkLst>
          <pc:docMk/>
          <pc:sldMk cId="830716705" sldId="290"/>
        </pc:sldMkLst>
        <pc:spChg chg="mod">
          <ac:chgData name="Ellie Small" userId="2e7173aac0d4d449" providerId="LiveId" clId="{8A213EE6-F479-4480-B867-9737E13651C3}" dt="2020-08-11T05:37:02.888" v="990" actId="27636"/>
          <ac:spMkLst>
            <pc:docMk/>
            <pc:sldMk cId="830716705" sldId="290"/>
            <ac:spMk id="2" creationId="{DA0CD55F-603C-4D2A-BE44-42317491026A}"/>
          </ac:spMkLst>
        </pc:spChg>
      </pc:sldChg>
      <pc:sldChg chg="modSp add mod ord modAnim">
        <pc:chgData name="Ellie Small" userId="2e7173aac0d4d449" providerId="LiveId" clId="{8A213EE6-F479-4480-B867-9737E13651C3}" dt="2020-08-11T07:37:09.745" v="3005" actId="255"/>
        <pc:sldMkLst>
          <pc:docMk/>
          <pc:sldMk cId="2078359354" sldId="291"/>
        </pc:sldMkLst>
        <pc:spChg chg="mod">
          <ac:chgData name="Ellie Small" userId="2e7173aac0d4d449" providerId="LiveId" clId="{8A213EE6-F479-4480-B867-9737E13651C3}" dt="2020-08-11T05:37:07.644" v="991"/>
          <ac:spMkLst>
            <pc:docMk/>
            <pc:sldMk cId="2078359354" sldId="291"/>
            <ac:spMk id="2" creationId="{DA0CD55F-603C-4D2A-BE44-42317491026A}"/>
          </ac:spMkLst>
        </pc:spChg>
        <pc:spChg chg="mod">
          <ac:chgData name="Ellie Small" userId="2e7173aac0d4d449" providerId="LiveId" clId="{8A213EE6-F479-4480-B867-9737E13651C3}" dt="2020-08-11T07:37:09.745" v="3005" actId="255"/>
          <ac:spMkLst>
            <pc:docMk/>
            <pc:sldMk cId="2078359354" sldId="291"/>
            <ac:spMk id="3" creationId="{55001A84-3A36-4927-A44F-2BB39E2B1C33}"/>
          </ac:spMkLst>
        </pc:spChg>
      </pc:sldChg>
      <pc:sldChg chg="modSp add mod modAnim">
        <pc:chgData name="Ellie Small" userId="2e7173aac0d4d449" providerId="LiveId" clId="{8A213EE6-F479-4480-B867-9737E13651C3}" dt="2020-08-11T07:21:52.218" v="2963"/>
        <pc:sldMkLst>
          <pc:docMk/>
          <pc:sldMk cId="1685683676" sldId="292"/>
        </pc:sldMkLst>
        <pc:spChg chg="mod">
          <ac:chgData name="Ellie Small" userId="2e7173aac0d4d449" providerId="LiveId" clId="{8A213EE6-F479-4480-B867-9737E13651C3}" dt="2020-08-11T05:42:48.192" v="1160" actId="20577"/>
          <ac:spMkLst>
            <pc:docMk/>
            <pc:sldMk cId="1685683676" sldId="292"/>
            <ac:spMk id="2" creationId="{DA0CD55F-603C-4D2A-BE44-42317491026A}"/>
          </ac:spMkLst>
        </pc:spChg>
        <pc:spChg chg="mod">
          <ac:chgData name="Ellie Small" userId="2e7173aac0d4d449" providerId="LiveId" clId="{8A213EE6-F479-4480-B867-9737E13651C3}" dt="2020-08-11T07:21:47.617" v="2962" actId="20577"/>
          <ac:spMkLst>
            <pc:docMk/>
            <pc:sldMk cId="1685683676" sldId="292"/>
            <ac:spMk id="3" creationId="{55001A84-3A36-4927-A44F-2BB39E2B1C33}"/>
          </ac:spMkLst>
        </pc:spChg>
      </pc:sldChg>
      <pc:sldChg chg="addSp modSp add mod modAnim">
        <pc:chgData name="Ellie Small" userId="2e7173aac0d4d449" providerId="LiveId" clId="{8A213EE6-F479-4480-B867-9737E13651C3}" dt="2020-08-22T20:31:30.974" v="3112"/>
        <pc:sldMkLst>
          <pc:docMk/>
          <pc:sldMk cId="3206228696" sldId="293"/>
        </pc:sldMkLst>
        <pc:spChg chg="mod">
          <ac:chgData name="Ellie Small" userId="2e7173aac0d4d449" providerId="LiveId" clId="{8A213EE6-F479-4480-B867-9737E13651C3}" dt="2020-08-11T05:52:42.987" v="1250" actId="20577"/>
          <ac:spMkLst>
            <pc:docMk/>
            <pc:sldMk cId="3206228696" sldId="293"/>
            <ac:spMk id="2" creationId="{DA0CD55F-603C-4D2A-BE44-42317491026A}"/>
          </ac:spMkLst>
        </pc:spChg>
        <pc:spChg chg="mod">
          <ac:chgData name="Ellie Small" userId="2e7173aac0d4d449" providerId="LiveId" clId="{8A213EE6-F479-4480-B867-9737E13651C3}" dt="2020-08-22T20:30:38.739" v="3107"/>
          <ac:spMkLst>
            <pc:docMk/>
            <pc:sldMk cId="3206228696" sldId="293"/>
            <ac:spMk id="3" creationId="{55001A84-3A36-4927-A44F-2BB39E2B1C33}"/>
          </ac:spMkLst>
        </pc:spChg>
        <pc:spChg chg="add mod">
          <ac:chgData name="Ellie Small" userId="2e7173aac0d4d449" providerId="LiveId" clId="{8A213EE6-F479-4480-B867-9737E13651C3}" dt="2020-08-22T20:31:11.400" v="3110" actId="1076"/>
          <ac:spMkLst>
            <pc:docMk/>
            <pc:sldMk cId="3206228696" sldId="293"/>
            <ac:spMk id="5" creationId="{C8653EA3-CCAF-4FB0-BBDF-6D9A88497A7D}"/>
          </ac:spMkLst>
        </pc:spChg>
      </pc:sldChg>
      <pc:sldChg chg="addSp modSp add mod modAnim">
        <pc:chgData name="Ellie Small" userId="2e7173aac0d4d449" providerId="LiveId" clId="{8A213EE6-F479-4480-B867-9737E13651C3}" dt="2020-08-22T20:36:15.454" v="3150" actId="1036"/>
        <pc:sldMkLst>
          <pc:docMk/>
          <pc:sldMk cId="2476866243" sldId="294"/>
        </pc:sldMkLst>
        <pc:spChg chg="mod">
          <ac:chgData name="Ellie Small" userId="2e7173aac0d4d449" providerId="LiveId" clId="{8A213EE6-F479-4480-B867-9737E13651C3}" dt="2020-08-11T06:59:13.804" v="2817" actId="1076"/>
          <ac:spMkLst>
            <pc:docMk/>
            <pc:sldMk cId="2476866243" sldId="294"/>
            <ac:spMk id="2" creationId="{DA0CD55F-603C-4D2A-BE44-42317491026A}"/>
          </ac:spMkLst>
        </pc:spChg>
        <pc:spChg chg="mod">
          <ac:chgData name="Ellie Small" userId="2e7173aac0d4d449" providerId="LiveId" clId="{8A213EE6-F479-4480-B867-9737E13651C3}" dt="2020-08-11T17:45:01.728" v="3026" actId="20577"/>
          <ac:spMkLst>
            <pc:docMk/>
            <pc:sldMk cId="2476866243" sldId="294"/>
            <ac:spMk id="3" creationId="{55001A84-3A36-4927-A44F-2BB39E2B1C33}"/>
          </ac:spMkLst>
        </pc:spChg>
        <pc:spChg chg="add mod">
          <ac:chgData name="Ellie Small" userId="2e7173aac0d4d449" providerId="LiveId" clId="{8A213EE6-F479-4480-B867-9737E13651C3}" dt="2020-08-22T20:33:26.645" v="3121" actId="1076"/>
          <ac:spMkLst>
            <pc:docMk/>
            <pc:sldMk cId="2476866243" sldId="294"/>
            <ac:spMk id="5" creationId="{0E3ACB2D-A308-4B16-B0E2-942B8F990230}"/>
          </ac:spMkLst>
        </pc:spChg>
        <pc:spChg chg="add mod">
          <ac:chgData name="Ellie Small" userId="2e7173aac0d4d449" providerId="LiveId" clId="{8A213EE6-F479-4480-B867-9737E13651C3}" dt="2020-08-22T20:36:15.454" v="3150" actId="1036"/>
          <ac:spMkLst>
            <pc:docMk/>
            <pc:sldMk cId="2476866243" sldId="294"/>
            <ac:spMk id="6" creationId="{894CBFCF-949D-4136-A6F0-8A72F4E9FCC4}"/>
          </ac:spMkLst>
        </pc:spChg>
        <pc:spChg chg="add mod">
          <ac:chgData name="Ellie Small" userId="2e7173aac0d4d449" providerId="LiveId" clId="{8A213EE6-F479-4480-B867-9737E13651C3}" dt="2020-08-22T20:35:40.786" v="3132" actId="1076"/>
          <ac:spMkLst>
            <pc:docMk/>
            <pc:sldMk cId="2476866243" sldId="294"/>
            <ac:spMk id="7" creationId="{B7843C87-371D-4D84-9786-AEA600288378}"/>
          </ac:spMkLst>
        </pc:spChg>
      </pc:sldChg>
      <pc:sldMasterChg chg="modSldLayout">
        <pc:chgData name="Ellie Small" userId="2e7173aac0d4d449" providerId="LiveId" clId="{8A213EE6-F479-4480-B867-9737E13651C3}" dt="2020-08-11T07:34:04.297" v="2998" actId="3064"/>
        <pc:sldMasterMkLst>
          <pc:docMk/>
          <pc:sldMasterMk cId="3203010379" sldId="2147483648"/>
        </pc:sldMasterMkLst>
        <pc:sldLayoutChg chg="modSp mod">
          <pc:chgData name="Ellie Small" userId="2e7173aac0d4d449" providerId="LiveId" clId="{8A213EE6-F479-4480-B867-9737E13651C3}" dt="2020-08-11T07:34:04.297" v="2998" actId="3064"/>
          <pc:sldLayoutMkLst>
            <pc:docMk/>
            <pc:sldMasterMk cId="3203010379" sldId="2147483648"/>
            <pc:sldLayoutMk cId="2772151159" sldId="2147483650"/>
          </pc:sldLayoutMkLst>
          <pc:spChg chg="mod">
            <ac:chgData name="Ellie Small" userId="2e7173aac0d4d449" providerId="LiveId" clId="{8A213EE6-F479-4480-B867-9737E13651C3}" dt="2020-08-11T07:34:04.297" v="2998" actId="3064"/>
            <ac:spMkLst>
              <pc:docMk/>
              <pc:sldMasterMk cId="3203010379" sldId="2147483648"/>
              <pc:sldLayoutMk cId="2772151159" sldId="2147483650"/>
              <ac:spMk id="3" creationId="{00000000-0000-0000-0000-000000000000}"/>
            </ac:spMkLst>
          </pc:spChg>
        </pc:sldLayoutChg>
      </pc:sldMasterChg>
    </pc:docChg>
  </pc:docChgLst>
  <pc:docChgLst>
    <pc:chgData name="Ellie Small" userId="2e7173aac0d4d449" providerId="LiveId" clId="{D15E96F4-1F35-49B8-A06D-D329FC96345C}"/>
    <pc:docChg chg="undo redo custSel addSld delSld modSld sldOrd">
      <pc:chgData name="Ellie Small" userId="2e7173aac0d4d449" providerId="LiveId" clId="{D15E96F4-1F35-49B8-A06D-D329FC96345C}" dt="2019-08-19T04:24:41.490" v="557" actId="20577"/>
      <pc:docMkLst>
        <pc:docMk/>
      </pc:docMkLst>
      <pc:sldChg chg="modSp">
        <pc:chgData name="Ellie Small" userId="2e7173aac0d4d449" providerId="LiveId" clId="{D15E96F4-1F35-49B8-A06D-D329FC96345C}" dt="2019-08-19T02:48:47.427" v="38" actId="5793"/>
        <pc:sldMkLst>
          <pc:docMk/>
          <pc:sldMk cId="4269857569" sldId="256"/>
        </pc:sldMkLst>
        <pc:spChg chg="mod">
          <ac:chgData name="Ellie Small" userId="2e7173aac0d4d449" providerId="LiveId" clId="{D15E96F4-1F35-49B8-A06D-D329FC96345C}" dt="2019-08-19T02:48:39.566" v="34" actId="20577"/>
          <ac:spMkLst>
            <pc:docMk/>
            <pc:sldMk cId="4269857569" sldId="256"/>
            <ac:spMk id="2" creationId="{00000000-0000-0000-0000-000000000000}"/>
          </ac:spMkLst>
        </pc:spChg>
        <pc:spChg chg="mod">
          <ac:chgData name="Ellie Small" userId="2e7173aac0d4d449" providerId="LiveId" clId="{D15E96F4-1F35-49B8-A06D-D329FC96345C}" dt="2019-08-19T02:48:47.427" v="38" actId="5793"/>
          <ac:spMkLst>
            <pc:docMk/>
            <pc:sldMk cId="4269857569" sldId="256"/>
            <ac:spMk id="3" creationId="{00000000-0000-0000-0000-000000000000}"/>
          </ac:spMkLst>
        </pc:spChg>
      </pc:sldChg>
      <pc:sldChg chg="modSp add">
        <pc:chgData name="Ellie Small" userId="2e7173aac0d4d449" providerId="LiveId" clId="{D15E96F4-1F35-49B8-A06D-D329FC96345C}" dt="2019-08-19T03:03:19.925" v="260" actId="179"/>
        <pc:sldMkLst>
          <pc:docMk/>
          <pc:sldMk cId="739183143" sldId="257"/>
        </pc:sldMkLst>
        <pc:spChg chg="mod">
          <ac:chgData name="Ellie Small" userId="2e7173aac0d4d449" providerId="LiveId" clId="{D15E96F4-1F35-49B8-A06D-D329FC96345C}" dt="2019-08-19T03:01:57.238" v="254" actId="255"/>
          <ac:spMkLst>
            <pc:docMk/>
            <pc:sldMk cId="739183143" sldId="257"/>
            <ac:spMk id="2" creationId="{DA0CD55F-603C-4D2A-BE44-42317491026A}"/>
          </ac:spMkLst>
        </pc:spChg>
        <pc:spChg chg="mod">
          <ac:chgData name="Ellie Small" userId="2e7173aac0d4d449" providerId="LiveId" clId="{D15E96F4-1F35-49B8-A06D-D329FC96345C}" dt="2019-08-19T03:03:19.925" v="260" actId="179"/>
          <ac:spMkLst>
            <pc:docMk/>
            <pc:sldMk cId="739183143" sldId="257"/>
            <ac:spMk id="3" creationId="{55001A84-3A36-4927-A44F-2BB39E2B1C33}"/>
          </ac:spMkLst>
        </pc:spChg>
      </pc:sldChg>
      <pc:sldChg chg="modSp add">
        <pc:chgData name="Ellie Small" userId="2e7173aac0d4d449" providerId="LiveId" clId="{D15E96F4-1F35-49B8-A06D-D329FC96345C}" dt="2019-08-19T04:21:12.999" v="445" actId="27636"/>
        <pc:sldMkLst>
          <pc:docMk/>
          <pc:sldMk cId="671577576" sldId="258"/>
        </pc:sldMkLst>
        <pc:spChg chg="mod">
          <ac:chgData name="Ellie Small" userId="2e7173aac0d4d449" providerId="LiveId" clId="{D15E96F4-1F35-49B8-A06D-D329FC96345C}" dt="2019-08-19T03:05:46.183" v="267" actId="255"/>
          <ac:spMkLst>
            <pc:docMk/>
            <pc:sldMk cId="671577576" sldId="258"/>
            <ac:spMk id="2" creationId="{DA0CD55F-603C-4D2A-BE44-42317491026A}"/>
          </ac:spMkLst>
        </pc:spChg>
        <pc:spChg chg="mod">
          <ac:chgData name="Ellie Small" userId="2e7173aac0d4d449" providerId="LiveId" clId="{D15E96F4-1F35-49B8-A06D-D329FC96345C}" dt="2019-08-19T04:21:12.999" v="445" actId="27636"/>
          <ac:spMkLst>
            <pc:docMk/>
            <pc:sldMk cId="671577576" sldId="258"/>
            <ac:spMk id="3" creationId="{55001A84-3A36-4927-A44F-2BB39E2B1C33}"/>
          </ac:spMkLst>
        </pc:spChg>
      </pc:sldChg>
      <pc:sldChg chg="add del">
        <pc:chgData name="Ellie Small" userId="2e7173aac0d4d449" providerId="LiveId" clId="{D15E96F4-1F35-49B8-A06D-D329FC96345C}" dt="2019-08-19T02:49:47.187" v="143" actId="2696"/>
        <pc:sldMkLst>
          <pc:docMk/>
          <pc:sldMk cId="4286972517" sldId="259"/>
        </pc:sldMkLst>
        <pc:spChg chg="mod">
          <ac:chgData name="Ellie Small" userId="2e7173aac0d4d449" providerId="LiveId" clId="{D15E96F4-1F35-49B8-A06D-D329FC96345C}" dt="2019-08-19T04:23:04.119" v="484" actId="20577"/>
          <ac:spMkLst>
            <pc:docMk/>
            <pc:sldMk cId="4286972517" sldId="259"/>
            <ac:spMk id="2" creationId="{DA0CD55F-603C-4D2A-BE44-42317491026A}"/>
          </ac:spMkLst>
        </pc:spChg>
        <pc:spChg chg="del mod">
          <ac:chgData name="Ellie Small" userId="2e7173aac0d4d449" providerId="LiveId" clId="{D15E96F4-1F35-49B8-A06D-D329FC96345C}" dt="2019-08-19T04:24:01.598" v="504" actId="478"/>
          <ac:spMkLst>
            <pc:docMk/>
            <pc:sldMk cId="4286972517" sldId="259"/>
            <ac:spMk id="3" creationId="{55001A84-3A36-4927-A44F-2BB39E2B1C33}"/>
          </ac:spMkLst>
        </pc:spChg>
        <pc:spChg chg="add mod">
          <ac:chgData name="Ellie Small" userId="2e7173aac0d4d449" providerId="LiveId" clId="{D15E96F4-1F35-49B8-A06D-D329FC96345C}" dt="2019-08-19T04:24:16.007" v="548" actId="1037"/>
          <ac:spMkLst>
            <pc:docMk/>
            <pc:sldMk cId="4286972517" sldId="259"/>
            <ac:spMk id="6" creationId="{E9F6A56C-E510-4C36-93F3-E1EC44736369}"/>
          </ac:spMkLst>
        </pc:spChg>
        <pc:spChg chg="add mod">
          <ac:chgData name="Ellie Small" userId="2e7173aac0d4d449" providerId="LiveId" clId="{D15E96F4-1F35-49B8-A06D-D329FC96345C}" dt="2019-08-19T04:24:16.007" v="548" actId="1037"/>
          <ac:spMkLst>
            <pc:docMk/>
            <pc:sldMk cId="4286972517" sldId="259"/>
            <ac:spMk id="7" creationId="{92FD99CA-BF92-4ED2-A4F7-5646B0B7BE8B}"/>
          </ac:spMkLst>
        </pc:spChg>
        <pc:graphicFrameChg chg="add mod modGraphic">
          <ac:chgData name="Ellie Small" userId="2e7173aac0d4d449" providerId="LiveId" clId="{D15E96F4-1F35-49B8-A06D-D329FC96345C}" dt="2019-08-19T04:24:41.490" v="557" actId="20577"/>
          <ac:graphicFrameMkLst>
            <pc:docMk/>
            <pc:sldMk cId="4286972517" sldId="259"/>
            <ac:graphicFrameMk id="5" creationId="{9E278158-70D9-4777-9839-2FDE4A1513F1}"/>
          </ac:graphicFrameMkLst>
        </pc:graphicFrameChg>
      </pc:sldChg>
      <pc:sldChg chg="add del">
        <pc:chgData name="Ellie Small" userId="2e7173aac0d4d449" providerId="LiveId" clId="{D15E96F4-1F35-49B8-A06D-D329FC96345C}" dt="2019-08-19T02:49:47.312" v="148" actId="2696"/>
        <pc:sldMkLst>
          <pc:docMk/>
          <pc:sldMk cId="1027389628" sldId="263"/>
        </pc:sldMkLst>
      </pc:sldChg>
      <pc:sldChg chg="add del">
        <pc:chgData name="Ellie Small" userId="2e7173aac0d4d449" providerId="LiveId" clId="{D15E96F4-1F35-49B8-A06D-D329FC96345C}" dt="2019-08-19T02:49:47.187" v="144" actId="2696"/>
        <pc:sldMkLst>
          <pc:docMk/>
          <pc:sldMk cId="3126147523" sldId="2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F17E47-CCA1-4162-8A9F-C7103575FB04}" type="datetimeFigureOut">
              <a:rPr lang="en-US" smtClean="0"/>
              <a:pPr/>
              <a:t>8/31/2020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663D17-574A-41DA-B355-8884DABB09B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2</a:t>
            </a:fld>
            <a:endParaRPr lang="en-US"/>
          </a:p>
        </p:txBody>
      </p:sp>
    </p:spTree>
    <p:extLst>
      <p:ext uri="{BB962C8B-B14F-4D97-AF65-F5344CB8AC3E}">
        <p14:creationId xmlns:p14="http://schemas.microsoft.com/office/powerpoint/2010/main" val="2284930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9</a:t>
            </a:fld>
            <a:endParaRPr lang="en-US"/>
          </a:p>
        </p:txBody>
      </p:sp>
    </p:spTree>
    <p:extLst>
      <p:ext uri="{BB962C8B-B14F-4D97-AF65-F5344CB8AC3E}">
        <p14:creationId xmlns:p14="http://schemas.microsoft.com/office/powerpoint/2010/main" val="3574248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10</a:t>
            </a:fld>
            <a:endParaRPr lang="en-US"/>
          </a:p>
        </p:txBody>
      </p:sp>
    </p:spTree>
    <p:extLst>
      <p:ext uri="{BB962C8B-B14F-4D97-AF65-F5344CB8AC3E}">
        <p14:creationId xmlns:p14="http://schemas.microsoft.com/office/powerpoint/2010/main" val="1238570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11</a:t>
            </a:fld>
            <a:endParaRPr lang="en-US"/>
          </a:p>
        </p:txBody>
      </p:sp>
    </p:spTree>
    <p:extLst>
      <p:ext uri="{BB962C8B-B14F-4D97-AF65-F5344CB8AC3E}">
        <p14:creationId xmlns:p14="http://schemas.microsoft.com/office/powerpoint/2010/main" val="2187040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12</a:t>
            </a:fld>
            <a:endParaRPr lang="en-US"/>
          </a:p>
        </p:txBody>
      </p:sp>
    </p:spTree>
    <p:extLst>
      <p:ext uri="{BB962C8B-B14F-4D97-AF65-F5344CB8AC3E}">
        <p14:creationId xmlns:p14="http://schemas.microsoft.com/office/powerpoint/2010/main" val="2326974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13</a:t>
            </a:fld>
            <a:endParaRPr lang="en-US"/>
          </a:p>
        </p:txBody>
      </p:sp>
    </p:spTree>
    <p:extLst>
      <p:ext uri="{BB962C8B-B14F-4D97-AF65-F5344CB8AC3E}">
        <p14:creationId xmlns:p14="http://schemas.microsoft.com/office/powerpoint/2010/main" val="114045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14</a:t>
            </a:fld>
            <a:endParaRPr lang="en-US"/>
          </a:p>
        </p:txBody>
      </p:sp>
    </p:spTree>
    <p:extLst>
      <p:ext uri="{BB962C8B-B14F-4D97-AF65-F5344CB8AC3E}">
        <p14:creationId xmlns:p14="http://schemas.microsoft.com/office/powerpoint/2010/main" val="2977734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15</a:t>
            </a:fld>
            <a:endParaRPr lang="en-US"/>
          </a:p>
        </p:txBody>
      </p:sp>
    </p:spTree>
    <p:extLst>
      <p:ext uri="{BB962C8B-B14F-4D97-AF65-F5344CB8AC3E}">
        <p14:creationId xmlns:p14="http://schemas.microsoft.com/office/powerpoint/2010/main" val="4095885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16</a:t>
            </a:fld>
            <a:endParaRPr lang="en-US"/>
          </a:p>
        </p:txBody>
      </p:sp>
    </p:spTree>
    <p:extLst>
      <p:ext uri="{BB962C8B-B14F-4D97-AF65-F5344CB8AC3E}">
        <p14:creationId xmlns:p14="http://schemas.microsoft.com/office/powerpoint/2010/main" val="3523051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554389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949774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412954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8C7F5B9-9842-4C8D-BD00-D11CB4D5EC19}" type="datetime1">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351920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7EEE83-AFF3-418D-B87C-8F372BD03A13}" type="datetime1">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843223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9262CE-BD94-4D05-A403-7B5EEA4A8E9F}" type="datetime1">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757338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6BC7E9-3345-4F3F-B7BC-CBB3ECD7D5D8}" type="datetime1">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425523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6D4ED6-8ED4-45DE-A4E3-866EC916091F}" type="datetime1">
              <a:rPr lang="en-US" smtClean="0"/>
              <a:t>8/31/2020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509513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958A24-7799-4A49-97B7-A98814F236B3}" type="datetime1">
              <a:rPr lang="en-US" smtClean="0"/>
              <a:t>8/31/2020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5105132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C8802E-137F-41FC-A6B9-AED85EE488B3}" type="datetime1">
              <a:rPr lang="en-US" smtClean="0"/>
              <a:t>8/31/2020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432690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6CDFF5-219B-44FF-93B3-101BC9FCC6B6}" type="datetime1">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755618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7721511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5263D-2040-47C5-9D79-7EB246A3C67D}" type="datetime1">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8427265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349996-B6C7-4369-9BDA-07E30AE7FAA7}" type="datetime1">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4795736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5BF39F-FE96-4F03-A94B-0FA60785E79C}" type="datetime1">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709859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824309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9/17/2017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24675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9/17/2017</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3360169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9/17/2017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3896683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9/17/2017</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775474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9/17/2017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154087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9/17/2017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522506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9/17/2017</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56734-1AD8-4A7A-BF67-E0F0EDC2D14D}" type="slidenum">
              <a:rPr lang="en-US" smtClean="0"/>
              <a:pPr/>
              <a:t>‹#›</a:t>
            </a:fld>
            <a:endParaRPr lang="en-US"/>
          </a:p>
        </p:txBody>
      </p:sp>
    </p:spTree>
    <p:extLst>
      <p:ext uri="{BB962C8B-B14F-4D97-AF65-F5344CB8AC3E}">
        <p14:creationId xmlns:p14="http://schemas.microsoft.com/office/powerpoint/2010/main" val="3203010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20497-745A-4958-A9BC-2E5A82F66197}" type="datetime1">
              <a:rPr lang="en-US" smtClean="0"/>
              <a:t>8/31/2020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56734-1AD8-4A7A-BF67-E0F0EDC2D14D}" type="slidenum">
              <a:rPr lang="en-US" smtClean="0"/>
              <a:pPr/>
              <a:t>‹#›</a:t>
            </a:fld>
            <a:r>
              <a:rPr lang="en-US" dirty="0"/>
              <a:t> of </a:t>
            </a:r>
            <a:fld id="{FA9D3F9A-CBFC-49AB-84A3-C5ED4062DEAA}" type="slidenum">
              <a:rPr lang="en-US" smtClean="0"/>
              <a:pPr/>
              <a:t>‹#›</a:t>
            </a:fld>
            <a:endParaRPr lang="en-US" dirty="0"/>
          </a:p>
        </p:txBody>
      </p:sp>
    </p:spTree>
    <p:extLst>
      <p:ext uri="{BB962C8B-B14F-4D97-AF65-F5344CB8AC3E}">
        <p14:creationId xmlns:p14="http://schemas.microsoft.com/office/powerpoint/2010/main" val="41726554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3.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3.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7.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17.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0877" y="1122363"/>
            <a:ext cx="9955162" cy="2387600"/>
          </a:xfrm>
        </p:spPr>
        <p:txBody>
          <a:bodyPr>
            <a:normAutofit/>
          </a:bodyPr>
          <a:lstStyle/>
          <a:p>
            <a:r>
              <a:rPr lang="en-US" sz="4800" b="1" dirty="0"/>
              <a:t>STAT 504 – Network and Text Analytics</a:t>
            </a:r>
            <a:br>
              <a:rPr lang="en-US" sz="4800" b="1" dirty="0"/>
            </a:br>
            <a:r>
              <a:rPr lang="en-US" sz="3200" i="1" dirty="0">
                <a:latin typeface="Times New Roman" panose="02020603050405020304" pitchFamily="18" charset="0"/>
                <a:cs typeface="Times New Roman" panose="02020603050405020304" pitchFamily="18" charset="0"/>
              </a:rPr>
              <a:t>Lecture 2: Network Concepts and Matrices</a:t>
            </a:r>
          </a:p>
        </p:txBody>
      </p:sp>
      <p:sp>
        <p:nvSpPr>
          <p:cNvPr id="3" name="Subtitle 2"/>
          <p:cNvSpPr>
            <a:spLocks noGrp="1"/>
          </p:cNvSpPr>
          <p:nvPr>
            <p:ph type="subTitle" idx="1"/>
          </p:nvPr>
        </p:nvSpPr>
        <p:spPr>
          <a:xfrm>
            <a:off x="1524000" y="3602038"/>
            <a:ext cx="9144000" cy="1655762"/>
          </a:xfrm>
        </p:spPr>
        <p:txBody>
          <a:bodyPr>
            <a:normAutofit/>
          </a:bodyPr>
          <a:lstStyle/>
          <a:p>
            <a:r>
              <a:rPr lang="en-US" sz="3600" dirty="0">
                <a:latin typeface="Bodoni MT Condensed" panose="02070606080606020203" pitchFamily="18" charset="0"/>
              </a:rPr>
              <a:t>By Dr. Ellie Small</a:t>
            </a:r>
          </a:p>
        </p:txBody>
      </p:sp>
    </p:spTree>
    <p:extLst>
      <p:ext uri="{BB962C8B-B14F-4D97-AF65-F5344CB8AC3E}">
        <p14:creationId xmlns:p14="http://schemas.microsoft.com/office/powerpoint/2010/main" val="4269857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43814"/>
            <a:ext cx="10515600" cy="661451"/>
          </a:xfrm>
        </p:spPr>
        <p:txBody>
          <a:bodyPr/>
          <a:lstStyle/>
          <a:p>
            <a:pPr algn="ctr"/>
            <a:r>
              <a:rPr lang="en-US" sz="3600" dirty="0">
                <a:solidFill>
                  <a:srgbClr val="C00000"/>
                </a:solidFill>
                <a:latin typeface="+mn-lt"/>
              </a:rPr>
              <a:t>Decorating Graphs</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805267"/>
            <a:ext cx="10515600" cy="5433608"/>
          </a:xfrm>
        </p:spPr>
        <p:txBody>
          <a:bodyPr>
            <a:normAutofit fontScale="55000" lnSpcReduction="20000"/>
          </a:bodyPr>
          <a:lstStyle/>
          <a:p>
            <a:pPr>
              <a:lnSpc>
                <a:spcPct val="120000"/>
              </a:lnSpc>
              <a:spcBef>
                <a:spcPts val="0"/>
              </a:spcBef>
              <a:spcAft>
                <a:spcPts val="1800"/>
              </a:spcAft>
            </a:pPr>
            <a:r>
              <a:rPr lang="en-US" dirty="0"/>
              <a:t>Networks often have additional information; some of it related to the vertices, some of it related to the edges, and some of it related to the graph itself. We call this additional information the </a:t>
            </a:r>
            <a:r>
              <a:rPr lang="en-US" b="1" i="1" dirty="0"/>
              <a:t>attributes</a:t>
            </a:r>
            <a:r>
              <a:rPr lang="en-US" dirty="0"/>
              <a:t>; we have </a:t>
            </a:r>
            <a:r>
              <a:rPr lang="en-US" b="1" i="1" dirty="0"/>
              <a:t>vertex attributes</a:t>
            </a:r>
            <a:r>
              <a:rPr lang="en-US" dirty="0"/>
              <a:t>, </a:t>
            </a:r>
            <a:r>
              <a:rPr lang="en-US" b="1" i="1" dirty="0"/>
              <a:t>edge attributes</a:t>
            </a:r>
            <a:r>
              <a:rPr lang="en-US" dirty="0"/>
              <a:t>, and </a:t>
            </a:r>
            <a:r>
              <a:rPr lang="en-US" b="1" i="1" dirty="0"/>
              <a:t>graph attributes</a:t>
            </a:r>
            <a:r>
              <a:rPr lang="en-US" dirty="0"/>
              <a:t>.</a:t>
            </a:r>
          </a:p>
          <a:p>
            <a:pPr>
              <a:lnSpc>
                <a:spcPct val="120000"/>
              </a:lnSpc>
              <a:spcBef>
                <a:spcPts val="0"/>
              </a:spcBef>
              <a:spcAft>
                <a:spcPts val="1800"/>
              </a:spcAft>
            </a:pPr>
            <a:r>
              <a:rPr lang="en-US" dirty="0"/>
              <a:t>Equipping a graph with attributes is referred to as </a:t>
            </a:r>
            <a:r>
              <a:rPr lang="en-US" b="1" i="1" dirty="0"/>
              <a:t>decorating the graph</a:t>
            </a:r>
            <a:r>
              <a:rPr lang="en-US" dirty="0"/>
              <a:t>.</a:t>
            </a:r>
          </a:p>
          <a:p>
            <a:pPr>
              <a:lnSpc>
                <a:spcPct val="120000"/>
              </a:lnSpc>
              <a:spcBef>
                <a:spcPts val="0"/>
              </a:spcBef>
              <a:spcAft>
                <a:spcPts val="1800"/>
              </a:spcAft>
            </a:pPr>
            <a:r>
              <a:rPr lang="en-US" dirty="0"/>
              <a:t>We have already seen some examples of this; vertex names, vertex labels, edge weights, and edge labels. There can be many more.</a:t>
            </a:r>
          </a:p>
          <a:p>
            <a:pPr>
              <a:lnSpc>
                <a:spcPct val="120000"/>
              </a:lnSpc>
              <a:spcBef>
                <a:spcPts val="0"/>
              </a:spcBef>
              <a:spcAft>
                <a:spcPts val="1800"/>
              </a:spcAft>
            </a:pPr>
            <a:r>
              <a:rPr lang="en-US" dirty="0"/>
              <a:t>In </a:t>
            </a:r>
            <a:r>
              <a:rPr lang="en-US" dirty="0" err="1">
                <a:latin typeface="Courier New" panose="02070309020205020404" pitchFamily="49" charset="0"/>
                <a:cs typeface="Courier New" panose="02070309020205020404" pitchFamily="49" charset="0"/>
              </a:rPr>
              <a:t>igraph</a:t>
            </a:r>
            <a:r>
              <a:rPr lang="en-US" dirty="0"/>
              <a:t>, some attributes have a special effect on the visualization of the networks, such as the labels. We will encounter many other special attributes. In addition we can have as many user-defined attributes as we want.</a:t>
            </a:r>
          </a:p>
          <a:p>
            <a:pPr marL="457200" indent="0">
              <a:lnSpc>
                <a:spcPct val="120000"/>
              </a:lnSpc>
              <a:spcBef>
                <a:spcPts val="0"/>
              </a:spcBef>
              <a:buNone/>
            </a:pPr>
            <a:r>
              <a:rPr lang="en-US" dirty="0" err="1">
                <a:latin typeface="Courier New" panose="02070309020205020404" pitchFamily="49" charset="0"/>
                <a:cs typeface="Courier New" panose="02070309020205020404" pitchFamily="49" charset="0"/>
              </a:rPr>
              <a:t>g$name</a:t>
            </a:r>
            <a:r>
              <a:rPr lang="en-US" dirty="0">
                <a:latin typeface="Courier New" panose="02070309020205020404" pitchFamily="49" charset="0"/>
                <a:cs typeface="Courier New" panose="02070309020205020404" pitchFamily="49" charset="0"/>
              </a:rPr>
              <a:t>="Test Graph"   #Graph attribute</a:t>
            </a:r>
          </a:p>
          <a:p>
            <a:pPr marL="457200" indent="0">
              <a:lnSpc>
                <a:spcPct val="120000"/>
              </a:lnSpc>
              <a:spcBef>
                <a:spcPts val="0"/>
              </a:spcBef>
              <a:buNone/>
            </a:pPr>
            <a:r>
              <a:rPr lang="en-US" dirty="0">
                <a:latin typeface="Courier New" panose="02070309020205020404" pitchFamily="49" charset="0"/>
                <a:cs typeface="Courier New" panose="02070309020205020404" pitchFamily="49" charset="0"/>
              </a:rPr>
              <a:t>#Vertex attributes</a:t>
            </a:r>
          </a:p>
          <a:p>
            <a:pPr marL="457200" indent="0">
              <a:lnSpc>
                <a:spcPct val="120000"/>
              </a:lnSpc>
              <a:spcBef>
                <a:spcPts val="0"/>
              </a:spcBef>
              <a:buNone/>
            </a:pPr>
            <a:r>
              <a:rPr lang="en-US" dirty="0">
                <a:latin typeface="Courier New" panose="02070309020205020404" pitchFamily="49" charset="0"/>
                <a:cs typeface="Courier New" panose="02070309020205020404" pitchFamily="49" charset="0"/>
              </a:rPr>
              <a:t>V(g)$label=c("</a:t>
            </a:r>
            <a:r>
              <a:rPr lang="en-US" dirty="0" err="1">
                <a:latin typeface="Courier New" panose="02070309020205020404" pitchFamily="49" charset="0"/>
                <a:cs typeface="Courier New" panose="02070309020205020404" pitchFamily="49" charset="0"/>
              </a:rPr>
              <a:t>Joe","Jill","Pete","Jack","Mary","Rick</a:t>
            </a:r>
            <a:r>
              <a:rPr lang="en-US" dirty="0">
                <a:latin typeface="Courier New" panose="02070309020205020404" pitchFamily="49" charset="0"/>
                <a:cs typeface="Courier New" panose="02070309020205020404" pitchFamily="49" charset="0"/>
              </a:rPr>
              <a:t>")</a:t>
            </a:r>
          </a:p>
          <a:p>
            <a:pPr marL="457200" indent="0">
              <a:lnSpc>
                <a:spcPct val="120000"/>
              </a:lnSpc>
              <a:spcBef>
                <a:spcPts val="0"/>
              </a:spcBef>
              <a:buNone/>
            </a:pPr>
            <a:r>
              <a:rPr lang="en-US" dirty="0">
                <a:latin typeface="Courier New" panose="02070309020205020404" pitchFamily="49" charset="0"/>
                <a:cs typeface="Courier New" panose="02070309020205020404" pitchFamily="49" charset="0"/>
              </a:rPr>
              <a:t>V(g)$gender=c("</a:t>
            </a:r>
            <a:r>
              <a:rPr lang="en-US" dirty="0" err="1">
                <a:latin typeface="Courier New" panose="02070309020205020404" pitchFamily="49" charset="0"/>
                <a:cs typeface="Courier New" panose="02070309020205020404" pitchFamily="49" charset="0"/>
              </a:rPr>
              <a:t>M","F",rep</a:t>
            </a:r>
            <a:r>
              <a:rPr lang="en-US" dirty="0">
                <a:latin typeface="Courier New" panose="02070309020205020404" pitchFamily="49" charset="0"/>
                <a:cs typeface="Courier New" panose="02070309020205020404" pitchFamily="49" charset="0"/>
              </a:rPr>
              <a:t>("M",2),"F","M")</a:t>
            </a:r>
          </a:p>
          <a:p>
            <a:pPr marL="457200" indent="0">
              <a:lnSpc>
                <a:spcPct val="120000"/>
              </a:lnSpc>
              <a:spcBef>
                <a:spcPts val="0"/>
              </a:spcBef>
              <a:buNone/>
            </a:pPr>
            <a:r>
              <a:rPr lang="en-US" dirty="0">
                <a:latin typeface="Courier New" panose="02070309020205020404" pitchFamily="49" charset="0"/>
                <a:cs typeface="Courier New" panose="02070309020205020404" pitchFamily="49" charset="0"/>
              </a:rPr>
              <a:t>#Edge attribute</a:t>
            </a:r>
          </a:p>
          <a:p>
            <a:pPr marL="457200" indent="0">
              <a:lnSpc>
                <a:spcPct val="120000"/>
              </a:lnSpc>
              <a:spcBef>
                <a:spcPts val="0"/>
              </a:spcBef>
              <a:spcAft>
                <a:spcPts val="1800"/>
              </a:spcAft>
              <a:buNone/>
            </a:pPr>
            <a:r>
              <a:rPr lang="en-US" dirty="0">
                <a:latin typeface="Courier New" panose="02070309020205020404" pitchFamily="49" charset="0"/>
                <a:cs typeface="Courier New" panose="02070309020205020404" pitchFamily="49" charset="0"/>
              </a:rPr>
              <a:t>E(g)$group=c("</a:t>
            </a:r>
            <a:r>
              <a:rPr lang="en-US" dirty="0" err="1">
                <a:latin typeface="Courier New" panose="02070309020205020404" pitchFamily="49" charset="0"/>
                <a:cs typeface="Courier New" panose="02070309020205020404" pitchFamily="49" charset="0"/>
              </a:rPr>
              <a:t>family","friends",rep</a:t>
            </a:r>
            <a:r>
              <a:rPr lang="en-US" dirty="0">
                <a:latin typeface="Courier New" panose="02070309020205020404" pitchFamily="49" charset="0"/>
                <a:cs typeface="Courier New" panose="02070309020205020404" pitchFamily="49" charset="0"/>
              </a:rPr>
              <a:t>("work",3),rep("family",2))</a:t>
            </a:r>
          </a:p>
          <a:p>
            <a:pPr>
              <a:lnSpc>
                <a:spcPct val="120000"/>
              </a:lnSpc>
              <a:spcBef>
                <a:spcPts val="0"/>
              </a:spcBef>
              <a:spcAft>
                <a:spcPts val="600"/>
              </a:spcAft>
            </a:pPr>
            <a:r>
              <a:rPr lang="en-US" dirty="0"/>
              <a:t>Let’s save two of our graphs. Recall that we save R objects as follows:</a:t>
            </a:r>
          </a:p>
          <a:p>
            <a:pPr marL="457200" indent="0">
              <a:lnSpc>
                <a:spcPct val="120000"/>
              </a:lnSpc>
              <a:spcBef>
                <a:spcPts val="0"/>
              </a:spcBef>
              <a:buNone/>
            </a:pPr>
            <a:r>
              <a:rPr lang="en-US" dirty="0">
                <a:latin typeface="Courier New" panose="02070309020205020404" pitchFamily="49" charset="0"/>
                <a:cs typeface="Courier New" panose="02070309020205020404" pitchFamily="49" charset="0"/>
              </a:rPr>
              <a:t>save(</a:t>
            </a:r>
            <a:r>
              <a:rPr lang="en-US" dirty="0" err="1">
                <a:latin typeface="Courier New" panose="02070309020205020404" pitchFamily="49" charset="0"/>
                <a:cs typeface="Courier New" panose="02070309020205020404" pitchFamily="49" charset="0"/>
              </a:rPr>
              <a:t>g,file</a:t>
            </a:r>
            <a:r>
              <a:rPr lang="en-US" dirty="0">
                <a:latin typeface="Courier New" panose="02070309020205020404" pitchFamily="49" charset="0"/>
                <a:cs typeface="Courier New" panose="02070309020205020404" pitchFamily="49" charset="0"/>
              </a:rPr>
              <a:t>="../data/</a:t>
            </a:r>
            <a:r>
              <a:rPr lang="en-US" dirty="0" err="1">
                <a:latin typeface="Courier New" panose="02070309020205020404" pitchFamily="49" charset="0"/>
                <a:cs typeface="Courier New" panose="02070309020205020404" pitchFamily="49" charset="0"/>
              </a:rPr>
              <a:t>g.RData</a:t>
            </a:r>
            <a:r>
              <a:rPr lang="en-US" dirty="0">
                <a:latin typeface="Courier New" panose="02070309020205020404" pitchFamily="49" charset="0"/>
                <a:cs typeface="Courier New" panose="02070309020205020404" pitchFamily="49" charset="0"/>
              </a:rPr>
              <a:t>")</a:t>
            </a:r>
          </a:p>
          <a:p>
            <a:pPr marL="457200" indent="0">
              <a:lnSpc>
                <a:spcPct val="120000"/>
              </a:lnSpc>
              <a:spcBef>
                <a:spcPts val="0"/>
              </a:spcBef>
              <a:buNone/>
            </a:pPr>
            <a:r>
              <a:rPr lang="en-US" dirty="0">
                <a:latin typeface="Courier New" panose="02070309020205020404" pitchFamily="49" charset="0"/>
                <a:cs typeface="Courier New" panose="02070309020205020404" pitchFamily="49" charset="0"/>
              </a:rPr>
              <a:t>save(</a:t>
            </a:r>
            <a:r>
              <a:rPr lang="en-US" dirty="0" err="1">
                <a:latin typeface="Courier New" panose="02070309020205020404" pitchFamily="49" charset="0"/>
                <a:cs typeface="Courier New" panose="02070309020205020404" pitchFamily="49" charset="0"/>
              </a:rPr>
              <a:t>gd,file</a:t>
            </a:r>
            <a:r>
              <a:rPr lang="en-US" dirty="0">
                <a:latin typeface="Courier New" panose="02070309020205020404" pitchFamily="49" charset="0"/>
                <a:cs typeface="Courier New" panose="02070309020205020404" pitchFamily="49" charset="0"/>
              </a:rPr>
              <a:t>="../data/</a:t>
            </a:r>
            <a:r>
              <a:rPr lang="en-US" dirty="0" err="1">
                <a:latin typeface="Courier New" panose="02070309020205020404" pitchFamily="49" charset="0"/>
                <a:cs typeface="Courier New" panose="02070309020205020404" pitchFamily="49" charset="0"/>
              </a:rPr>
              <a:t>gd.RData</a:t>
            </a:r>
            <a:r>
              <a:rPr lang="en-US"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10</a:t>
            </a:fld>
            <a:endParaRPr lang="en-US"/>
          </a:p>
        </p:txBody>
      </p:sp>
    </p:spTree>
    <p:extLst>
      <p:ext uri="{BB962C8B-B14F-4D97-AF65-F5344CB8AC3E}">
        <p14:creationId xmlns:p14="http://schemas.microsoft.com/office/powerpoint/2010/main" val="1002132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16639"/>
            <a:ext cx="10515600" cy="465839"/>
          </a:xfrm>
        </p:spPr>
        <p:txBody>
          <a:bodyPr>
            <a:normAutofit fontScale="90000"/>
          </a:bodyPr>
          <a:lstStyle/>
          <a:p>
            <a:pPr algn="ctr"/>
            <a:r>
              <a:rPr lang="en-US" sz="3600" dirty="0">
                <a:solidFill>
                  <a:srgbClr val="C00000"/>
                </a:solidFill>
                <a:latin typeface="+mn-lt"/>
              </a:rPr>
              <a:t>Basic Graph Concepts</a:t>
            </a:r>
            <a:endParaRPr lang="en-US" dirty="0">
              <a:solidFill>
                <a:srgbClr val="C00000"/>
              </a:solidFill>
              <a:latin typeface="+mn-lt"/>
            </a:endParaRPr>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11</a:t>
            </a:fld>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674097"/>
                <a:ext cx="10515600" cy="3730640"/>
              </a:xfrm>
            </p:spPr>
            <p:txBody>
              <a:bodyPr>
                <a:normAutofit fontScale="55000" lnSpcReduction="20000"/>
              </a:bodyPr>
              <a:lstStyle/>
              <a:p>
                <a:pPr marL="0" indent="0">
                  <a:lnSpc>
                    <a:spcPct val="120000"/>
                  </a:lnSpc>
                  <a:spcBef>
                    <a:spcPts val="0"/>
                  </a:spcBef>
                  <a:spcAft>
                    <a:spcPts val="600"/>
                  </a:spcAft>
                  <a:buNone/>
                </a:pPr>
                <a:r>
                  <a:rPr lang="en-US" dirty="0"/>
                  <a:t>For an </a:t>
                </a:r>
                <a:r>
                  <a:rPr lang="en-US" b="1" i="1" dirty="0"/>
                  <a:t>undirected</a:t>
                </a:r>
                <a:r>
                  <a:rPr lang="en-US" dirty="0"/>
                  <a:t> graph </a:t>
                </a:r>
                <a14:m>
                  <m:oMath xmlns:m="http://schemas.openxmlformats.org/officeDocument/2006/math">
                    <m:r>
                      <a:rPr lang="en-US" i="1">
                        <a:latin typeface="Cambria Math" panose="02040503050406030204" pitchFamily="18" charset="0"/>
                      </a:rPr>
                      <m:t>𝐺</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rPr>
                          <m:t>𝐸</m:t>
                        </m:r>
                      </m:e>
                    </m:d>
                  </m:oMath>
                </a14:m>
                <a:r>
                  <a:rPr lang="en-US" dirty="0"/>
                  <a:t>:</a:t>
                </a:r>
              </a:p>
              <a:p>
                <a:pPr>
                  <a:lnSpc>
                    <a:spcPct val="120000"/>
                  </a:lnSpc>
                  <a:spcBef>
                    <a:spcPts val="0"/>
                  </a:spcBef>
                  <a:spcAft>
                    <a:spcPts val="1200"/>
                  </a:spcAft>
                </a:pPr>
                <a:r>
                  <a:rPr lang="en-US" dirty="0"/>
                  <a:t>Two vertices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oMath>
                </a14:m>
                <a:r>
                  <a:rPr lang="en-US" i="1" dirty="0"/>
                  <a:t> </a:t>
                </a:r>
                <a:r>
                  <a:rPr lang="en-US" dirty="0"/>
                  <a:t>are </a:t>
                </a:r>
                <a:r>
                  <a:rPr lang="en-US" b="1" i="1" dirty="0"/>
                  <a:t>adjacent</a:t>
                </a:r>
                <a:r>
                  <a:rPr lang="en-US" i="1" dirty="0"/>
                  <a:t> </a:t>
                </a:r>
                <a:r>
                  <a:rPr lang="en-US" dirty="0"/>
                  <a:t>if joined by an edge in </a:t>
                </a:r>
                <a:r>
                  <a:rPr lang="en-US" i="1" dirty="0"/>
                  <a:t>E</a:t>
                </a:r>
                <a:r>
                  <a:rPr lang="en-US" dirty="0"/>
                  <a:t>. Such vertices are also referred to as </a:t>
                </a:r>
                <a:r>
                  <a:rPr lang="en-US" b="1" i="1" dirty="0"/>
                  <a:t>neighbors</a:t>
                </a:r>
                <a:r>
                  <a:rPr lang="en-US" dirty="0"/>
                  <a:t> of order 1. </a:t>
                </a:r>
              </a:p>
              <a:p>
                <a:pPr>
                  <a:lnSpc>
                    <a:spcPct val="120000"/>
                  </a:lnSpc>
                  <a:spcBef>
                    <a:spcPts val="0"/>
                  </a:spcBef>
                  <a:spcAft>
                    <a:spcPts val="1200"/>
                  </a:spcAft>
                </a:pPr>
                <a:r>
                  <a:rPr lang="en-US" dirty="0"/>
                  <a:t>Two edges </a:t>
                </a:r>
                <a14:m>
                  <m:oMath xmlns:m="http://schemas.openxmlformats.org/officeDocument/2006/math">
                    <m:r>
                      <a:rPr lang="en-US" b="0" i="1" smtClean="0">
                        <a:latin typeface="Cambria Math" panose="02040503050406030204" pitchFamily="18" charset="0"/>
                      </a:rPr>
                      <m:t>𝑒</m:t>
                    </m:r>
                    <m:r>
                      <a:rPr lang="en-US" i="1">
                        <a:latin typeface="Cambria Math" panose="02040503050406030204" pitchFamily="18" charset="0"/>
                      </a:rPr>
                      <m:t>,</m:t>
                    </m:r>
                    <m:r>
                      <a:rPr lang="en-US" b="0" i="1" smtClean="0">
                        <a:latin typeface="Cambria Math" panose="02040503050406030204" pitchFamily="18" charset="0"/>
                      </a:rPr>
                      <m:t>𝑓</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oMath>
                </a14:m>
                <a:r>
                  <a:rPr lang="en-US" i="1" dirty="0"/>
                  <a:t> </a:t>
                </a:r>
                <a:r>
                  <a:rPr lang="en-US" dirty="0"/>
                  <a:t>are </a:t>
                </a:r>
                <a:r>
                  <a:rPr lang="en-US" b="1" i="1" dirty="0"/>
                  <a:t>adjacent</a:t>
                </a:r>
                <a:r>
                  <a:rPr lang="en-US" dirty="0"/>
                  <a:t> if joined by a common endpoint in </a:t>
                </a:r>
                <a:r>
                  <a:rPr lang="en-US" i="1" dirty="0"/>
                  <a:t>V</a:t>
                </a:r>
                <a:r>
                  <a:rPr lang="en-US" dirty="0"/>
                  <a:t>. </a:t>
                </a:r>
              </a:p>
              <a:p>
                <a:pPr>
                  <a:lnSpc>
                    <a:spcPct val="120000"/>
                  </a:lnSpc>
                  <a:spcBef>
                    <a:spcPts val="0"/>
                  </a:spcBef>
                  <a:spcAft>
                    <a:spcPts val="1200"/>
                  </a:spcAft>
                </a:pPr>
                <a:r>
                  <a:rPr lang="en-US" dirty="0"/>
                  <a:t>The number of edges incident on a vertex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oMath>
                </a14:m>
                <a:r>
                  <a:rPr lang="en-US" i="1" dirty="0"/>
                  <a:t> </a:t>
                </a:r>
                <a:r>
                  <a:rPr lang="en-US" dirty="0"/>
                  <a:t>is the </a:t>
                </a:r>
                <a:r>
                  <a:rPr lang="en-US" b="1" i="1" dirty="0"/>
                  <a:t>degree</a:t>
                </a: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𝑣</m:t>
                        </m:r>
                      </m:sub>
                    </m:sSub>
                  </m:oMath>
                </a14:m>
                <a:r>
                  <a:rPr lang="en-US" dirty="0"/>
                  <a:t> of that vertex.</a:t>
                </a:r>
              </a:p>
              <a:p>
                <a:pPr>
                  <a:lnSpc>
                    <a:spcPct val="120000"/>
                  </a:lnSpc>
                  <a:spcBef>
                    <a:spcPts val="0"/>
                  </a:spcBef>
                  <a:spcAft>
                    <a:spcPts val="1200"/>
                  </a:spcAft>
                </a:pPr>
                <a:r>
                  <a:rPr lang="en-US" dirty="0"/>
                  <a:t>If </a:t>
                </a:r>
                <a14:m>
                  <m:oMath xmlns:m="http://schemas.openxmlformats.org/officeDocument/2006/math">
                    <m:r>
                      <a:rPr lang="en-US" b="0" i="1" smtClean="0">
                        <a:latin typeface="Cambria Math" panose="02040503050406030204" pitchFamily="18" charset="0"/>
                      </a:rPr>
                      <m:t>𝐺</m:t>
                    </m:r>
                  </m:oMath>
                </a14:m>
                <a:r>
                  <a:rPr lang="en-US" dirty="0"/>
                  <a:t> is weighted, then the sum of the weights of all edges incident on a vertex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oMath>
                </a14:m>
                <a:r>
                  <a:rPr lang="en-US" i="1" dirty="0"/>
                  <a:t> </a:t>
                </a:r>
                <a:r>
                  <a:rPr lang="en-US" dirty="0"/>
                  <a:t>is the </a:t>
                </a:r>
                <a:r>
                  <a:rPr lang="en-US" b="1" i="1" dirty="0"/>
                  <a:t>strength</a:t>
                </a: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i="1">
                            <a:latin typeface="Cambria Math" panose="02040503050406030204" pitchFamily="18" charset="0"/>
                          </a:rPr>
                          <m:t>𝑣</m:t>
                        </m:r>
                      </m:sub>
                    </m:sSub>
                  </m:oMath>
                </a14:m>
                <a:r>
                  <a:rPr lang="en-US" dirty="0"/>
                  <a:t> of that vertex.</a:t>
                </a:r>
              </a:p>
              <a:p>
                <a:pPr>
                  <a:lnSpc>
                    <a:spcPct val="120000"/>
                  </a:lnSpc>
                  <a:spcBef>
                    <a:spcPts val="0"/>
                  </a:spcBef>
                  <a:spcAft>
                    <a:spcPts val="1200"/>
                  </a:spcAft>
                </a:pPr>
                <a:r>
                  <a:rPr lang="en-US" dirty="0"/>
                  <a:t>A </a:t>
                </a:r>
                <a:r>
                  <a:rPr lang="en-US" b="1" i="1" dirty="0"/>
                  <a:t>walk</a:t>
                </a:r>
                <a:r>
                  <a:rPr lang="en-US" dirty="0"/>
                  <a:t> of length </a:t>
                </a:r>
                <a14:m>
                  <m:oMath xmlns:m="http://schemas.openxmlformats.org/officeDocument/2006/math">
                    <m:r>
                      <a:rPr lang="en-US" b="0" i="1" smtClean="0">
                        <a:latin typeface="Cambria Math" panose="02040503050406030204" pitchFamily="18" charset="0"/>
                      </a:rPr>
                      <m:t>𝑙</m:t>
                    </m:r>
                  </m:oMath>
                </a14:m>
                <a:r>
                  <a:rPr lang="en-US" dirty="0"/>
                  <a:t> on </a:t>
                </a:r>
                <a14:m>
                  <m:oMath xmlns:m="http://schemas.openxmlformats.org/officeDocument/2006/math">
                    <m:r>
                      <a:rPr lang="en-US" b="0" i="1" smtClean="0">
                        <a:latin typeface="Cambria Math" panose="02040503050406030204" pitchFamily="18" charset="0"/>
                      </a:rPr>
                      <m:t>𝐺</m:t>
                    </m:r>
                  </m:oMath>
                </a14:m>
                <a:r>
                  <a:rPr lang="en-US" dirty="0"/>
                  <a:t> is any sequence of vertices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𝑣</m:t>
                        </m:r>
                      </m:e>
                      <m:sub>
                        <m:r>
                          <a:rPr lang="en-US" i="1">
                            <a:latin typeface="Cambria Math" panose="02040503050406030204" pitchFamily="18" charset="0"/>
                            <a:ea typeface="Cambria Math" panose="02040503050406030204" pitchFamily="18" charset="0"/>
                          </a:rPr>
                          <m:t>𝑙</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oMath>
                </a14:m>
                <a:r>
                  <a:rPr lang="en-US" dirty="0"/>
                  <a:t> such that each consecutive pair is connected by an edge.</a:t>
                </a:r>
              </a:p>
              <a:p>
                <a:pPr>
                  <a:lnSpc>
                    <a:spcPct val="120000"/>
                  </a:lnSpc>
                  <a:spcBef>
                    <a:spcPts val="0"/>
                  </a:spcBef>
                  <a:spcAft>
                    <a:spcPts val="1200"/>
                  </a:spcAft>
                </a:pPr>
                <a:r>
                  <a:rPr lang="en-US" dirty="0"/>
                  <a:t>A </a:t>
                </a:r>
                <a:r>
                  <a:rPr lang="en-US" b="1" i="1" dirty="0"/>
                  <a:t>trail</a:t>
                </a:r>
                <a:r>
                  <a:rPr lang="en-US" dirty="0"/>
                  <a:t> on </a:t>
                </a:r>
                <a14:m>
                  <m:oMath xmlns:m="http://schemas.openxmlformats.org/officeDocument/2006/math">
                    <m:r>
                      <a:rPr lang="en-US" i="1">
                        <a:latin typeface="Cambria Math" panose="02040503050406030204" pitchFamily="18" charset="0"/>
                      </a:rPr>
                      <m:t>𝐺</m:t>
                    </m:r>
                  </m:oMath>
                </a14:m>
                <a:r>
                  <a:rPr lang="en-US" dirty="0"/>
                  <a:t> is a walk without repeated edges.</a:t>
                </a:r>
              </a:p>
              <a:p>
                <a:pPr>
                  <a:lnSpc>
                    <a:spcPct val="120000"/>
                  </a:lnSpc>
                  <a:spcBef>
                    <a:spcPts val="0"/>
                  </a:spcBef>
                  <a:spcAft>
                    <a:spcPts val="1200"/>
                  </a:spcAft>
                </a:pPr>
                <a:r>
                  <a:rPr lang="en-US" dirty="0"/>
                  <a:t>A </a:t>
                </a:r>
                <a:r>
                  <a:rPr lang="en-US" b="1" i="1" dirty="0"/>
                  <a:t>path</a:t>
                </a:r>
                <a:r>
                  <a:rPr lang="en-US" dirty="0"/>
                  <a:t> on </a:t>
                </a:r>
                <a14:m>
                  <m:oMath xmlns:m="http://schemas.openxmlformats.org/officeDocument/2006/math">
                    <m:r>
                      <a:rPr lang="en-US" b="0" i="1" smtClean="0">
                        <a:latin typeface="Cambria Math" panose="02040503050406030204" pitchFamily="18" charset="0"/>
                      </a:rPr>
                      <m:t>𝐺</m:t>
                    </m:r>
                  </m:oMath>
                </a14:m>
                <a:r>
                  <a:rPr lang="en-US" dirty="0"/>
                  <a:t> is a walk without repeated vertices.</a:t>
                </a:r>
              </a:p>
              <a:p>
                <a:pPr>
                  <a:lnSpc>
                    <a:spcPct val="100000"/>
                  </a:lnSpc>
                  <a:spcBef>
                    <a:spcPts val="0"/>
                  </a:spcBef>
                  <a:spcAft>
                    <a:spcPts val="1800"/>
                  </a:spcAft>
                </a:pPr>
                <a:endParaRPr lang="en-US" dirty="0"/>
              </a:p>
              <a:p>
                <a:pPr marL="0" indent="0">
                  <a:lnSpc>
                    <a:spcPct val="120000"/>
                  </a:lnSpc>
                  <a:spcBef>
                    <a:spcPct val="0"/>
                  </a:spcBef>
                  <a:buNone/>
                </a:pPr>
                <a:endParaRPr lang="en-US" altLang="en-US" sz="2400" dirty="0"/>
              </a:p>
            </p:txBody>
          </p:sp>
        </mc:Choice>
        <mc:Fallback xmlns="">
          <p:sp>
            <p:nvSpPr>
              <p:cNvPr id="3" name="Content Placeholder 2">
                <a:extLst>
                  <a:ext uri="{FF2B5EF4-FFF2-40B4-BE49-F238E27FC236}">
                    <a16:creationId xmlns:a16="http://schemas.microsoft.com/office/drawing/2014/main" id="{55001A84-3A36-4927-A44F-2BB39E2B1C33}"/>
                  </a:ext>
                </a:extLst>
              </p:cNvPr>
              <p:cNvSpPr>
                <a:spLocks noGrp="1" noRot="1" noChangeAspect="1" noMove="1" noResize="1" noEditPoints="1" noAdjustHandles="1" noChangeArrowheads="1" noChangeShapeType="1" noTextEdit="1"/>
              </p:cNvSpPr>
              <p:nvPr>
                <p:ph idx="1"/>
              </p:nvPr>
            </p:nvSpPr>
            <p:spPr>
              <a:xfrm>
                <a:off x="838200" y="674097"/>
                <a:ext cx="10515600" cy="3730640"/>
              </a:xfrm>
              <a:blipFill>
                <a:blip r:embed="rId3"/>
                <a:stretch>
                  <a:fillRect l="-232" t="-4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E563CDD-33CD-48F8-B99A-A074F3B6D165}"/>
                  </a:ext>
                </a:extLst>
              </p:cNvPr>
              <p:cNvSpPr txBox="1"/>
              <p:nvPr/>
            </p:nvSpPr>
            <p:spPr>
              <a:xfrm>
                <a:off x="7842155" y="3820796"/>
                <a:ext cx="3992336" cy="2257285"/>
              </a:xfrm>
              <a:prstGeom prst="rect">
                <a:avLst/>
              </a:prstGeom>
              <a:noFill/>
            </p:spPr>
            <p:txBody>
              <a:bodyPr wrap="square" rtlCol="0">
                <a:spAutoFit/>
              </a:bodyPr>
              <a:lstStyle/>
              <a:p>
                <a:pPr>
                  <a:spcAft>
                    <a:spcPts val="600"/>
                  </a:spcAft>
                </a:pPr>
                <a:r>
                  <a:rPr lang="en-US" sz="1400" b="1" dirty="0"/>
                  <a:t>Answers to exercise 6:</a:t>
                </a:r>
                <a:r>
                  <a:rPr lang="en-US" sz="1400" dirty="0"/>
                  <a:t> </a:t>
                </a:r>
              </a:p>
              <a:p>
                <a:pPr marL="285750" indent="-285750">
                  <a:buFont typeface="+mj-lt"/>
                  <a:buAutoNum type="arabicPeriod"/>
                </a:pPr>
                <a:r>
                  <a:rPr lang="en-US" sz="1200" dirty="0"/>
                  <a:t>Jack and Jill are adjacent, and Joe’s neighbors are Jill and Mary.</a:t>
                </a:r>
              </a:p>
              <a:p>
                <a:pPr marL="285750" indent="-285750">
                  <a:buFont typeface="+mj-lt"/>
                  <a:buAutoNum type="arabicPeriod"/>
                </a:pPr>
                <a:r>
                  <a:rPr lang="en-US" sz="1200" dirty="0"/>
                  <a:t>Edges 2 and 6 are adjacent, but 2 and 3 are not.</a:t>
                </a:r>
              </a:p>
              <a:p>
                <a:pPr marL="285750" indent="-285750">
                  <a:buFont typeface="+mj-lt"/>
                  <a:buAutoNum type="arabicPeriod"/>
                </a:pPr>
                <a:r>
                  <a:rPr lang="en-US" sz="1200" dirty="0"/>
                  <a:t>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𝐽𝑜𝑒</m:t>
                        </m:r>
                      </m:sub>
                    </m:sSub>
                    <m:r>
                      <a:rPr lang="en-US" sz="1200" b="0" i="1" smtClean="0">
                        <a:latin typeface="Cambria Math" panose="02040503050406030204" pitchFamily="18" charset="0"/>
                      </a:rPr>
                      <m:t>=2</m:t>
                    </m:r>
                  </m:oMath>
                </a14:m>
                <a:endParaRPr lang="en-US" sz="1200" b="0" dirty="0"/>
              </a:p>
              <a:p>
                <a:pPr marL="285750" indent="-285750">
                  <a:buFont typeface="+mj-lt"/>
                  <a:buAutoNum type="arabicPeriod"/>
                </a:pPr>
                <a:r>
                  <a:rPr lang="en-US" sz="1200" dirty="0"/>
                  <a:t>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𝑠</m:t>
                        </m:r>
                      </m:e>
                      <m:sub>
                        <m:r>
                          <a:rPr lang="en-US" sz="1200" b="0" i="1" smtClean="0">
                            <a:latin typeface="Cambria Math" panose="02040503050406030204" pitchFamily="18" charset="0"/>
                          </a:rPr>
                          <m:t>𝐽𝑜𝑒</m:t>
                        </m:r>
                      </m:sub>
                    </m:sSub>
                    <m:r>
                      <a:rPr lang="en-US" sz="1200" b="0" i="1" smtClean="0">
                        <a:latin typeface="Cambria Math" panose="02040503050406030204" pitchFamily="18" charset="0"/>
                      </a:rPr>
                      <m:t>=3</m:t>
                    </m:r>
                  </m:oMath>
                </a14:m>
                <a:endParaRPr lang="en-US" sz="1200" b="0" dirty="0"/>
              </a:p>
              <a:p>
                <a:pPr marL="285750" indent="-285750">
                  <a:buFont typeface="+mj-lt"/>
                  <a:buAutoNum type="arabicPeriod"/>
                </a:pPr>
                <a:r>
                  <a:rPr lang="en-US" sz="1200" b="0" dirty="0"/>
                  <a:t>Mary-Pete-Jill-Jack-Pete-Mary-Joe is a walk of length 6, but not a trail nor a path.</a:t>
                </a:r>
              </a:p>
              <a:p>
                <a:pPr marL="285750" indent="-285750">
                  <a:buFont typeface="+mj-lt"/>
                  <a:buAutoNum type="arabicPeriod"/>
                </a:pPr>
                <a:r>
                  <a:rPr lang="en-US" sz="1200" dirty="0"/>
                  <a:t>Mary-Pete-Jill-Jack-Pete-Rick is a trail of length 5, but not a path.</a:t>
                </a:r>
              </a:p>
              <a:p>
                <a:pPr marL="285750" indent="-285750">
                  <a:buFont typeface="+mj-lt"/>
                  <a:buAutoNum type="arabicPeriod"/>
                </a:pPr>
                <a:r>
                  <a:rPr lang="en-US" sz="1200" b="0" dirty="0"/>
                  <a:t>Mary-Pete-Jill-Jack is a path of length 3.</a:t>
                </a:r>
              </a:p>
            </p:txBody>
          </p:sp>
        </mc:Choice>
        <mc:Fallback xmlns="">
          <p:sp>
            <p:nvSpPr>
              <p:cNvPr id="8" name="TextBox 7">
                <a:extLst>
                  <a:ext uri="{FF2B5EF4-FFF2-40B4-BE49-F238E27FC236}">
                    <a16:creationId xmlns:a16="http://schemas.microsoft.com/office/drawing/2014/main" id="{4E563CDD-33CD-48F8-B99A-A074F3B6D165}"/>
                  </a:ext>
                </a:extLst>
              </p:cNvPr>
              <p:cNvSpPr txBox="1">
                <a:spLocks noRot="1" noChangeAspect="1" noMove="1" noResize="1" noEditPoints="1" noAdjustHandles="1" noChangeArrowheads="1" noChangeShapeType="1" noTextEdit="1"/>
              </p:cNvSpPr>
              <p:nvPr/>
            </p:nvSpPr>
            <p:spPr>
              <a:xfrm>
                <a:off x="7842155" y="3820796"/>
                <a:ext cx="3992336" cy="2257285"/>
              </a:xfrm>
              <a:prstGeom prst="rect">
                <a:avLst/>
              </a:prstGeom>
              <a:blipFill>
                <a:blip r:embed="rId4"/>
                <a:stretch>
                  <a:fillRect l="-458" t="-541" r="-916" b="-135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1A00866C-396C-4A34-B1FA-4BDBC866D5BC}"/>
              </a:ext>
            </a:extLst>
          </p:cNvPr>
          <p:cNvPicPr>
            <a:picLocks noChangeAspect="1"/>
          </p:cNvPicPr>
          <p:nvPr/>
        </p:nvPicPr>
        <p:blipFill rotWithShape="1">
          <a:blip r:embed="rId5"/>
          <a:srcRect l="32397" t="17687" r="27410" b="20141"/>
          <a:stretch/>
        </p:blipFill>
        <p:spPr>
          <a:xfrm>
            <a:off x="838200" y="3836722"/>
            <a:ext cx="2427514" cy="2481943"/>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EA02DD9-72E1-452A-A26E-4429E60768BB}"/>
                  </a:ext>
                </a:extLst>
              </p:cNvPr>
              <p:cNvSpPr txBox="1"/>
              <p:nvPr/>
            </p:nvSpPr>
            <p:spPr>
              <a:xfrm>
                <a:off x="3746405" y="3615548"/>
                <a:ext cx="4095750" cy="2688172"/>
              </a:xfrm>
              <a:prstGeom prst="rect">
                <a:avLst/>
              </a:prstGeom>
              <a:noFill/>
            </p:spPr>
            <p:txBody>
              <a:bodyPr wrap="square" rtlCol="0">
                <a:spAutoFit/>
              </a:bodyPr>
              <a:lstStyle/>
              <a:p>
                <a:pPr>
                  <a:spcAft>
                    <a:spcPts val="600"/>
                  </a:spcAft>
                </a:pPr>
                <a:r>
                  <a:rPr lang="en-US" sz="1400" b="1" dirty="0"/>
                  <a:t>Exercise 6: </a:t>
                </a:r>
                <a:r>
                  <a:rPr lang="en-US" sz="1400" dirty="0"/>
                  <a:t>Let the edge weights of this graph be represented on the edges. </a:t>
                </a:r>
              </a:p>
              <a:p>
                <a:pPr marL="342900" indent="-342900">
                  <a:buFont typeface="+mj-lt"/>
                  <a:buAutoNum type="arabicPeriod"/>
                </a:pPr>
                <a:r>
                  <a:rPr lang="en-US" sz="1200" dirty="0"/>
                  <a:t>Are Jack and Jill adjacent? Who are Joe’s neighbors?</a:t>
                </a:r>
              </a:p>
              <a:p>
                <a:pPr marL="342900" indent="-342900">
                  <a:buFont typeface="+mj-lt"/>
                  <a:buAutoNum type="arabicPeriod"/>
                </a:pPr>
                <a:r>
                  <a:rPr lang="en-US" sz="1200" dirty="0"/>
                  <a:t>Are edges 2 and 6 adjacent? What about 2 and 3?</a:t>
                </a:r>
              </a:p>
              <a:p>
                <a:pPr marL="342900" indent="-342900">
                  <a:buFont typeface="+mj-lt"/>
                  <a:buAutoNum type="arabicPeriod"/>
                </a:pPr>
                <a:r>
                  <a:rPr lang="en-US" sz="1200" dirty="0"/>
                  <a:t>Find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𝐽𝑜𝑒</m:t>
                        </m:r>
                      </m:sub>
                    </m:sSub>
                  </m:oMath>
                </a14:m>
                <a:r>
                  <a:rPr lang="en-US" sz="1200" dirty="0"/>
                  <a:t>.</a:t>
                </a:r>
              </a:p>
              <a:p>
                <a:pPr marL="342900" indent="-342900">
                  <a:buFont typeface="+mj-lt"/>
                  <a:buAutoNum type="arabicPeriod"/>
                </a:pPr>
                <a:r>
                  <a:rPr lang="en-US" sz="1200" dirty="0"/>
                  <a:t>Find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𝑠</m:t>
                        </m:r>
                      </m:e>
                      <m:sub>
                        <m:r>
                          <a:rPr lang="en-US" sz="1200" b="0" i="1" smtClean="0">
                            <a:latin typeface="Cambria Math" panose="02040503050406030204" pitchFamily="18" charset="0"/>
                          </a:rPr>
                          <m:t>𝐽𝑜𝑒</m:t>
                        </m:r>
                      </m:sub>
                    </m:sSub>
                  </m:oMath>
                </a14:m>
                <a:r>
                  <a:rPr lang="en-US" sz="1200" dirty="0"/>
                  <a:t>.</a:t>
                </a:r>
              </a:p>
              <a:p>
                <a:pPr marL="342900" indent="-342900">
                  <a:buFont typeface="+mj-lt"/>
                  <a:buAutoNum type="arabicPeriod"/>
                </a:pPr>
                <a:r>
                  <a:rPr lang="en-US" sz="1200" b="0" dirty="0"/>
                  <a:t>Is Mary-Pete-Jill-Jack-Pete-Mary-Joe a walk , trail, or path? What is its length?</a:t>
                </a:r>
              </a:p>
              <a:p>
                <a:pPr marL="342900" indent="-342900">
                  <a:buFont typeface="+mj-lt"/>
                  <a:buAutoNum type="arabicPeriod"/>
                </a:pPr>
                <a:r>
                  <a:rPr lang="en-US" sz="1200" dirty="0"/>
                  <a:t>Is Mary-Pete-Jill-Jack-Pete-Rick </a:t>
                </a:r>
                <a:r>
                  <a:rPr lang="en-US" sz="1200" b="0" dirty="0"/>
                  <a:t>a walk , trail, or path? What is its length?</a:t>
                </a:r>
              </a:p>
              <a:p>
                <a:pPr marL="342900" indent="-342900">
                  <a:buFont typeface="+mj-lt"/>
                  <a:buAutoNum type="arabicPeriod"/>
                </a:pPr>
                <a:r>
                  <a:rPr lang="en-US" sz="1200" dirty="0"/>
                  <a:t>Is </a:t>
                </a:r>
                <a:r>
                  <a:rPr lang="en-US" sz="1200" b="0" dirty="0"/>
                  <a:t>Mary-Pete-Jill-Jack a walk , trail, or path? What is its length?</a:t>
                </a:r>
                <a:endParaRPr lang="en-US" sz="1200" dirty="0"/>
              </a:p>
              <a:p>
                <a:endParaRPr lang="en-US" sz="1400" dirty="0"/>
              </a:p>
            </p:txBody>
          </p:sp>
        </mc:Choice>
        <mc:Fallback xmlns="">
          <p:sp>
            <p:nvSpPr>
              <p:cNvPr id="9" name="TextBox 8">
                <a:extLst>
                  <a:ext uri="{FF2B5EF4-FFF2-40B4-BE49-F238E27FC236}">
                    <a16:creationId xmlns:a16="http://schemas.microsoft.com/office/drawing/2014/main" id="{BEA02DD9-72E1-452A-A26E-4429E60768BB}"/>
                  </a:ext>
                </a:extLst>
              </p:cNvPr>
              <p:cNvSpPr txBox="1">
                <a:spLocks noRot="1" noChangeAspect="1" noMove="1" noResize="1" noEditPoints="1" noAdjustHandles="1" noChangeArrowheads="1" noChangeShapeType="1" noTextEdit="1"/>
              </p:cNvSpPr>
              <p:nvPr/>
            </p:nvSpPr>
            <p:spPr>
              <a:xfrm>
                <a:off x="3746405" y="3615548"/>
                <a:ext cx="4095750" cy="2688172"/>
              </a:xfrm>
              <a:prstGeom prst="rect">
                <a:avLst/>
              </a:prstGeom>
              <a:blipFill>
                <a:blip r:embed="rId6"/>
                <a:stretch>
                  <a:fillRect l="-447" t="-454"/>
                </a:stretch>
              </a:blipFill>
            </p:spPr>
            <p:txBody>
              <a:bodyPr/>
              <a:lstStyle/>
              <a:p>
                <a:r>
                  <a:rPr lang="en-US">
                    <a:noFill/>
                  </a:rPr>
                  <a:t> </a:t>
                </a:r>
              </a:p>
            </p:txBody>
          </p:sp>
        </mc:Fallback>
      </mc:AlternateContent>
    </p:spTree>
    <p:extLst>
      <p:ext uri="{BB962C8B-B14F-4D97-AF65-F5344CB8AC3E}">
        <p14:creationId xmlns:p14="http://schemas.microsoft.com/office/powerpoint/2010/main" val="2597470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16639"/>
            <a:ext cx="10515600" cy="465839"/>
          </a:xfrm>
        </p:spPr>
        <p:txBody>
          <a:bodyPr>
            <a:normAutofit fontScale="90000"/>
          </a:bodyPr>
          <a:lstStyle/>
          <a:p>
            <a:pPr algn="ctr"/>
            <a:r>
              <a:rPr lang="en-US" sz="3600" dirty="0">
                <a:solidFill>
                  <a:srgbClr val="C00000"/>
                </a:solidFill>
                <a:latin typeface="+mn-lt"/>
              </a:rPr>
              <a:t>Basic Graph Concepts - 2</a:t>
            </a:r>
            <a:endParaRPr lang="en-US" dirty="0">
              <a:solidFill>
                <a:srgbClr val="C00000"/>
              </a:solidFill>
              <a:latin typeface="+mn-lt"/>
            </a:endParaRPr>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12</a:t>
            </a:fld>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582478"/>
                <a:ext cx="10515600" cy="3406047"/>
              </a:xfrm>
            </p:spPr>
            <p:txBody>
              <a:bodyPr>
                <a:normAutofit fontScale="55000" lnSpcReduction="20000"/>
              </a:bodyPr>
              <a:lstStyle/>
              <a:p>
                <a:pPr marL="0" indent="0">
                  <a:lnSpc>
                    <a:spcPct val="120000"/>
                  </a:lnSpc>
                  <a:spcBef>
                    <a:spcPts val="0"/>
                  </a:spcBef>
                  <a:spcAft>
                    <a:spcPts val="600"/>
                  </a:spcAft>
                  <a:buNone/>
                </a:pPr>
                <a:r>
                  <a:rPr lang="en-US" dirty="0"/>
                  <a:t>For an </a:t>
                </a:r>
                <a:r>
                  <a:rPr lang="en-US" b="1" i="1" dirty="0"/>
                  <a:t>undirected</a:t>
                </a:r>
                <a:r>
                  <a:rPr lang="en-US" dirty="0"/>
                  <a:t> graph </a:t>
                </a:r>
                <a14:m>
                  <m:oMath xmlns:m="http://schemas.openxmlformats.org/officeDocument/2006/math">
                    <m:r>
                      <a:rPr lang="en-US" i="1">
                        <a:latin typeface="Cambria Math" panose="02040503050406030204" pitchFamily="18" charset="0"/>
                      </a:rPr>
                      <m:t>𝐺</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rPr>
                          <m:t>𝐸</m:t>
                        </m:r>
                      </m:e>
                    </m:d>
                  </m:oMath>
                </a14:m>
                <a:r>
                  <a:rPr lang="en-US" dirty="0"/>
                  <a:t>:</a:t>
                </a:r>
              </a:p>
              <a:p>
                <a:pPr>
                  <a:lnSpc>
                    <a:spcPct val="120000"/>
                  </a:lnSpc>
                  <a:spcBef>
                    <a:spcPts val="0"/>
                  </a:spcBef>
                  <a:spcAft>
                    <a:spcPts val="1200"/>
                  </a:spcAft>
                </a:pPr>
                <a:r>
                  <a:rPr lang="en-US" dirty="0"/>
                  <a:t>A </a:t>
                </a:r>
                <a:r>
                  <a:rPr lang="en-US" b="1" i="1" dirty="0"/>
                  <a:t>circuit</a:t>
                </a:r>
                <a:r>
                  <a:rPr lang="en-US" dirty="0"/>
                  <a:t> on </a:t>
                </a:r>
                <a14:m>
                  <m:oMath xmlns:m="http://schemas.openxmlformats.org/officeDocument/2006/math">
                    <m:r>
                      <a:rPr lang="en-US" b="0" i="1" smtClean="0">
                        <a:latin typeface="Cambria Math" panose="02040503050406030204" pitchFamily="18" charset="0"/>
                      </a:rPr>
                      <m:t>𝐺</m:t>
                    </m:r>
                  </m:oMath>
                </a14:m>
                <a:r>
                  <a:rPr lang="en-US" dirty="0"/>
                  <a:t> is a trail with the same vertex at the start and end. Note that a trail has no repeated edges, but can have repeated vertices.</a:t>
                </a:r>
              </a:p>
              <a:p>
                <a:pPr>
                  <a:lnSpc>
                    <a:spcPct val="120000"/>
                  </a:lnSpc>
                  <a:spcBef>
                    <a:spcPts val="0"/>
                  </a:spcBef>
                  <a:spcAft>
                    <a:spcPts val="1200"/>
                  </a:spcAft>
                </a:pPr>
                <a:r>
                  <a:rPr lang="en-US" dirty="0"/>
                  <a:t>A </a:t>
                </a:r>
                <a:r>
                  <a:rPr lang="en-US" b="1" i="1" dirty="0"/>
                  <a:t>cycle</a:t>
                </a:r>
                <a:r>
                  <a:rPr lang="en-US" dirty="0"/>
                  <a:t> on </a:t>
                </a:r>
                <a14:m>
                  <m:oMath xmlns:m="http://schemas.openxmlformats.org/officeDocument/2006/math">
                    <m:r>
                      <a:rPr lang="en-US" b="0" i="1" smtClean="0">
                        <a:latin typeface="Cambria Math" panose="02040503050406030204" pitchFamily="18" charset="0"/>
                      </a:rPr>
                      <m:t>𝐺</m:t>
                    </m:r>
                  </m:oMath>
                </a14:m>
                <a:r>
                  <a:rPr lang="en-US" dirty="0"/>
                  <a:t> is a circuit with no repeated vertices except for the start and end vertex. Note that a self-loop is also a cycle.</a:t>
                </a:r>
              </a:p>
              <a:p>
                <a:pPr>
                  <a:lnSpc>
                    <a:spcPct val="120000"/>
                  </a:lnSpc>
                  <a:spcBef>
                    <a:spcPts val="0"/>
                  </a:spcBef>
                  <a:spcAft>
                    <a:spcPts val="1200"/>
                  </a:spcAft>
                </a:pPr>
                <a:r>
                  <a:rPr lang="en-US" dirty="0"/>
                  <a:t>A vertex </a:t>
                </a:r>
                <a14:m>
                  <m:oMath xmlns:m="http://schemas.openxmlformats.org/officeDocument/2006/math">
                    <m:r>
                      <a:rPr lang="en-US" b="0" i="1" smtClean="0">
                        <a:latin typeface="Cambria Math" panose="02040503050406030204" pitchFamily="18" charset="0"/>
                      </a:rPr>
                      <m:t>𝑣</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oMath>
                </a14:m>
                <a:r>
                  <a:rPr lang="en-US" i="1" dirty="0"/>
                  <a:t> </a:t>
                </a:r>
                <a:r>
                  <a:rPr lang="en-US" dirty="0"/>
                  <a:t>is </a:t>
                </a:r>
                <a:r>
                  <a:rPr lang="en-US" b="1" i="1" dirty="0"/>
                  <a:t>reachable</a:t>
                </a:r>
                <a:r>
                  <a:rPr lang="en-US" dirty="0"/>
                  <a:t> from </a:t>
                </a:r>
                <a14:m>
                  <m:oMath xmlns:m="http://schemas.openxmlformats.org/officeDocument/2006/math">
                    <m:r>
                      <a:rPr lang="en-US" b="0" i="1" smtClean="0">
                        <a:latin typeface="Cambria Math" panose="02040503050406030204" pitchFamily="18" charset="0"/>
                      </a:rPr>
                      <m:t>𝑢</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oMath>
                </a14:m>
                <a:r>
                  <a:rPr lang="en-US" dirty="0"/>
                  <a:t> if there exists a walk from </a:t>
                </a:r>
                <a14:m>
                  <m:oMath xmlns:m="http://schemas.openxmlformats.org/officeDocument/2006/math">
                    <m:r>
                      <a:rPr lang="en-US" b="0" i="1" smtClean="0">
                        <a:latin typeface="Cambria Math" panose="02040503050406030204" pitchFamily="18" charset="0"/>
                      </a:rPr>
                      <m:t>𝑢</m:t>
                    </m:r>
                  </m:oMath>
                </a14:m>
                <a:r>
                  <a:rPr lang="en-US" dirty="0"/>
                  <a:t> to </a:t>
                </a:r>
                <a14:m>
                  <m:oMath xmlns:m="http://schemas.openxmlformats.org/officeDocument/2006/math">
                    <m:r>
                      <a:rPr lang="en-US" b="0" i="1" smtClean="0">
                        <a:latin typeface="Cambria Math" panose="02040503050406030204" pitchFamily="18" charset="0"/>
                      </a:rPr>
                      <m:t>𝑣</m:t>
                    </m:r>
                  </m:oMath>
                </a14:m>
                <a:r>
                  <a:rPr lang="en-US" dirty="0"/>
                  <a:t>.</a:t>
                </a:r>
              </a:p>
              <a:p>
                <a:pPr>
                  <a:lnSpc>
                    <a:spcPct val="120000"/>
                  </a:lnSpc>
                  <a:spcBef>
                    <a:spcPts val="0"/>
                  </a:spcBef>
                  <a:spcAft>
                    <a:spcPts val="1200"/>
                  </a:spcAft>
                </a:pPr>
                <a14:m>
                  <m:oMath xmlns:m="http://schemas.openxmlformats.org/officeDocument/2006/math">
                    <m:r>
                      <a:rPr lang="en-US" b="0" i="1" smtClean="0">
                        <a:latin typeface="Cambria Math" panose="02040503050406030204" pitchFamily="18" charset="0"/>
                      </a:rPr>
                      <m:t>𝐺</m:t>
                    </m:r>
                  </m:oMath>
                </a14:m>
                <a:r>
                  <a:rPr lang="en-US" dirty="0"/>
                  <a:t> is </a:t>
                </a:r>
                <a:r>
                  <a:rPr lang="en-US" b="1" i="1" dirty="0"/>
                  <a:t>connected</a:t>
                </a:r>
                <a:r>
                  <a:rPr lang="en-US" dirty="0"/>
                  <a:t> if every vertex is reachable from every other.</a:t>
                </a:r>
              </a:p>
              <a:p>
                <a:pPr>
                  <a:lnSpc>
                    <a:spcPct val="120000"/>
                  </a:lnSpc>
                  <a:spcBef>
                    <a:spcPts val="0"/>
                  </a:spcBef>
                  <a:spcAft>
                    <a:spcPts val="1200"/>
                  </a:spcAft>
                </a:pPr>
                <a:r>
                  <a:rPr lang="en-US" dirty="0"/>
                  <a:t>The (geodesic) </a:t>
                </a:r>
                <a:r>
                  <a:rPr lang="en-US" b="1" i="1" dirty="0"/>
                  <a:t>distance</a:t>
                </a:r>
                <a:r>
                  <a:rPr lang="en-US" dirty="0"/>
                  <a:t> </a:t>
                </a:r>
                <a14:m>
                  <m:oMath xmlns:m="http://schemas.openxmlformats.org/officeDocument/2006/math">
                    <m:r>
                      <a:rPr lang="en-US" b="0" i="1" smtClean="0">
                        <a:latin typeface="Cambria Math" panose="02040503050406030204" pitchFamily="18" charset="0"/>
                      </a:rPr>
                      <m:t>𝑑𝑖𝑠𝑡</m:t>
                    </m:r>
                    <m:d>
                      <m:dPr>
                        <m:ctrlPr>
                          <a:rPr lang="en-US" b="0" i="1" smtClean="0">
                            <a:latin typeface="Cambria Math" panose="02040503050406030204" pitchFamily="18" charset="0"/>
                          </a:rPr>
                        </m:ctrlPr>
                      </m:dPr>
                      <m:e>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𝑣</m:t>
                        </m:r>
                      </m:e>
                    </m:d>
                  </m:oMath>
                </a14:m>
                <a:r>
                  <a:rPr lang="en-US" dirty="0"/>
                  <a:t> between </a:t>
                </a:r>
                <a14:m>
                  <m:oMath xmlns:m="http://schemas.openxmlformats.org/officeDocument/2006/math">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𝑣</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oMath>
                </a14:m>
                <a:r>
                  <a:rPr lang="en-US" i="1" dirty="0"/>
                  <a:t> </a:t>
                </a:r>
                <a:r>
                  <a:rPr lang="en-US" dirty="0"/>
                  <a:t>is the length of the shortest path between them; this is equal to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if no such path exists. The weighted distance is the path with the lowest weight between them.</a:t>
                </a:r>
              </a:p>
              <a:p>
                <a:pPr>
                  <a:lnSpc>
                    <a:spcPct val="120000"/>
                  </a:lnSpc>
                  <a:spcBef>
                    <a:spcPts val="0"/>
                  </a:spcBef>
                  <a:spcAft>
                    <a:spcPts val="1200"/>
                  </a:spcAft>
                </a:pPr>
                <a:r>
                  <a:rPr lang="en-US" dirty="0"/>
                  <a:t>The </a:t>
                </a:r>
                <a:r>
                  <a:rPr lang="en-US" b="1" i="1" dirty="0"/>
                  <a:t>diameter</a:t>
                </a:r>
                <a:r>
                  <a:rPr lang="en-US" dirty="0"/>
                  <a:t> of </a:t>
                </a:r>
                <a14:m>
                  <m:oMath xmlns:m="http://schemas.openxmlformats.org/officeDocument/2006/math">
                    <m:r>
                      <a:rPr lang="en-US" b="0" i="1" smtClean="0">
                        <a:latin typeface="Cambria Math" panose="02040503050406030204" pitchFamily="18" charset="0"/>
                      </a:rPr>
                      <m:t>𝐺</m:t>
                    </m:r>
                  </m:oMath>
                </a14:m>
                <a:r>
                  <a:rPr lang="en-US" dirty="0"/>
                  <a:t> is its longest distance among all existing shortest paths. The </a:t>
                </a:r>
                <a:r>
                  <a:rPr lang="en-US" b="1" i="1" dirty="0"/>
                  <a:t>weighted diameter </a:t>
                </a:r>
                <a:r>
                  <a:rPr lang="en-US" dirty="0"/>
                  <a:t>is the longest weighted distance.</a:t>
                </a:r>
              </a:p>
              <a:p>
                <a:pPr>
                  <a:lnSpc>
                    <a:spcPct val="100000"/>
                  </a:lnSpc>
                  <a:spcBef>
                    <a:spcPts val="0"/>
                  </a:spcBef>
                  <a:spcAft>
                    <a:spcPts val="1800"/>
                  </a:spcAft>
                </a:pPr>
                <a:endParaRPr lang="en-US" dirty="0"/>
              </a:p>
              <a:p>
                <a:pPr marL="0" indent="0">
                  <a:lnSpc>
                    <a:spcPct val="120000"/>
                  </a:lnSpc>
                  <a:spcBef>
                    <a:spcPct val="0"/>
                  </a:spcBef>
                  <a:buNone/>
                </a:pPr>
                <a:endParaRPr lang="en-US" altLang="en-US" sz="2400" dirty="0"/>
              </a:p>
            </p:txBody>
          </p:sp>
        </mc:Choice>
        <mc:Fallback xmlns="">
          <p:sp>
            <p:nvSpPr>
              <p:cNvPr id="3" name="Content Placeholder 2">
                <a:extLst>
                  <a:ext uri="{FF2B5EF4-FFF2-40B4-BE49-F238E27FC236}">
                    <a16:creationId xmlns:a16="http://schemas.microsoft.com/office/drawing/2014/main" id="{55001A84-3A36-4927-A44F-2BB39E2B1C33}"/>
                  </a:ext>
                </a:extLst>
              </p:cNvPr>
              <p:cNvSpPr>
                <a:spLocks noGrp="1" noRot="1" noChangeAspect="1" noMove="1" noResize="1" noEditPoints="1" noAdjustHandles="1" noChangeArrowheads="1" noChangeShapeType="1" noTextEdit="1"/>
              </p:cNvSpPr>
              <p:nvPr>
                <p:ph idx="1"/>
              </p:nvPr>
            </p:nvSpPr>
            <p:spPr>
              <a:xfrm>
                <a:off x="838200" y="582478"/>
                <a:ext cx="10515600" cy="3406047"/>
              </a:xfrm>
              <a:blipFill>
                <a:blip r:embed="rId3"/>
                <a:stretch>
                  <a:fillRect l="-232" t="-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E563CDD-33CD-48F8-B99A-A074F3B6D165}"/>
                  </a:ext>
                </a:extLst>
              </p:cNvPr>
              <p:cNvSpPr txBox="1"/>
              <p:nvPr/>
            </p:nvSpPr>
            <p:spPr>
              <a:xfrm>
                <a:off x="4059655" y="3874407"/>
                <a:ext cx="3417470" cy="2231380"/>
              </a:xfrm>
              <a:prstGeom prst="rect">
                <a:avLst/>
              </a:prstGeom>
              <a:noFill/>
            </p:spPr>
            <p:txBody>
              <a:bodyPr wrap="square" rtlCol="0">
                <a:spAutoFit/>
              </a:bodyPr>
              <a:lstStyle/>
              <a:p>
                <a:pPr>
                  <a:spcAft>
                    <a:spcPts val="600"/>
                  </a:spcAft>
                </a:pPr>
                <a:r>
                  <a:rPr lang="en-US" sz="1400" b="1" dirty="0"/>
                  <a:t>Exercise 7:</a:t>
                </a:r>
                <a:r>
                  <a:rPr lang="en-US" sz="1400" dirty="0"/>
                  <a:t> </a:t>
                </a:r>
              </a:p>
              <a:p>
                <a:pPr marL="285750" indent="-285750">
                  <a:buFont typeface="+mj-lt"/>
                  <a:buAutoNum type="arabicPeriod"/>
                </a:pPr>
                <a:r>
                  <a:rPr lang="en-US" sz="1200" dirty="0"/>
                  <a:t>Is Mary-Jill-Jack-Pete-Jill-Joe-Mary a circuit or a cycle? What is its length?</a:t>
                </a:r>
              </a:p>
              <a:p>
                <a:pPr marL="285750" indent="-285750">
                  <a:buFont typeface="+mj-lt"/>
                  <a:buAutoNum type="arabicPeriod"/>
                </a:pPr>
                <a:r>
                  <a:rPr lang="en-US" sz="1200" b="0" dirty="0"/>
                  <a:t>Is Mary-Jill-Jack-Pete-Mary </a:t>
                </a:r>
                <a:r>
                  <a:rPr lang="en-US" sz="1200" dirty="0"/>
                  <a:t>a circuit or a cycle? What is its length?</a:t>
                </a:r>
                <a:endParaRPr lang="en-US" sz="1200" b="0" dirty="0"/>
              </a:p>
              <a:p>
                <a:pPr marL="285750" indent="-285750">
                  <a:buFont typeface="+mj-lt"/>
                  <a:buAutoNum type="arabicPeriod"/>
                </a:pPr>
                <a:r>
                  <a:rPr lang="en-US" sz="1200" dirty="0"/>
                  <a:t>Is Rick reachable from Joe?</a:t>
                </a:r>
              </a:p>
              <a:p>
                <a:pPr marL="285750" indent="-285750">
                  <a:buFont typeface="+mj-lt"/>
                  <a:buAutoNum type="arabicPeriod"/>
                </a:pPr>
                <a:r>
                  <a:rPr lang="en-US" sz="1200" b="0" dirty="0"/>
                  <a:t>Is this graph is connected?</a:t>
                </a:r>
              </a:p>
              <a:p>
                <a:pPr marL="285750" indent="-285750">
                  <a:buFont typeface="+mj-lt"/>
                  <a:buAutoNum type="arabicPeriod"/>
                </a:pPr>
                <a:r>
                  <a:rPr lang="en-US" sz="1200" b="0" dirty="0"/>
                  <a:t>Find </a:t>
                </a:r>
                <a14:m>
                  <m:oMath xmlns:m="http://schemas.openxmlformats.org/officeDocument/2006/math">
                    <m:r>
                      <a:rPr lang="en-US" sz="1200" b="0" i="1" smtClean="0">
                        <a:latin typeface="Cambria Math" panose="02040503050406030204" pitchFamily="18" charset="0"/>
                      </a:rPr>
                      <m:t>𝑑𝑖𝑠𝑡</m:t>
                    </m:r>
                    <m:d>
                      <m:dPr>
                        <m:ctrlPr>
                          <a:rPr lang="en-US" sz="1200" b="0" i="1" smtClean="0">
                            <a:latin typeface="Cambria Math" panose="02040503050406030204" pitchFamily="18" charset="0"/>
                          </a:rPr>
                        </m:ctrlPr>
                      </m:dPr>
                      <m:e>
                        <m:r>
                          <m:rPr>
                            <m:nor/>
                          </m:rPr>
                          <a:rPr lang="en-US" sz="1200" b="0" i="0" dirty="0" smtClean="0"/>
                          <m:t>Jack</m:t>
                        </m:r>
                        <m:r>
                          <a:rPr lang="en-US" sz="1200" i="1">
                            <a:latin typeface="Cambria Math" panose="02040503050406030204" pitchFamily="18" charset="0"/>
                          </a:rPr>
                          <m:t>,</m:t>
                        </m:r>
                        <m:r>
                          <m:rPr>
                            <m:nor/>
                          </m:rPr>
                          <a:rPr lang="en-US" sz="1200" dirty="0"/>
                          <m:t>Joe</m:t>
                        </m:r>
                      </m:e>
                    </m:d>
                  </m:oMath>
                </a14:m>
                <a:endParaRPr lang="en-US" sz="1200" b="0" dirty="0"/>
              </a:p>
              <a:p>
                <a:pPr marL="285750" indent="-285750">
                  <a:buFont typeface="+mj-lt"/>
                  <a:buAutoNum type="arabicPeriod"/>
                </a:pPr>
                <a:r>
                  <a:rPr lang="en-US" sz="1200" dirty="0"/>
                  <a:t>Find the weighted distance between Joe and Pete.</a:t>
                </a:r>
                <a:endParaRPr lang="en-US" sz="1200" b="0" dirty="0"/>
              </a:p>
              <a:p>
                <a:pPr marL="285750" indent="-285750">
                  <a:buFont typeface="+mj-lt"/>
                  <a:buAutoNum type="arabicPeriod"/>
                </a:pPr>
                <a:r>
                  <a:rPr lang="en-US" sz="1200" dirty="0"/>
                  <a:t>What is the diameter of this graph?</a:t>
                </a:r>
                <a:endParaRPr lang="en-US" sz="1200" b="0" dirty="0"/>
              </a:p>
            </p:txBody>
          </p:sp>
        </mc:Choice>
        <mc:Fallback xmlns="">
          <p:sp>
            <p:nvSpPr>
              <p:cNvPr id="8" name="TextBox 7">
                <a:extLst>
                  <a:ext uri="{FF2B5EF4-FFF2-40B4-BE49-F238E27FC236}">
                    <a16:creationId xmlns:a16="http://schemas.microsoft.com/office/drawing/2014/main" id="{4E563CDD-33CD-48F8-B99A-A074F3B6D165}"/>
                  </a:ext>
                </a:extLst>
              </p:cNvPr>
              <p:cNvSpPr txBox="1">
                <a:spLocks noRot="1" noChangeAspect="1" noMove="1" noResize="1" noEditPoints="1" noAdjustHandles="1" noChangeArrowheads="1" noChangeShapeType="1" noTextEdit="1"/>
              </p:cNvSpPr>
              <p:nvPr/>
            </p:nvSpPr>
            <p:spPr>
              <a:xfrm>
                <a:off x="4059655" y="3874407"/>
                <a:ext cx="3417470" cy="2231380"/>
              </a:xfrm>
              <a:prstGeom prst="rect">
                <a:avLst/>
              </a:prstGeom>
              <a:blipFill>
                <a:blip r:embed="rId4"/>
                <a:stretch>
                  <a:fillRect l="-535" t="-546" b="-1366"/>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3076A17F-1A80-417A-A62F-51DFBB3D1B6A}"/>
              </a:ext>
            </a:extLst>
          </p:cNvPr>
          <p:cNvPicPr>
            <a:picLocks noChangeAspect="1"/>
          </p:cNvPicPr>
          <p:nvPr/>
        </p:nvPicPr>
        <p:blipFill rotWithShape="1">
          <a:blip r:embed="rId5"/>
          <a:srcRect l="32397" t="17687" r="27410" b="20141"/>
          <a:stretch/>
        </p:blipFill>
        <p:spPr>
          <a:xfrm>
            <a:off x="838200" y="3874407"/>
            <a:ext cx="2427514" cy="2481943"/>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F4FD8AE-E72E-4CB4-865E-8EFEDDC68686}"/>
                  </a:ext>
                </a:extLst>
              </p:cNvPr>
              <p:cNvSpPr txBox="1"/>
              <p:nvPr/>
            </p:nvSpPr>
            <p:spPr>
              <a:xfrm>
                <a:off x="7783930" y="3874407"/>
                <a:ext cx="3569870" cy="1862048"/>
              </a:xfrm>
              <a:prstGeom prst="rect">
                <a:avLst/>
              </a:prstGeom>
              <a:noFill/>
            </p:spPr>
            <p:txBody>
              <a:bodyPr wrap="square" rtlCol="0">
                <a:spAutoFit/>
              </a:bodyPr>
              <a:lstStyle/>
              <a:p>
                <a:pPr>
                  <a:spcAft>
                    <a:spcPts val="600"/>
                  </a:spcAft>
                </a:pPr>
                <a:r>
                  <a:rPr lang="en-US" sz="1400" b="1" dirty="0"/>
                  <a:t>Answers to exercise 7:</a:t>
                </a:r>
                <a:r>
                  <a:rPr lang="en-US" sz="1400" dirty="0"/>
                  <a:t> </a:t>
                </a:r>
              </a:p>
              <a:p>
                <a:pPr marL="285750" indent="-285750">
                  <a:buFont typeface="+mj-lt"/>
                  <a:buAutoNum type="arabicPeriod"/>
                </a:pPr>
                <a:r>
                  <a:rPr lang="en-US" sz="1200" dirty="0"/>
                  <a:t>Mary-Jill-Jack-Pete-Jill-Joe-Mary is a circuit of length 6 but not a cycle.</a:t>
                </a:r>
              </a:p>
              <a:p>
                <a:pPr marL="285750" indent="-285750">
                  <a:buFont typeface="+mj-lt"/>
                  <a:buAutoNum type="arabicPeriod"/>
                </a:pPr>
                <a:r>
                  <a:rPr lang="en-US" sz="1200" b="0" dirty="0"/>
                  <a:t>Mary-Jill-Jack-Pete-Mary is a cycle of length 4.</a:t>
                </a:r>
              </a:p>
              <a:p>
                <a:pPr marL="285750" indent="-285750">
                  <a:buFont typeface="+mj-lt"/>
                  <a:buAutoNum type="arabicPeriod"/>
                </a:pPr>
                <a:r>
                  <a:rPr lang="en-US" sz="1200" dirty="0"/>
                  <a:t>Rick is reachable from Joe.</a:t>
                </a:r>
              </a:p>
              <a:p>
                <a:pPr marL="285750" indent="-285750">
                  <a:buFont typeface="+mj-lt"/>
                  <a:buAutoNum type="arabicPeriod"/>
                </a:pPr>
                <a:r>
                  <a:rPr lang="en-US" sz="1200" b="0" dirty="0"/>
                  <a:t>This graph is connected.</a:t>
                </a:r>
              </a:p>
              <a:p>
                <a:pPr marL="285750" indent="-285750">
                  <a:buFont typeface="+mj-lt"/>
                  <a:buAutoNum type="arabicPeriod"/>
                </a:pPr>
                <a:r>
                  <a:rPr lang="en-US" sz="1200" b="0" dirty="0"/>
                  <a:t> </a:t>
                </a:r>
                <a14:m>
                  <m:oMath xmlns:m="http://schemas.openxmlformats.org/officeDocument/2006/math">
                    <m:r>
                      <a:rPr lang="en-US" sz="1200" b="0" i="1" smtClean="0">
                        <a:latin typeface="Cambria Math" panose="02040503050406030204" pitchFamily="18" charset="0"/>
                      </a:rPr>
                      <m:t>𝑑𝑖𝑠𝑡</m:t>
                    </m:r>
                    <m:d>
                      <m:dPr>
                        <m:ctrlPr>
                          <a:rPr lang="en-US" sz="1200" b="0" i="1" smtClean="0">
                            <a:latin typeface="Cambria Math" panose="02040503050406030204" pitchFamily="18" charset="0"/>
                          </a:rPr>
                        </m:ctrlPr>
                      </m:dPr>
                      <m:e>
                        <m:r>
                          <m:rPr>
                            <m:nor/>
                          </m:rPr>
                          <a:rPr lang="en-US" sz="1200" b="0" i="0" dirty="0" smtClean="0"/>
                          <m:t>Jack</m:t>
                        </m:r>
                        <m:r>
                          <a:rPr lang="en-US" sz="1200" i="1">
                            <a:latin typeface="Cambria Math" panose="02040503050406030204" pitchFamily="18" charset="0"/>
                          </a:rPr>
                          <m:t>,</m:t>
                        </m:r>
                        <m:r>
                          <m:rPr>
                            <m:nor/>
                          </m:rPr>
                          <a:rPr lang="en-US" sz="1200" dirty="0"/>
                          <m:t>Joe</m:t>
                        </m:r>
                      </m:e>
                    </m:d>
                    <m:r>
                      <a:rPr lang="en-US" sz="1200" b="0" i="1" smtClean="0">
                        <a:latin typeface="Cambria Math" panose="02040503050406030204" pitchFamily="18" charset="0"/>
                      </a:rPr>
                      <m:t>=2</m:t>
                    </m:r>
                  </m:oMath>
                </a14:m>
                <a:endParaRPr lang="en-US" sz="1200" b="0" dirty="0"/>
              </a:p>
              <a:p>
                <a:pPr marL="285750" indent="-285750">
                  <a:buFont typeface="+mj-lt"/>
                  <a:buAutoNum type="arabicPeriod"/>
                </a:pPr>
                <a:r>
                  <a:rPr lang="en-US" sz="1200" dirty="0"/>
                  <a:t>The weighted distance between Joe and Pete is 4.</a:t>
                </a:r>
                <a:endParaRPr lang="en-US" sz="1200" b="0" dirty="0"/>
              </a:p>
              <a:p>
                <a:pPr marL="285750" indent="-285750">
                  <a:buFont typeface="+mj-lt"/>
                  <a:buAutoNum type="arabicPeriod"/>
                </a:pPr>
                <a:r>
                  <a:rPr lang="en-US" sz="1200" dirty="0"/>
                  <a:t>The diameter of this graph is 3</a:t>
                </a:r>
                <a:endParaRPr lang="en-US" sz="1200" b="0" dirty="0"/>
              </a:p>
            </p:txBody>
          </p:sp>
        </mc:Choice>
        <mc:Fallback xmlns="">
          <p:sp>
            <p:nvSpPr>
              <p:cNvPr id="10" name="TextBox 9">
                <a:extLst>
                  <a:ext uri="{FF2B5EF4-FFF2-40B4-BE49-F238E27FC236}">
                    <a16:creationId xmlns:a16="http://schemas.microsoft.com/office/drawing/2014/main" id="{5F4FD8AE-E72E-4CB4-865E-8EFEDDC68686}"/>
                  </a:ext>
                </a:extLst>
              </p:cNvPr>
              <p:cNvSpPr txBox="1">
                <a:spLocks noRot="1" noChangeAspect="1" noMove="1" noResize="1" noEditPoints="1" noAdjustHandles="1" noChangeArrowheads="1" noChangeShapeType="1" noTextEdit="1"/>
              </p:cNvSpPr>
              <p:nvPr/>
            </p:nvSpPr>
            <p:spPr>
              <a:xfrm>
                <a:off x="7783930" y="3874407"/>
                <a:ext cx="3569870" cy="1862048"/>
              </a:xfrm>
              <a:prstGeom prst="rect">
                <a:avLst/>
              </a:prstGeom>
              <a:blipFill>
                <a:blip r:embed="rId6"/>
                <a:stretch>
                  <a:fillRect l="-512" t="-656" b="-1967"/>
                </a:stretch>
              </a:blipFill>
            </p:spPr>
            <p:txBody>
              <a:bodyPr/>
              <a:lstStyle/>
              <a:p>
                <a:r>
                  <a:rPr lang="en-US">
                    <a:noFill/>
                  </a:rPr>
                  <a:t> </a:t>
                </a:r>
              </a:p>
            </p:txBody>
          </p:sp>
        </mc:Fallback>
      </mc:AlternateContent>
    </p:spTree>
    <p:extLst>
      <p:ext uri="{BB962C8B-B14F-4D97-AF65-F5344CB8AC3E}">
        <p14:creationId xmlns:p14="http://schemas.microsoft.com/office/powerpoint/2010/main" val="323851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16639"/>
            <a:ext cx="10515600" cy="465839"/>
          </a:xfrm>
        </p:spPr>
        <p:txBody>
          <a:bodyPr>
            <a:normAutofit fontScale="90000"/>
          </a:bodyPr>
          <a:lstStyle/>
          <a:p>
            <a:pPr algn="ctr"/>
            <a:r>
              <a:rPr lang="en-US" sz="3600" dirty="0">
                <a:solidFill>
                  <a:srgbClr val="C00000"/>
                </a:solidFill>
                <a:latin typeface="+mn-lt"/>
              </a:rPr>
              <a:t>Basic Graph Concepts - 3</a:t>
            </a:r>
            <a:endParaRPr lang="en-US" dirty="0">
              <a:solidFill>
                <a:srgbClr val="C00000"/>
              </a:solidFill>
              <a:latin typeface="+mn-lt"/>
            </a:endParaRPr>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13</a:t>
            </a:fld>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674097"/>
                <a:ext cx="10515600" cy="2478177"/>
              </a:xfrm>
            </p:spPr>
            <p:txBody>
              <a:bodyPr>
                <a:normAutofit fontScale="62500" lnSpcReduction="20000"/>
              </a:bodyPr>
              <a:lstStyle/>
              <a:p>
                <a:pPr marL="0" indent="0">
                  <a:lnSpc>
                    <a:spcPct val="120000"/>
                  </a:lnSpc>
                  <a:spcBef>
                    <a:spcPts val="0"/>
                  </a:spcBef>
                  <a:spcAft>
                    <a:spcPts val="600"/>
                  </a:spcAft>
                  <a:buNone/>
                </a:pPr>
                <a:r>
                  <a:rPr lang="en-US" dirty="0"/>
                  <a:t>For a </a:t>
                </a:r>
                <a:r>
                  <a:rPr lang="en-US" b="1" i="1" dirty="0"/>
                  <a:t>digraph</a:t>
                </a:r>
                <a:r>
                  <a:rPr lang="en-US" dirty="0"/>
                  <a:t> </a:t>
                </a:r>
                <a14:m>
                  <m:oMath xmlns:m="http://schemas.openxmlformats.org/officeDocument/2006/math">
                    <m:r>
                      <a:rPr lang="en-US" i="1">
                        <a:latin typeface="Cambria Math" panose="02040503050406030204" pitchFamily="18" charset="0"/>
                      </a:rPr>
                      <m:t>𝐺</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rPr>
                          <m:t>𝐸</m:t>
                        </m:r>
                      </m:e>
                    </m:d>
                  </m:oMath>
                </a14:m>
                <a:r>
                  <a:rPr lang="en-US" dirty="0"/>
                  <a:t>:</a:t>
                </a:r>
              </a:p>
              <a:p>
                <a:pPr>
                  <a:lnSpc>
                    <a:spcPct val="120000"/>
                  </a:lnSpc>
                  <a:spcBef>
                    <a:spcPts val="0"/>
                  </a:spcBef>
                  <a:spcAft>
                    <a:spcPts val="1200"/>
                  </a:spcAft>
                </a:pPr>
                <a:r>
                  <a:rPr lang="en-US" dirty="0"/>
                  <a:t>The definition of adjacent vertices and edges is the same as for undirected graphs. </a:t>
                </a:r>
              </a:p>
              <a:p>
                <a:pPr>
                  <a:lnSpc>
                    <a:spcPct val="120000"/>
                  </a:lnSpc>
                  <a:spcBef>
                    <a:spcPts val="0"/>
                  </a:spcBef>
                  <a:spcAft>
                    <a:spcPts val="1200"/>
                  </a:spcAft>
                </a:pPr>
                <a:r>
                  <a:rPr lang="en-US" dirty="0"/>
                  <a:t>The </a:t>
                </a:r>
                <a:r>
                  <a:rPr lang="en-US" b="1" i="1" dirty="0"/>
                  <a:t>in-degree</a:t>
                </a:r>
                <a:r>
                  <a:rPr lang="en-US" dirty="0"/>
                  <a:t>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𝑑</m:t>
                        </m:r>
                      </m:e>
                      <m:sub>
                        <m:r>
                          <a:rPr lang="en-US" b="0" i="1" smtClean="0">
                            <a:latin typeface="Cambria Math" panose="02040503050406030204" pitchFamily="18" charset="0"/>
                          </a:rPr>
                          <m:t>𝑣</m:t>
                        </m:r>
                      </m:sub>
                      <m:sup>
                        <m:r>
                          <a:rPr lang="en-US" b="0" i="1" smtClean="0">
                            <a:latin typeface="Cambria Math" panose="02040503050406030204" pitchFamily="18" charset="0"/>
                          </a:rPr>
                          <m:t>𝑖𝑛</m:t>
                        </m:r>
                      </m:sup>
                    </m:sSubSup>
                  </m:oMath>
                </a14:m>
                <a:r>
                  <a:rPr lang="en-US" dirty="0"/>
                  <a:t> of a vertex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oMath>
                </a14:m>
                <a:r>
                  <a:rPr lang="en-US" i="1" dirty="0"/>
                  <a:t> </a:t>
                </a:r>
                <a:r>
                  <a:rPr lang="en-US" dirty="0"/>
                  <a:t>is the number of edges that end in </a:t>
                </a:r>
                <a14:m>
                  <m:oMath xmlns:m="http://schemas.openxmlformats.org/officeDocument/2006/math">
                    <m:r>
                      <a:rPr lang="en-US" b="0" i="1" smtClean="0">
                        <a:latin typeface="Cambria Math" panose="02040503050406030204" pitchFamily="18" charset="0"/>
                      </a:rPr>
                      <m:t>𝑣</m:t>
                    </m:r>
                  </m:oMath>
                </a14:m>
                <a:r>
                  <a:rPr lang="en-US" dirty="0"/>
                  <a:t>.</a:t>
                </a:r>
              </a:p>
              <a:p>
                <a:pPr>
                  <a:lnSpc>
                    <a:spcPct val="120000"/>
                  </a:lnSpc>
                  <a:spcBef>
                    <a:spcPts val="0"/>
                  </a:spcBef>
                  <a:spcAft>
                    <a:spcPts val="1200"/>
                  </a:spcAft>
                </a:pPr>
                <a:r>
                  <a:rPr lang="en-US" dirty="0"/>
                  <a:t>The </a:t>
                </a:r>
                <a:r>
                  <a:rPr lang="en-US" b="1" i="1" dirty="0"/>
                  <a:t>out-degree</a:t>
                </a:r>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𝑑</m:t>
                        </m:r>
                      </m:e>
                      <m:sub>
                        <m:r>
                          <a:rPr lang="en-US" i="1">
                            <a:latin typeface="Cambria Math" panose="02040503050406030204" pitchFamily="18" charset="0"/>
                          </a:rPr>
                          <m:t>𝑣</m:t>
                        </m:r>
                      </m:sub>
                      <m:sup>
                        <m:r>
                          <a:rPr lang="en-US" b="0" i="1" smtClean="0">
                            <a:latin typeface="Cambria Math" panose="02040503050406030204" pitchFamily="18" charset="0"/>
                          </a:rPr>
                          <m:t>𝑜𝑢𝑡</m:t>
                        </m:r>
                      </m:sup>
                    </m:sSubSup>
                  </m:oMath>
                </a14:m>
                <a:r>
                  <a:rPr lang="en-US" dirty="0"/>
                  <a:t> of a vertex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oMath>
                </a14:m>
                <a:r>
                  <a:rPr lang="en-US" i="1" dirty="0"/>
                  <a:t> </a:t>
                </a:r>
                <a:r>
                  <a:rPr lang="en-US" dirty="0"/>
                  <a:t>is the number of edges that start with </a:t>
                </a:r>
                <a14:m>
                  <m:oMath xmlns:m="http://schemas.openxmlformats.org/officeDocument/2006/math">
                    <m:r>
                      <a:rPr lang="en-US" i="1">
                        <a:latin typeface="Cambria Math" panose="02040503050406030204" pitchFamily="18" charset="0"/>
                      </a:rPr>
                      <m:t>𝑣</m:t>
                    </m:r>
                  </m:oMath>
                </a14:m>
                <a:r>
                  <a:rPr lang="en-US" dirty="0"/>
                  <a:t>.</a:t>
                </a:r>
              </a:p>
              <a:p>
                <a:pPr>
                  <a:lnSpc>
                    <a:spcPct val="120000"/>
                  </a:lnSpc>
                  <a:spcBef>
                    <a:spcPts val="0"/>
                  </a:spcBef>
                  <a:spcAft>
                    <a:spcPts val="1200"/>
                  </a:spcAft>
                </a:pPr>
                <a:r>
                  <a:rPr lang="en-US" dirty="0"/>
                  <a:t>A directed </a:t>
                </a:r>
                <a:r>
                  <a:rPr lang="en-US" b="1" i="1" dirty="0"/>
                  <a:t>walk/trail/path/circuit/cycle </a:t>
                </a:r>
                <a:r>
                  <a:rPr lang="en-US" dirty="0"/>
                  <a:t>of length </a:t>
                </a:r>
                <a14:m>
                  <m:oMath xmlns:m="http://schemas.openxmlformats.org/officeDocument/2006/math">
                    <m:r>
                      <a:rPr lang="en-US" b="0" i="1" smtClean="0">
                        <a:latin typeface="Cambria Math" panose="02040503050406030204" pitchFamily="18" charset="0"/>
                      </a:rPr>
                      <m:t>𝑙</m:t>
                    </m:r>
                  </m:oMath>
                </a14:m>
                <a:r>
                  <a:rPr lang="en-US" dirty="0"/>
                  <a:t> proceeds from tail to head along edges between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𝑣</m:t>
                        </m:r>
                      </m:e>
                      <m:sub>
                        <m:r>
                          <a:rPr lang="en-US" i="1">
                            <a:latin typeface="Cambria Math" panose="02040503050406030204" pitchFamily="18" charset="0"/>
                            <a:ea typeface="Cambria Math" panose="02040503050406030204" pitchFamily="18" charset="0"/>
                          </a:rPr>
                          <m:t>𝑙</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oMath>
                </a14:m>
                <a:r>
                  <a:rPr lang="en-US" dirty="0"/>
                  <a:t>.</a:t>
                </a:r>
              </a:p>
              <a:p>
                <a:pPr marL="0" indent="0">
                  <a:lnSpc>
                    <a:spcPct val="120000"/>
                  </a:lnSpc>
                  <a:spcBef>
                    <a:spcPct val="0"/>
                  </a:spcBef>
                  <a:buNone/>
                </a:pPr>
                <a:endParaRPr lang="en-US" altLang="en-US" sz="2400" dirty="0"/>
              </a:p>
            </p:txBody>
          </p:sp>
        </mc:Choice>
        <mc:Fallback xmlns="">
          <p:sp>
            <p:nvSpPr>
              <p:cNvPr id="3" name="Content Placeholder 2">
                <a:extLst>
                  <a:ext uri="{FF2B5EF4-FFF2-40B4-BE49-F238E27FC236}">
                    <a16:creationId xmlns:a16="http://schemas.microsoft.com/office/drawing/2014/main" id="{55001A84-3A36-4927-A44F-2BB39E2B1C33}"/>
                  </a:ext>
                </a:extLst>
              </p:cNvPr>
              <p:cNvSpPr>
                <a:spLocks noGrp="1" noRot="1" noChangeAspect="1" noMove="1" noResize="1" noEditPoints="1" noAdjustHandles="1" noChangeArrowheads="1" noChangeShapeType="1" noTextEdit="1"/>
              </p:cNvSpPr>
              <p:nvPr>
                <p:ph idx="1"/>
              </p:nvPr>
            </p:nvSpPr>
            <p:spPr>
              <a:xfrm>
                <a:off x="838200" y="674097"/>
                <a:ext cx="10515600" cy="2478177"/>
              </a:xfrm>
              <a:blipFill>
                <a:blip r:embed="rId3"/>
                <a:stretch>
                  <a:fillRect l="-522" t="-14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E563CDD-33CD-48F8-B99A-A074F3B6D165}"/>
                  </a:ext>
                </a:extLst>
              </p:cNvPr>
              <p:cNvSpPr txBox="1"/>
              <p:nvPr/>
            </p:nvSpPr>
            <p:spPr>
              <a:xfrm>
                <a:off x="4381028" y="3152274"/>
                <a:ext cx="3752053" cy="2613985"/>
              </a:xfrm>
              <a:prstGeom prst="rect">
                <a:avLst/>
              </a:prstGeom>
              <a:noFill/>
            </p:spPr>
            <p:txBody>
              <a:bodyPr wrap="square" rtlCol="0">
                <a:spAutoFit/>
              </a:bodyPr>
              <a:lstStyle/>
              <a:p>
                <a:pPr>
                  <a:spcAft>
                    <a:spcPts val="600"/>
                  </a:spcAft>
                </a:pPr>
                <a:r>
                  <a:rPr lang="en-US" sz="1400" b="1" dirty="0"/>
                  <a:t>Exercise 8:</a:t>
                </a:r>
                <a:r>
                  <a:rPr lang="en-US" sz="1400" dirty="0"/>
                  <a:t> </a:t>
                </a:r>
              </a:p>
              <a:p>
                <a:pPr marL="285750" indent="-285750">
                  <a:buFont typeface="+mj-lt"/>
                  <a:buAutoNum type="arabicPeriod"/>
                </a:pPr>
                <a:r>
                  <a:rPr lang="en-US" sz="1200" dirty="0"/>
                  <a:t>What is </a:t>
                </a:r>
                <a14:m>
                  <m:oMath xmlns:m="http://schemas.openxmlformats.org/officeDocument/2006/math">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𝑑</m:t>
                        </m:r>
                      </m:e>
                      <m:sub>
                        <m:r>
                          <a:rPr lang="en-US" sz="1200" b="0" i="1" smtClean="0">
                            <a:latin typeface="Cambria Math" panose="02040503050406030204" pitchFamily="18" charset="0"/>
                          </a:rPr>
                          <m:t>3</m:t>
                        </m:r>
                      </m:sub>
                      <m:sup>
                        <m:r>
                          <a:rPr lang="en-US" sz="1200" b="0" i="1" smtClean="0">
                            <a:latin typeface="Cambria Math" panose="02040503050406030204" pitchFamily="18" charset="0"/>
                          </a:rPr>
                          <m:t>𝑖𝑛</m:t>
                        </m:r>
                      </m:sup>
                    </m:sSubSup>
                  </m:oMath>
                </a14:m>
                <a:r>
                  <a:rPr lang="en-US" sz="1200" dirty="0"/>
                  <a:t>?</a:t>
                </a:r>
              </a:p>
              <a:p>
                <a:pPr marL="285750" indent="-285750">
                  <a:buFont typeface="+mj-lt"/>
                  <a:buAutoNum type="arabicPeriod"/>
                </a:pPr>
                <a:r>
                  <a:rPr lang="en-US" sz="1200" dirty="0"/>
                  <a:t>What is </a:t>
                </a:r>
                <a14:m>
                  <m:oMath xmlns:m="http://schemas.openxmlformats.org/officeDocument/2006/math">
                    <m:sSubSup>
                      <m:sSubSupPr>
                        <m:ctrlPr>
                          <a:rPr lang="en-US" sz="1200" i="1">
                            <a:latin typeface="Cambria Math" panose="02040503050406030204" pitchFamily="18" charset="0"/>
                          </a:rPr>
                        </m:ctrlPr>
                      </m:sSubSupPr>
                      <m:e>
                        <m:r>
                          <a:rPr lang="en-US" sz="1200" i="1">
                            <a:latin typeface="Cambria Math" panose="02040503050406030204" pitchFamily="18" charset="0"/>
                          </a:rPr>
                          <m:t>𝑑</m:t>
                        </m:r>
                      </m:e>
                      <m:sub>
                        <m:r>
                          <a:rPr lang="en-US" sz="1200" b="0" i="1" smtClean="0">
                            <a:latin typeface="Cambria Math" panose="02040503050406030204" pitchFamily="18" charset="0"/>
                          </a:rPr>
                          <m:t>3</m:t>
                        </m:r>
                      </m:sub>
                      <m:sup>
                        <m:r>
                          <a:rPr lang="en-US" sz="1200" i="1">
                            <a:latin typeface="Cambria Math" panose="02040503050406030204" pitchFamily="18" charset="0"/>
                          </a:rPr>
                          <m:t>𝑜𝑢𝑡</m:t>
                        </m:r>
                      </m:sup>
                    </m:sSubSup>
                  </m:oMath>
                </a14:m>
                <a:r>
                  <a:rPr lang="en-US" sz="1200" b="0" dirty="0"/>
                  <a:t>?</a:t>
                </a:r>
              </a:p>
              <a:p>
                <a:pPr marL="285750" indent="-285750">
                  <a:buFont typeface="+mj-lt"/>
                  <a:buAutoNum type="arabicPeriod"/>
                </a:pPr>
                <a:r>
                  <a:rPr lang="en-US" sz="1200" b="0" dirty="0"/>
                  <a:t>Is 4-1-3-2-6-5-3-2-6-4-1 is a directed </a:t>
                </a:r>
                <a:r>
                  <a:rPr lang="en-US" sz="1200" dirty="0"/>
                  <a:t>walk/trail/path/circuit or cycle? What is its length?</a:t>
                </a:r>
              </a:p>
              <a:p>
                <a:pPr marL="285750" indent="-285750">
                  <a:buFont typeface="+mj-lt"/>
                  <a:buAutoNum type="arabicPeriod"/>
                </a:pPr>
                <a:r>
                  <a:rPr lang="en-US" sz="1200" dirty="0"/>
                  <a:t>Is 4-5-3-2-6-4-1 is a directed walk/trail/path/circuit or cycle? What is its length?</a:t>
                </a:r>
              </a:p>
              <a:p>
                <a:pPr marL="285750" indent="-285750">
                  <a:buFont typeface="+mj-lt"/>
                  <a:buAutoNum type="arabicPeriod"/>
                </a:pPr>
                <a:r>
                  <a:rPr lang="en-US" sz="1200" b="0" dirty="0"/>
                  <a:t>Is </a:t>
                </a:r>
                <a:r>
                  <a:rPr lang="en-US" sz="1200" dirty="0"/>
                  <a:t>2-6-5-3 </a:t>
                </a:r>
                <a:r>
                  <a:rPr lang="en-US" sz="1200" b="0" dirty="0"/>
                  <a:t>a directed </a:t>
                </a:r>
                <a:r>
                  <a:rPr lang="en-US" sz="1200" dirty="0"/>
                  <a:t>walk/trail/path/circuit or cycle? What is its length?</a:t>
                </a:r>
                <a:endParaRPr lang="en-US" sz="1200" b="0" dirty="0"/>
              </a:p>
              <a:p>
                <a:pPr marL="285750" indent="-285750">
                  <a:buFont typeface="+mj-lt"/>
                  <a:buAutoNum type="arabicPeriod"/>
                </a:pPr>
                <a:r>
                  <a:rPr lang="en-US" sz="1200" dirty="0"/>
                  <a:t>Is 3-2-6-5-4-1-5-3 a directed walk/trail/path/circuit or cycle? What is its length?</a:t>
                </a:r>
              </a:p>
              <a:p>
                <a:pPr marL="285750" indent="-285750">
                  <a:buFont typeface="+mj-lt"/>
                  <a:buAutoNum type="arabicPeriod"/>
                </a:pPr>
                <a:r>
                  <a:rPr lang="en-US" sz="1200" b="0" dirty="0"/>
                  <a:t>Is </a:t>
                </a:r>
                <a:r>
                  <a:rPr lang="en-US" sz="1200" dirty="0"/>
                  <a:t>5-4-1-5 a directed walk/trail/path/circuit or cycle? What is its length?</a:t>
                </a:r>
              </a:p>
            </p:txBody>
          </p:sp>
        </mc:Choice>
        <mc:Fallback xmlns="">
          <p:sp>
            <p:nvSpPr>
              <p:cNvPr id="8" name="TextBox 7">
                <a:extLst>
                  <a:ext uri="{FF2B5EF4-FFF2-40B4-BE49-F238E27FC236}">
                    <a16:creationId xmlns:a16="http://schemas.microsoft.com/office/drawing/2014/main" id="{4E563CDD-33CD-48F8-B99A-A074F3B6D165}"/>
                  </a:ext>
                </a:extLst>
              </p:cNvPr>
              <p:cNvSpPr txBox="1">
                <a:spLocks noRot="1" noChangeAspect="1" noMove="1" noResize="1" noEditPoints="1" noAdjustHandles="1" noChangeArrowheads="1" noChangeShapeType="1" noTextEdit="1"/>
              </p:cNvSpPr>
              <p:nvPr/>
            </p:nvSpPr>
            <p:spPr>
              <a:xfrm>
                <a:off x="4381028" y="3152274"/>
                <a:ext cx="3752053" cy="2613985"/>
              </a:xfrm>
              <a:prstGeom prst="rect">
                <a:avLst/>
              </a:prstGeom>
              <a:blipFill>
                <a:blip r:embed="rId4"/>
                <a:stretch>
                  <a:fillRect l="-488" t="-466" b="-93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C8F61212-C513-4904-B5E2-B5A468A8B343}"/>
              </a:ext>
            </a:extLst>
          </p:cNvPr>
          <p:cNvPicPr>
            <a:picLocks noChangeAspect="1"/>
          </p:cNvPicPr>
          <p:nvPr/>
        </p:nvPicPr>
        <p:blipFill rotWithShape="1">
          <a:blip r:embed="rId5"/>
          <a:srcRect l="30962" t="15687" r="27230" b="20687"/>
          <a:stretch/>
        </p:blipFill>
        <p:spPr>
          <a:xfrm>
            <a:off x="838200" y="3069245"/>
            <a:ext cx="3030072" cy="304800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3FD21D8-3BF1-4C48-8146-7CDBD8E99C71}"/>
                  </a:ext>
                </a:extLst>
              </p:cNvPr>
              <p:cNvSpPr txBox="1"/>
              <p:nvPr/>
            </p:nvSpPr>
            <p:spPr>
              <a:xfrm>
                <a:off x="8133081" y="3069245"/>
                <a:ext cx="3030073" cy="2521652"/>
              </a:xfrm>
              <a:prstGeom prst="rect">
                <a:avLst/>
              </a:prstGeom>
              <a:noFill/>
            </p:spPr>
            <p:txBody>
              <a:bodyPr wrap="square" rtlCol="0">
                <a:spAutoFit/>
              </a:bodyPr>
              <a:lstStyle/>
              <a:p>
                <a:pPr>
                  <a:spcAft>
                    <a:spcPts val="600"/>
                  </a:spcAft>
                </a:pPr>
                <a:r>
                  <a:rPr lang="en-US" sz="1400" b="1" dirty="0"/>
                  <a:t>Answers to exercise 8:</a:t>
                </a:r>
                <a:r>
                  <a:rPr lang="en-US" sz="1400" dirty="0"/>
                  <a:t> </a:t>
                </a:r>
              </a:p>
              <a:p>
                <a:pPr marL="285750" indent="-285750">
                  <a:buFont typeface="+mj-lt"/>
                  <a:buAutoNum type="arabicPeriod"/>
                </a:pPr>
                <a:r>
                  <a:rPr lang="en-US" sz="1200" dirty="0"/>
                  <a:t> </a:t>
                </a:r>
                <a14:m>
                  <m:oMath xmlns:m="http://schemas.openxmlformats.org/officeDocument/2006/math">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𝑑</m:t>
                        </m:r>
                      </m:e>
                      <m:sub>
                        <m:r>
                          <a:rPr lang="en-US" sz="1200" b="0" i="1" smtClean="0">
                            <a:latin typeface="Cambria Math" panose="02040503050406030204" pitchFamily="18" charset="0"/>
                          </a:rPr>
                          <m:t>3</m:t>
                        </m:r>
                      </m:sub>
                      <m:sup>
                        <m:r>
                          <a:rPr lang="en-US" sz="1200" b="0" i="1" smtClean="0">
                            <a:latin typeface="Cambria Math" panose="02040503050406030204" pitchFamily="18" charset="0"/>
                          </a:rPr>
                          <m:t>𝑖𝑛</m:t>
                        </m:r>
                      </m:sup>
                    </m:sSubSup>
                    <m:r>
                      <a:rPr lang="en-US" sz="1200" b="0" i="1" smtClean="0">
                        <a:latin typeface="Cambria Math" panose="02040503050406030204" pitchFamily="18" charset="0"/>
                      </a:rPr>
                      <m:t>=2</m:t>
                    </m:r>
                  </m:oMath>
                </a14:m>
                <a:endParaRPr lang="en-US" sz="1200" dirty="0"/>
              </a:p>
              <a:p>
                <a:pPr marL="285750" indent="-285750">
                  <a:buFont typeface="+mj-lt"/>
                  <a:buAutoNum type="arabicPeriod"/>
                </a:pPr>
                <a:r>
                  <a:rPr lang="en-US" sz="1200" dirty="0"/>
                  <a:t> </a:t>
                </a:r>
                <a14:m>
                  <m:oMath xmlns:m="http://schemas.openxmlformats.org/officeDocument/2006/math">
                    <m:sSubSup>
                      <m:sSubSupPr>
                        <m:ctrlPr>
                          <a:rPr lang="en-US" sz="1200" i="1">
                            <a:latin typeface="Cambria Math" panose="02040503050406030204" pitchFamily="18" charset="0"/>
                          </a:rPr>
                        </m:ctrlPr>
                      </m:sSubSupPr>
                      <m:e>
                        <m:r>
                          <a:rPr lang="en-US" sz="1200" i="1">
                            <a:latin typeface="Cambria Math" panose="02040503050406030204" pitchFamily="18" charset="0"/>
                          </a:rPr>
                          <m:t>𝑑</m:t>
                        </m:r>
                      </m:e>
                      <m:sub>
                        <m:r>
                          <a:rPr lang="en-US" sz="1200" b="0" i="1" smtClean="0">
                            <a:latin typeface="Cambria Math" panose="02040503050406030204" pitchFamily="18" charset="0"/>
                          </a:rPr>
                          <m:t>3</m:t>
                        </m:r>
                      </m:sub>
                      <m:sup>
                        <m:r>
                          <a:rPr lang="en-US" sz="1200" i="1">
                            <a:latin typeface="Cambria Math" panose="02040503050406030204" pitchFamily="18" charset="0"/>
                          </a:rPr>
                          <m:t>𝑜𝑢𝑡</m:t>
                        </m:r>
                      </m:sup>
                    </m:sSubSup>
                    <m:r>
                      <a:rPr lang="en-US" sz="1200" b="0" i="1" smtClean="0">
                        <a:latin typeface="Cambria Math" panose="02040503050406030204" pitchFamily="18" charset="0"/>
                      </a:rPr>
                      <m:t>=1</m:t>
                    </m:r>
                  </m:oMath>
                </a14:m>
                <a:endParaRPr lang="en-US" sz="1200" b="0" dirty="0"/>
              </a:p>
              <a:p>
                <a:pPr marL="285750" indent="-285750">
                  <a:buFont typeface="+mj-lt"/>
                  <a:buAutoNum type="arabicPeriod"/>
                </a:pPr>
                <a:r>
                  <a:rPr lang="en-US" sz="1200" b="0" dirty="0"/>
                  <a:t>4-1-3-2-6-5-3-2-6-4-1 is a directed walk of length 10, but not a directed trail.</a:t>
                </a:r>
              </a:p>
              <a:p>
                <a:pPr marL="285750" indent="-285750">
                  <a:buFont typeface="+mj-lt"/>
                  <a:buAutoNum type="arabicPeriod"/>
                </a:pPr>
                <a:r>
                  <a:rPr lang="en-US" sz="1200" dirty="0"/>
                  <a:t>4-5-3-2-6-4-1 is a directed trail of length 6, but not a directed path</a:t>
                </a:r>
              </a:p>
              <a:p>
                <a:pPr marL="285750" indent="-285750">
                  <a:buFont typeface="+mj-lt"/>
                  <a:buAutoNum type="arabicPeriod"/>
                </a:pPr>
                <a:r>
                  <a:rPr lang="en-US" sz="1200" b="0" dirty="0"/>
                  <a:t>2-6-5-3 is a directed path of length 3.</a:t>
                </a:r>
              </a:p>
              <a:p>
                <a:pPr marL="285750" indent="-285750">
                  <a:buFont typeface="+mj-lt"/>
                  <a:buAutoNum type="arabicPeriod"/>
                </a:pPr>
                <a:r>
                  <a:rPr lang="en-US" sz="1200" dirty="0"/>
                  <a:t>3-2-6-5-4-1-5-3 is a circuit of length 7, but not a cycle.</a:t>
                </a:r>
              </a:p>
              <a:p>
                <a:pPr marL="285750" indent="-285750">
                  <a:buFont typeface="+mj-lt"/>
                  <a:buAutoNum type="arabicPeriod"/>
                </a:pPr>
                <a:r>
                  <a:rPr lang="en-US" sz="1200" b="0" dirty="0"/>
                  <a:t>5-4-1-5 is a cycle of length 3</a:t>
                </a:r>
              </a:p>
              <a:p>
                <a:pPr marL="285750" indent="-285750">
                  <a:buFont typeface="Arial" panose="020B0604020202020204" pitchFamily="34" charset="0"/>
                  <a:buChar char="•"/>
                </a:pPr>
                <a:endParaRPr lang="en-US" b="0" dirty="0"/>
              </a:p>
            </p:txBody>
          </p:sp>
        </mc:Choice>
        <mc:Fallback xmlns="">
          <p:sp>
            <p:nvSpPr>
              <p:cNvPr id="6" name="TextBox 5">
                <a:extLst>
                  <a:ext uri="{FF2B5EF4-FFF2-40B4-BE49-F238E27FC236}">
                    <a16:creationId xmlns:a16="http://schemas.microsoft.com/office/drawing/2014/main" id="{A3FD21D8-3BF1-4C48-8146-7CDBD8E99C71}"/>
                  </a:ext>
                </a:extLst>
              </p:cNvPr>
              <p:cNvSpPr txBox="1">
                <a:spLocks noRot="1" noChangeAspect="1" noMove="1" noResize="1" noEditPoints="1" noAdjustHandles="1" noChangeArrowheads="1" noChangeShapeType="1" noTextEdit="1"/>
              </p:cNvSpPr>
              <p:nvPr/>
            </p:nvSpPr>
            <p:spPr>
              <a:xfrm>
                <a:off x="8133081" y="3069245"/>
                <a:ext cx="3030073" cy="2521652"/>
              </a:xfrm>
              <a:prstGeom prst="rect">
                <a:avLst/>
              </a:prstGeom>
              <a:blipFill>
                <a:blip r:embed="rId6"/>
                <a:stretch>
                  <a:fillRect l="-604" t="-242"/>
                </a:stretch>
              </a:blipFill>
            </p:spPr>
            <p:txBody>
              <a:bodyPr/>
              <a:lstStyle/>
              <a:p>
                <a:r>
                  <a:rPr lang="en-US">
                    <a:noFill/>
                  </a:rPr>
                  <a:t> </a:t>
                </a:r>
              </a:p>
            </p:txBody>
          </p:sp>
        </mc:Fallback>
      </mc:AlternateContent>
    </p:spTree>
    <p:extLst>
      <p:ext uri="{BB962C8B-B14F-4D97-AF65-F5344CB8AC3E}">
        <p14:creationId xmlns:p14="http://schemas.microsoft.com/office/powerpoint/2010/main" val="3980546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16639"/>
            <a:ext cx="10515600" cy="465839"/>
          </a:xfrm>
        </p:spPr>
        <p:txBody>
          <a:bodyPr>
            <a:normAutofit fontScale="90000"/>
          </a:bodyPr>
          <a:lstStyle/>
          <a:p>
            <a:pPr algn="ctr"/>
            <a:r>
              <a:rPr lang="en-US" sz="3600" dirty="0">
                <a:solidFill>
                  <a:srgbClr val="C00000"/>
                </a:solidFill>
                <a:latin typeface="+mn-lt"/>
              </a:rPr>
              <a:t>Basic Graph Concepts - 4</a:t>
            </a:r>
            <a:endParaRPr lang="en-US" dirty="0">
              <a:solidFill>
                <a:srgbClr val="C00000"/>
              </a:solidFill>
              <a:latin typeface="+mn-lt"/>
            </a:endParaRPr>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14</a:t>
            </a:fld>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674097"/>
                <a:ext cx="10515600" cy="2939960"/>
              </a:xfrm>
            </p:spPr>
            <p:txBody>
              <a:bodyPr>
                <a:normAutofit fontScale="55000" lnSpcReduction="20000"/>
              </a:bodyPr>
              <a:lstStyle/>
              <a:p>
                <a:pPr marL="0" indent="0">
                  <a:lnSpc>
                    <a:spcPct val="120000"/>
                  </a:lnSpc>
                  <a:spcBef>
                    <a:spcPts val="0"/>
                  </a:spcBef>
                  <a:spcAft>
                    <a:spcPts val="1200"/>
                  </a:spcAft>
                  <a:buNone/>
                </a:pPr>
                <a:r>
                  <a:rPr lang="en-US" dirty="0"/>
                  <a:t>For a </a:t>
                </a:r>
                <a:r>
                  <a:rPr lang="en-US" b="1" i="1" dirty="0"/>
                  <a:t>digraph</a:t>
                </a:r>
                <a:r>
                  <a:rPr lang="en-US" dirty="0"/>
                  <a:t> </a:t>
                </a:r>
                <a14:m>
                  <m:oMath xmlns:m="http://schemas.openxmlformats.org/officeDocument/2006/math">
                    <m:r>
                      <a:rPr lang="en-US" i="1">
                        <a:latin typeface="Cambria Math" panose="02040503050406030204" pitchFamily="18" charset="0"/>
                      </a:rPr>
                      <m:t>𝐺</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rPr>
                          <m:t>𝐸</m:t>
                        </m:r>
                      </m:e>
                    </m:d>
                  </m:oMath>
                </a14:m>
                <a:r>
                  <a:rPr lang="en-US" dirty="0"/>
                  <a:t>:</a:t>
                </a:r>
              </a:p>
              <a:p>
                <a:pPr>
                  <a:lnSpc>
                    <a:spcPct val="120000"/>
                  </a:lnSpc>
                  <a:spcBef>
                    <a:spcPts val="0"/>
                  </a:spcBef>
                  <a:spcAft>
                    <a:spcPts val="1200"/>
                  </a:spcAft>
                </a:pPr>
                <a:r>
                  <a:rPr lang="en-US" dirty="0"/>
                  <a:t>A vertex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oMath>
                </a14:m>
                <a:r>
                  <a:rPr lang="en-US" i="1" dirty="0"/>
                  <a:t> </a:t>
                </a:r>
                <a:r>
                  <a:rPr lang="en-US" dirty="0"/>
                  <a:t>is </a:t>
                </a:r>
                <a:r>
                  <a:rPr lang="en-US" b="1" i="1" dirty="0"/>
                  <a:t>reachable</a:t>
                </a:r>
                <a:r>
                  <a:rPr lang="en-US" dirty="0"/>
                  <a:t> from </a:t>
                </a:r>
                <a14:m>
                  <m:oMath xmlns:m="http://schemas.openxmlformats.org/officeDocument/2006/math">
                    <m:r>
                      <a:rPr lang="en-US" i="1">
                        <a:latin typeface="Cambria Math" panose="02040503050406030204" pitchFamily="18" charset="0"/>
                      </a:rPr>
                      <m:t>𝑢</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oMath>
                </a14:m>
                <a:r>
                  <a:rPr lang="en-US" dirty="0"/>
                  <a:t> if there exists a directed walk from </a:t>
                </a:r>
                <a14:m>
                  <m:oMath xmlns:m="http://schemas.openxmlformats.org/officeDocument/2006/math">
                    <m:r>
                      <a:rPr lang="en-US" i="1">
                        <a:latin typeface="Cambria Math" panose="02040503050406030204" pitchFamily="18" charset="0"/>
                      </a:rPr>
                      <m:t>𝑢</m:t>
                    </m:r>
                  </m:oMath>
                </a14:m>
                <a:r>
                  <a:rPr lang="en-US" dirty="0"/>
                  <a:t> to </a:t>
                </a:r>
                <a14:m>
                  <m:oMath xmlns:m="http://schemas.openxmlformats.org/officeDocument/2006/math">
                    <m:r>
                      <a:rPr lang="en-US" i="1">
                        <a:latin typeface="Cambria Math" panose="02040503050406030204" pitchFamily="18" charset="0"/>
                      </a:rPr>
                      <m:t>𝑣</m:t>
                    </m:r>
                  </m:oMath>
                </a14:m>
                <a:r>
                  <a:rPr lang="en-US" dirty="0"/>
                  <a:t>.</a:t>
                </a:r>
              </a:p>
              <a:p>
                <a:pPr>
                  <a:lnSpc>
                    <a:spcPct val="120000"/>
                  </a:lnSpc>
                  <a:spcBef>
                    <a:spcPts val="0"/>
                  </a:spcBef>
                  <a:spcAft>
                    <a:spcPts val="1200"/>
                  </a:spcAft>
                </a:pPr>
                <a14:m>
                  <m:oMath xmlns:m="http://schemas.openxmlformats.org/officeDocument/2006/math">
                    <m:r>
                      <a:rPr lang="en-US" i="1">
                        <a:latin typeface="Cambria Math" panose="02040503050406030204" pitchFamily="18" charset="0"/>
                      </a:rPr>
                      <m:t>𝐺</m:t>
                    </m:r>
                  </m:oMath>
                </a14:m>
                <a:r>
                  <a:rPr lang="en-US" dirty="0"/>
                  <a:t> is </a:t>
                </a:r>
                <a:r>
                  <a:rPr lang="en-US" b="1" i="1" dirty="0"/>
                  <a:t>weakly connected </a:t>
                </a:r>
                <a:r>
                  <a:rPr lang="en-US" dirty="0"/>
                  <a:t>if its underlying undirected graph is connected.</a:t>
                </a:r>
              </a:p>
              <a:p>
                <a:pPr>
                  <a:lnSpc>
                    <a:spcPct val="120000"/>
                  </a:lnSpc>
                  <a:spcBef>
                    <a:spcPts val="0"/>
                  </a:spcBef>
                  <a:spcAft>
                    <a:spcPts val="1200"/>
                  </a:spcAft>
                </a:pPr>
                <a14:m>
                  <m:oMath xmlns:m="http://schemas.openxmlformats.org/officeDocument/2006/math">
                    <m:r>
                      <a:rPr lang="en-US" i="1">
                        <a:latin typeface="Cambria Math" panose="02040503050406030204" pitchFamily="18" charset="0"/>
                      </a:rPr>
                      <m:t>𝐺</m:t>
                    </m:r>
                  </m:oMath>
                </a14:m>
                <a:r>
                  <a:rPr lang="en-US" dirty="0"/>
                  <a:t> is </a:t>
                </a:r>
                <a:r>
                  <a:rPr lang="en-US" b="1" i="1" dirty="0"/>
                  <a:t>strongly connected </a:t>
                </a:r>
                <a:r>
                  <a:rPr lang="en-US" dirty="0"/>
                  <a:t>if every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oMath>
                </a14:m>
                <a:r>
                  <a:rPr lang="en-US" i="1" dirty="0"/>
                  <a:t> </a:t>
                </a:r>
                <a:r>
                  <a:rPr lang="en-US" dirty="0"/>
                  <a:t>is </a:t>
                </a:r>
                <a:r>
                  <a:rPr lang="en-US" b="1" i="1" dirty="0"/>
                  <a:t>reachable</a:t>
                </a:r>
                <a:r>
                  <a:rPr lang="en-US" dirty="0"/>
                  <a:t> from every </a:t>
                </a:r>
                <a14:m>
                  <m:oMath xmlns:m="http://schemas.openxmlformats.org/officeDocument/2006/math">
                    <m:r>
                      <a:rPr lang="en-US" i="1">
                        <a:latin typeface="Cambria Math" panose="02040503050406030204" pitchFamily="18" charset="0"/>
                      </a:rPr>
                      <m:t>𝑢</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oMath>
                </a14:m>
                <a:r>
                  <a:rPr lang="en-US" dirty="0"/>
                  <a:t> by a directed walk.</a:t>
                </a:r>
              </a:p>
              <a:p>
                <a:pPr>
                  <a:lnSpc>
                    <a:spcPct val="120000"/>
                  </a:lnSpc>
                  <a:spcBef>
                    <a:spcPts val="0"/>
                  </a:spcBef>
                  <a:spcAft>
                    <a:spcPts val="1200"/>
                  </a:spcAft>
                </a:pPr>
                <a:r>
                  <a:rPr lang="en-US" dirty="0"/>
                  <a:t>The (directed) </a:t>
                </a:r>
                <a:r>
                  <a:rPr lang="en-US" b="1" i="1" dirty="0"/>
                  <a:t>distance</a:t>
                </a:r>
                <a:r>
                  <a:rPr lang="en-US" dirty="0"/>
                  <a:t> </a:t>
                </a:r>
                <a14:m>
                  <m:oMath xmlns:m="http://schemas.openxmlformats.org/officeDocument/2006/math">
                    <m:r>
                      <a:rPr lang="en-US" i="1">
                        <a:latin typeface="Cambria Math" panose="02040503050406030204" pitchFamily="18" charset="0"/>
                      </a:rPr>
                      <m:t>𝑑𝑖𝑠𝑡</m:t>
                    </m:r>
                    <m:d>
                      <m:dPr>
                        <m:ctrlPr>
                          <a:rPr lang="en-US" i="1">
                            <a:latin typeface="Cambria Math" panose="02040503050406030204" pitchFamily="18" charset="0"/>
                          </a:rPr>
                        </m:ctrlPr>
                      </m:dPr>
                      <m:e>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𝑣</m:t>
                        </m:r>
                      </m:e>
                    </m:d>
                  </m:oMath>
                </a14:m>
                <a:r>
                  <a:rPr lang="en-US" dirty="0"/>
                  <a:t> between </a:t>
                </a:r>
                <a14:m>
                  <m:oMath xmlns:m="http://schemas.openxmlformats.org/officeDocument/2006/math">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𝑣</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oMath>
                </a14:m>
                <a:r>
                  <a:rPr lang="en-US" i="1" dirty="0"/>
                  <a:t> </a:t>
                </a:r>
                <a:r>
                  <a:rPr lang="en-US" dirty="0"/>
                  <a:t>is the length of the shortest directed path from </a:t>
                </a:r>
                <a14:m>
                  <m:oMath xmlns:m="http://schemas.openxmlformats.org/officeDocument/2006/math">
                    <m:r>
                      <a:rPr lang="en-US" b="0" i="1" smtClean="0">
                        <a:latin typeface="Cambria Math" panose="02040503050406030204" pitchFamily="18" charset="0"/>
                      </a:rPr>
                      <m:t>𝑢</m:t>
                    </m:r>
                  </m:oMath>
                </a14:m>
                <a:r>
                  <a:rPr lang="en-US" dirty="0"/>
                  <a:t> to </a:t>
                </a:r>
                <a14:m>
                  <m:oMath xmlns:m="http://schemas.openxmlformats.org/officeDocument/2006/math">
                    <m:r>
                      <a:rPr lang="en-US" b="0" i="1" smtClean="0">
                        <a:latin typeface="Cambria Math" panose="02040503050406030204" pitchFamily="18" charset="0"/>
                      </a:rPr>
                      <m:t>𝑣</m:t>
                    </m:r>
                  </m:oMath>
                </a14:m>
                <a:r>
                  <a:rPr lang="en-US" dirty="0"/>
                  <a:t>; this is equal to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if no such path exists. The weighted distance is the directed path with the lowest weight between them.</a:t>
                </a:r>
              </a:p>
              <a:p>
                <a:pPr>
                  <a:lnSpc>
                    <a:spcPct val="120000"/>
                  </a:lnSpc>
                  <a:spcBef>
                    <a:spcPts val="0"/>
                  </a:spcBef>
                  <a:spcAft>
                    <a:spcPts val="1200"/>
                  </a:spcAft>
                </a:pPr>
                <a:r>
                  <a:rPr lang="en-US" dirty="0"/>
                  <a:t>The </a:t>
                </a:r>
                <a:r>
                  <a:rPr lang="en-US" b="1" i="1" dirty="0"/>
                  <a:t>diameter</a:t>
                </a:r>
                <a:r>
                  <a:rPr lang="en-US" dirty="0"/>
                  <a:t> of </a:t>
                </a:r>
                <a14:m>
                  <m:oMath xmlns:m="http://schemas.openxmlformats.org/officeDocument/2006/math">
                    <m:r>
                      <a:rPr lang="en-US" i="1">
                        <a:latin typeface="Cambria Math" panose="02040503050406030204" pitchFamily="18" charset="0"/>
                      </a:rPr>
                      <m:t>𝐺</m:t>
                    </m:r>
                  </m:oMath>
                </a14:m>
                <a:r>
                  <a:rPr lang="en-US" dirty="0"/>
                  <a:t> is its longest distance among all its existing shortest directed paths. The </a:t>
                </a:r>
                <a:r>
                  <a:rPr lang="en-US" b="1" i="1" dirty="0"/>
                  <a:t>weighted diameter </a:t>
                </a:r>
                <a:r>
                  <a:rPr lang="en-US" dirty="0"/>
                  <a:t>is its longest directed distance.</a:t>
                </a:r>
              </a:p>
              <a:p>
                <a:pPr marL="0" indent="0">
                  <a:lnSpc>
                    <a:spcPct val="120000"/>
                  </a:lnSpc>
                  <a:spcBef>
                    <a:spcPct val="0"/>
                  </a:spcBef>
                  <a:buNone/>
                </a:pPr>
                <a:endParaRPr lang="en-US" altLang="en-US" sz="2400" dirty="0"/>
              </a:p>
            </p:txBody>
          </p:sp>
        </mc:Choice>
        <mc:Fallback xmlns="">
          <p:sp>
            <p:nvSpPr>
              <p:cNvPr id="3" name="Content Placeholder 2">
                <a:extLst>
                  <a:ext uri="{FF2B5EF4-FFF2-40B4-BE49-F238E27FC236}">
                    <a16:creationId xmlns:a16="http://schemas.microsoft.com/office/drawing/2014/main" id="{55001A84-3A36-4927-A44F-2BB39E2B1C33}"/>
                  </a:ext>
                </a:extLst>
              </p:cNvPr>
              <p:cNvSpPr>
                <a:spLocks noGrp="1" noRot="1" noChangeAspect="1" noMove="1" noResize="1" noEditPoints="1" noAdjustHandles="1" noChangeArrowheads="1" noChangeShapeType="1" noTextEdit="1"/>
              </p:cNvSpPr>
              <p:nvPr>
                <p:ph idx="1"/>
              </p:nvPr>
            </p:nvSpPr>
            <p:spPr>
              <a:xfrm>
                <a:off x="838200" y="674097"/>
                <a:ext cx="10515600" cy="2939960"/>
              </a:xfrm>
              <a:blipFill>
                <a:blip r:embed="rId3"/>
                <a:stretch>
                  <a:fillRect l="-232" t="-6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E563CDD-33CD-48F8-B99A-A074F3B6D165}"/>
                  </a:ext>
                </a:extLst>
              </p:cNvPr>
              <p:cNvSpPr txBox="1"/>
              <p:nvPr/>
            </p:nvSpPr>
            <p:spPr>
              <a:xfrm>
                <a:off x="4876800" y="3550012"/>
                <a:ext cx="3941736" cy="1308050"/>
              </a:xfrm>
              <a:prstGeom prst="rect">
                <a:avLst/>
              </a:prstGeom>
              <a:noFill/>
            </p:spPr>
            <p:txBody>
              <a:bodyPr wrap="square" rtlCol="0">
                <a:spAutoFit/>
              </a:bodyPr>
              <a:lstStyle/>
              <a:p>
                <a:pPr>
                  <a:spcAft>
                    <a:spcPts val="600"/>
                  </a:spcAft>
                </a:pPr>
                <a:r>
                  <a:rPr lang="en-US" sz="1400" b="1" dirty="0"/>
                  <a:t>Exercise 9:</a:t>
                </a:r>
                <a:r>
                  <a:rPr lang="en-US" sz="1400" dirty="0"/>
                  <a:t> </a:t>
                </a:r>
              </a:p>
              <a:p>
                <a:pPr marL="285750" indent="-285750">
                  <a:buFont typeface="+mj-lt"/>
                  <a:buAutoNum type="arabicPeriod"/>
                </a:pPr>
                <a:r>
                  <a:rPr lang="en-US" sz="1200" dirty="0"/>
                  <a:t>Is 6 reachable from 1? If so, what is the shortest path?</a:t>
                </a:r>
              </a:p>
              <a:p>
                <a:pPr marL="285750" indent="-285750">
                  <a:buFont typeface="+mj-lt"/>
                  <a:buAutoNum type="arabicPeriod"/>
                </a:pPr>
                <a:r>
                  <a:rPr lang="en-US" sz="1200" b="0" dirty="0"/>
                  <a:t>Is </a:t>
                </a:r>
                <a14:m>
                  <m:oMath xmlns:m="http://schemas.openxmlformats.org/officeDocument/2006/math">
                    <m:r>
                      <a:rPr lang="en-US" sz="1200" b="0" i="1" smtClean="0">
                        <a:latin typeface="Cambria Math" panose="02040503050406030204" pitchFamily="18" charset="0"/>
                      </a:rPr>
                      <m:t>𝑔</m:t>
                    </m:r>
                  </m:oMath>
                </a14:m>
                <a:r>
                  <a:rPr lang="en-US" sz="1200" dirty="0"/>
                  <a:t> is neither, weakly, strongly connected, or both?</a:t>
                </a:r>
              </a:p>
              <a:p>
                <a:pPr marL="285750" indent="-285750">
                  <a:buFont typeface="+mj-lt"/>
                  <a:buAutoNum type="arabicPeriod"/>
                </a:pPr>
                <a:r>
                  <a:rPr lang="en-US" sz="1200" dirty="0"/>
                  <a:t>Find </a:t>
                </a:r>
                <a14:m>
                  <m:oMath xmlns:m="http://schemas.openxmlformats.org/officeDocument/2006/math">
                    <m:r>
                      <a:rPr lang="en-US" sz="1200" i="1">
                        <a:latin typeface="Cambria Math" panose="02040503050406030204" pitchFamily="18" charset="0"/>
                      </a:rPr>
                      <m:t>𝑑𝑖𝑠𝑡</m:t>
                    </m:r>
                    <m:d>
                      <m:dPr>
                        <m:ctrlPr>
                          <a:rPr lang="en-US" sz="1200" i="1">
                            <a:latin typeface="Cambria Math" panose="02040503050406030204" pitchFamily="18" charset="0"/>
                          </a:rPr>
                        </m:ctrlPr>
                      </m:dPr>
                      <m:e>
                        <m:r>
                          <a:rPr lang="en-US" sz="1200" b="0" i="1" dirty="0" smtClean="0">
                            <a:latin typeface="Cambria Math" panose="02040503050406030204" pitchFamily="18" charset="0"/>
                          </a:rPr>
                          <m:t>2, 1</m:t>
                        </m:r>
                      </m:e>
                    </m:d>
                  </m:oMath>
                </a14:m>
                <a:r>
                  <a:rPr lang="en-US" sz="1200" dirty="0"/>
                  <a:t>. Is it different from </a:t>
                </a:r>
                <a14:m>
                  <m:oMath xmlns:m="http://schemas.openxmlformats.org/officeDocument/2006/math">
                    <m:r>
                      <a:rPr lang="en-US" sz="1200" i="1">
                        <a:latin typeface="Cambria Math" panose="02040503050406030204" pitchFamily="18" charset="0"/>
                      </a:rPr>
                      <m:t>𝑑𝑖𝑠𝑡</m:t>
                    </m:r>
                    <m:d>
                      <m:dPr>
                        <m:ctrlPr>
                          <a:rPr lang="en-US" sz="1200" i="1">
                            <a:latin typeface="Cambria Math" panose="02040503050406030204" pitchFamily="18" charset="0"/>
                          </a:rPr>
                        </m:ctrlPr>
                      </m:dPr>
                      <m:e>
                        <m:r>
                          <a:rPr lang="en-US" sz="1200" i="1" dirty="0">
                            <a:latin typeface="Cambria Math" panose="02040503050406030204" pitchFamily="18" charset="0"/>
                          </a:rPr>
                          <m:t>1</m:t>
                        </m:r>
                        <m:r>
                          <a:rPr lang="en-US" sz="1200" b="0" i="1" dirty="0" smtClean="0">
                            <a:latin typeface="Cambria Math" panose="02040503050406030204" pitchFamily="18" charset="0"/>
                          </a:rPr>
                          <m:t>,2</m:t>
                        </m:r>
                      </m:e>
                    </m:d>
                  </m:oMath>
                </a14:m>
                <a:r>
                  <a:rPr lang="en-US" sz="1200" dirty="0"/>
                  <a:t>?</a:t>
                </a:r>
              </a:p>
              <a:p>
                <a:pPr marL="285750" indent="-285750">
                  <a:buFont typeface="+mj-lt"/>
                  <a:buAutoNum type="arabicPeriod"/>
                </a:pPr>
                <a:r>
                  <a:rPr lang="en-US" sz="1200" dirty="0"/>
                  <a:t>Find the weighted distance from 2 to 1 and from 1 to 2.</a:t>
                </a:r>
              </a:p>
              <a:p>
                <a:pPr marL="285750" indent="-285750">
                  <a:buFont typeface="+mj-lt"/>
                  <a:buAutoNum type="arabicPeriod"/>
                </a:pPr>
                <a:r>
                  <a:rPr lang="en-US" sz="1200" b="0" dirty="0"/>
                  <a:t>What is the diameter of </a:t>
                </a:r>
                <a14:m>
                  <m:oMath xmlns:m="http://schemas.openxmlformats.org/officeDocument/2006/math">
                    <m:r>
                      <a:rPr lang="en-US" sz="1200" b="0" i="1" smtClean="0">
                        <a:latin typeface="Cambria Math" panose="02040503050406030204" pitchFamily="18" charset="0"/>
                      </a:rPr>
                      <m:t>𝑔</m:t>
                    </m:r>
                  </m:oMath>
                </a14:m>
                <a:r>
                  <a:rPr lang="en-US" sz="1200" b="0" dirty="0"/>
                  <a:t>?</a:t>
                </a:r>
              </a:p>
            </p:txBody>
          </p:sp>
        </mc:Choice>
        <mc:Fallback xmlns="">
          <p:sp>
            <p:nvSpPr>
              <p:cNvPr id="8" name="TextBox 7">
                <a:extLst>
                  <a:ext uri="{FF2B5EF4-FFF2-40B4-BE49-F238E27FC236}">
                    <a16:creationId xmlns:a16="http://schemas.microsoft.com/office/drawing/2014/main" id="{4E563CDD-33CD-48F8-B99A-A074F3B6D165}"/>
                  </a:ext>
                </a:extLst>
              </p:cNvPr>
              <p:cNvSpPr txBox="1">
                <a:spLocks noRot="1" noChangeAspect="1" noMove="1" noResize="1" noEditPoints="1" noAdjustHandles="1" noChangeArrowheads="1" noChangeShapeType="1" noTextEdit="1"/>
              </p:cNvSpPr>
              <p:nvPr/>
            </p:nvSpPr>
            <p:spPr>
              <a:xfrm>
                <a:off x="4876800" y="3550012"/>
                <a:ext cx="3941736" cy="1308050"/>
              </a:xfrm>
              <a:prstGeom prst="rect">
                <a:avLst/>
              </a:prstGeom>
              <a:blipFill>
                <a:blip r:embed="rId4"/>
                <a:stretch>
                  <a:fillRect l="-464" t="-465" b="-3256"/>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095035B1-3A75-476D-B83A-7C79B4D8E712}"/>
              </a:ext>
            </a:extLst>
          </p:cNvPr>
          <p:cNvPicPr>
            <a:picLocks noChangeAspect="1"/>
          </p:cNvPicPr>
          <p:nvPr/>
        </p:nvPicPr>
        <p:blipFill rotWithShape="1">
          <a:blip r:embed="rId5"/>
          <a:srcRect l="30962" t="15687" r="27230" b="20687"/>
          <a:stretch/>
        </p:blipFill>
        <p:spPr>
          <a:xfrm>
            <a:off x="838200" y="3135903"/>
            <a:ext cx="3030072" cy="3048000"/>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7366E22-22D0-48D7-BDC1-25426D1FBED2}"/>
                  </a:ext>
                </a:extLst>
              </p:cNvPr>
              <p:cNvSpPr txBox="1"/>
              <p:nvPr/>
            </p:nvSpPr>
            <p:spPr>
              <a:xfrm>
                <a:off x="4876800" y="4969237"/>
                <a:ext cx="3941736" cy="1492716"/>
              </a:xfrm>
              <a:prstGeom prst="rect">
                <a:avLst/>
              </a:prstGeom>
              <a:noFill/>
            </p:spPr>
            <p:txBody>
              <a:bodyPr wrap="square" rtlCol="0">
                <a:spAutoFit/>
              </a:bodyPr>
              <a:lstStyle/>
              <a:p>
                <a:pPr>
                  <a:spcAft>
                    <a:spcPts val="600"/>
                  </a:spcAft>
                </a:pPr>
                <a:r>
                  <a:rPr lang="en-US" sz="1400" b="1" dirty="0"/>
                  <a:t>Answers to exercise 9:</a:t>
                </a:r>
                <a:r>
                  <a:rPr lang="en-US" sz="1400" dirty="0"/>
                  <a:t> </a:t>
                </a:r>
              </a:p>
              <a:p>
                <a:pPr marL="285750" indent="-285750">
                  <a:buFont typeface="+mj-lt"/>
                  <a:buAutoNum type="arabicPeriod"/>
                </a:pPr>
                <a:r>
                  <a:rPr lang="en-US" sz="1200" dirty="0"/>
                  <a:t>6 is reachable from 1: 1-3-2-6</a:t>
                </a:r>
              </a:p>
              <a:p>
                <a:pPr marL="285750" indent="-285750">
                  <a:buFont typeface="+mj-lt"/>
                  <a:buAutoNum type="arabicPeriod"/>
                </a:pPr>
                <a:r>
                  <a:rPr lang="en-US" sz="1200" b="0" dirty="0"/>
                  <a:t> </a:t>
                </a:r>
                <a14:m>
                  <m:oMath xmlns:m="http://schemas.openxmlformats.org/officeDocument/2006/math">
                    <m:r>
                      <a:rPr lang="en-US" sz="1200" b="0" i="1" smtClean="0">
                        <a:latin typeface="Cambria Math" panose="02040503050406030204" pitchFamily="18" charset="0"/>
                      </a:rPr>
                      <m:t>𝑔</m:t>
                    </m:r>
                  </m:oMath>
                </a14:m>
                <a:r>
                  <a:rPr lang="en-US" sz="1200" dirty="0"/>
                  <a:t> is both weakly and strongly connected.</a:t>
                </a:r>
              </a:p>
              <a:p>
                <a:pPr marL="285750" indent="-285750">
                  <a:buFont typeface="+mj-lt"/>
                  <a:buAutoNum type="arabicPeriod"/>
                </a:pPr>
                <a:r>
                  <a:rPr lang="en-US" sz="1200" dirty="0"/>
                  <a:t> </a:t>
                </a:r>
                <a14:m>
                  <m:oMath xmlns:m="http://schemas.openxmlformats.org/officeDocument/2006/math">
                    <m:r>
                      <a:rPr lang="en-US" sz="1200" i="1">
                        <a:latin typeface="Cambria Math" panose="02040503050406030204" pitchFamily="18" charset="0"/>
                      </a:rPr>
                      <m:t>𝑑𝑖𝑠𝑡</m:t>
                    </m:r>
                    <m:d>
                      <m:dPr>
                        <m:ctrlPr>
                          <a:rPr lang="en-US" sz="1200" i="1">
                            <a:latin typeface="Cambria Math" panose="02040503050406030204" pitchFamily="18" charset="0"/>
                          </a:rPr>
                        </m:ctrlPr>
                      </m:dPr>
                      <m:e>
                        <m:r>
                          <a:rPr lang="en-US" sz="1200" b="0" i="1" dirty="0" smtClean="0">
                            <a:latin typeface="Cambria Math" panose="02040503050406030204" pitchFamily="18" charset="0"/>
                          </a:rPr>
                          <m:t>2, 1</m:t>
                        </m:r>
                      </m:e>
                    </m:d>
                    <m:r>
                      <a:rPr lang="en-US" sz="1200" i="1">
                        <a:latin typeface="Cambria Math" panose="02040503050406030204" pitchFamily="18" charset="0"/>
                      </a:rPr>
                      <m:t>=</m:t>
                    </m:r>
                    <m:r>
                      <a:rPr lang="en-US" sz="1200" b="0" i="1" smtClean="0">
                        <a:latin typeface="Cambria Math" panose="02040503050406030204" pitchFamily="18" charset="0"/>
                      </a:rPr>
                      <m:t>3</m:t>
                    </m:r>
                  </m:oMath>
                </a14:m>
                <a:r>
                  <a:rPr lang="en-US" sz="1200" dirty="0"/>
                  <a:t> while </a:t>
                </a:r>
                <a14:m>
                  <m:oMath xmlns:m="http://schemas.openxmlformats.org/officeDocument/2006/math">
                    <m:r>
                      <a:rPr lang="en-US" sz="1200" i="1">
                        <a:latin typeface="Cambria Math" panose="02040503050406030204" pitchFamily="18" charset="0"/>
                      </a:rPr>
                      <m:t>𝑑𝑖𝑠𝑡</m:t>
                    </m:r>
                    <m:d>
                      <m:dPr>
                        <m:ctrlPr>
                          <a:rPr lang="en-US" sz="1200" i="1">
                            <a:latin typeface="Cambria Math" panose="02040503050406030204" pitchFamily="18" charset="0"/>
                          </a:rPr>
                        </m:ctrlPr>
                      </m:dPr>
                      <m:e>
                        <m:r>
                          <a:rPr lang="en-US" sz="1200" i="1" dirty="0">
                            <a:latin typeface="Cambria Math" panose="02040503050406030204" pitchFamily="18" charset="0"/>
                          </a:rPr>
                          <m:t>1</m:t>
                        </m:r>
                        <m:r>
                          <a:rPr lang="en-US" sz="1200" b="0" i="1" dirty="0" smtClean="0">
                            <a:latin typeface="Cambria Math" panose="02040503050406030204" pitchFamily="18" charset="0"/>
                          </a:rPr>
                          <m:t>,2</m:t>
                        </m:r>
                      </m:e>
                    </m:d>
                    <m:r>
                      <a:rPr lang="en-US" sz="1200" i="1">
                        <a:latin typeface="Cambria Math" panose="02040503050406030204" pitchFamily="18" charset="0"/>
                      </a:rPr>
                      <m:t>=</m:t>
                    </m:r>
                    <m:r>
                      <a:rPr lang="en-US" sz="1200" b="0" i="1" smtClean="0">
                        <a:latin typeface="Cambria Math" panose="02040503050406030204" pitchFamily="18" charset="0"/>
                      </a:rPr>
                      <m:t>2</m:t>
                    </m:r>
                  </m:oMath>
                </a14:m>
                <a:r>
                  <a:rPr lang="en-US" sz="1200" dirty="0"/>
                  <a:t> </a:t>
                </a:r>
              </a:p>
              <a:p>
                <a:pPr marL="285750" indent="-285750">
                  <a:buFont typeface="+mj-lt"/>
                  <a:buAutoNum type="arabicPeriod"/>
                </a:pPr>
                <a:r>
                  <a:rPr lang="en-US" sz="1200" dirty="0"/>
                  <a:t>The weighted distance from 2 to 1 is 12, and the weighted distance from 1 to 2 is 3.</a:t>
                </a:r>
              </a:p>
              <a:p>
                <a:pPr marL="285750" indent="-285750">
                  <a:buFont typeface="+mj-lt"/>
                  <a:buAutoNum type="arabicPeriod"/>
                </a:pPr>
                <a:r>
                  <a:rPr lang="en-US" sz="1200" b="0" dirty="0"/>
                  <a:t>The diameter of </a:t>
                </a:r>
                <a14:m>
                  <m:oMath xmlns:m="http://schemas.openxmlformats.org/officeDocument/2006/math">
                    <m:r>
                      <a:rPr lang="en-US" sz="1200" b="0" i="1" smtClean="0">
                        <a:latin typeface="Cambria Math" panose="02040503050406030204" pitchFamily="18" charset="0"/>
                      </a:rPr>
                      <m:t>𝑔</m:t>
                    </m:r>
                  </m:oMath>
                </a14:m>
                <a:r>
                  <a:rPr lang="en-US" sz="1200" b="0" dirty="0"/>
                  <a:t> is 4</a:t>
                </a:r>
              </a:p>
            </p:txBody>
          </p:sp>
        </mc:Choice>
        <mc:Fallback xmlns="">
          <p:sp>
            <p:nvSpPr>
              <p:cNvPr id="11" name="TextBox 10">
                <a:extLst>
                  <a:ext uri="{FF2B5EF4-FFF2-40B4-BE49-F238E27FC236}">
                    <a16:creationId xmlns:a16="http://schemas.microsoft.com/office/drawing/2014/main" id="{47366E22-22D0-48D7-BDC1-25426D1FBED2}"/>
                  </a:ext>
                </a:extLst>
              </p:cNvPr>
              <p:cNvSpPr txBox="1">
                <a:spLocks noRot="1" noChangeAspect="1" noMove="1" noResize="1" noEditPoints="1" noAdjustHandles="1" noChangeArrowheads="1" noChangeShapeType="1" noTextEdit="1"/>
              </p:cNvSpPr>
              <p:nvPr/>
            </p:nvSpPr>
            <p:spPr>
              <a:xfrm>
                <a:off x="4876800" y="4969237"/>
                <a:ext cx="3941736" cy="1492716"/>
              </a:xfrm>
              <a:prstGeom prst="rect">
                <a:avLst/>
              </a:prstGeom>
              <a:blipFill>
                <a:blip r:embed="rId6"/>
                <a:stretch>
                  <a:fillRect l="-464" t="-816" b="-2857"/>
                </a:stretch>
              </a:blipFill>
            </p:spPr>
            <p:txBody>
              <a:bodyPr/>
              <a:lstStyle/>
              <a:p>
                <a:r>
                  <a:rPr lang="en-US">
                    <a:noFill/>
                  </a:rPr>
                  <a:t> </a:t>
                </a:r>
              </a:p>
            </p:txBody>
          </p:sp>
        </mc:Fallback>
      </mc:AlternateContent>
    </p:spTree>
    <p:extLst>
      <p:ext uri="{BB962C8B-B14F-4D97-AF65-F5344CB8AC3E}">
        <p14:creationId xmlns:p14="http://schemas.microsoft.com/office/powerpoint/2010/main" val="369650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677CECB-F9BD-4A00-8763-4DCD8D13FCF5}"/>
              </a:ext>
            </a:extLst>
          </p:cNvPr>
          <p:cNvPicPr>
            <a:picLocks noChangeAspect="1"/>
          </p:cNvPicPr>
          <p:nvPr/>
        </p:nvPicPr>
        <p:blipFill rotWithShape="1">
          <a:blip r:embed="rId3"/>
          <a:srcRect l="10029" t="1899" r="5229" b="23509"/>
          <a:stretch/>
        </p:blipFill>
        <p:spPr>
          <a:xfrm>
            <a:off x="2701833" y="3626963"/>
            <a:ext cx="5632269" cy="3087223"/>
          </a:xfrm>
          <a:prstGeom prst="rect">
            <a:avLst/>
          </a:prstGeom>
        </p:spPr>
      </p:pic>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43814"/>
            <a:ext cx="10515600" cy="661451"/>
          </a:xfrm>
        </p:spPr>
        <p:txBody>
          <a:bodyPr/>
          <a:lstStyle/>
          <a:p>
            <a:pPr algn="ctr"/>
            <a:r>
              <a:rPr lang="en-US" sz="3600" dirty="0">
                <a:solidFill>
                  <a:srgbClr val="C00000"/>
                </a:solidFill>
                <a:latin typeface="+mn-lt"/>
              </a:rPr>
              <a:t>Acyclic Networks</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805267"/>
            <a:ext cx="10515600" cy="3623042"/>
          </a:xfrm>
        </p:spPr>
        <p:txBody>
          <a:bodyPr>
            <a:normAutofit fontScale="55000" lnSpcReduction="20000"/>
          </a:bodyPr>
          <a:lstStyle/>
          <a:p>
            <a:pPr>
              <a:lnSpc>
                <a:spcPct val="120000"/>
              </a:lnSpc>
              <a:spcBef>
                <a:spcPts val="0"/>
              </a:spcBef>
              <a:spcAft>
                <a:spcPts val="1200"/>
              </a:spcAft>
            </a:pPr>
            <a:r>
              <a:rPr lang="en-US" dirty="0"/>
              <a:t>An </a:t>
            </a:r>
            <a:r>
              <a:rPr lang="en-US" b="1" i="1" dirty="0"/>
              <a:t>acyclic network </a:t>
            </a:r>
            <a:r>
              <a:rPr lang="en-US" dirty="0"/>
              <a:t>is a network without any cycles.</a:t>
            </a:r>
          </a:p>
          <a:p>
            <a:pPr>
              <a:lnSpc>
                <a:spcPct val="120000"/>
              </a:lnSpc>
              <a:spcBef>
                <a:spcPts val="0"/>
              </a:spcBef>
              <a:spcAft>
                <a:spcPts val="1200"/>
              </a:spcAft>
            </a:pPr>
            <a:r>
              <a:rPr lang="en-US" dirty="0"/>
              <a:t>A connected undirected acyclic network is called a </a:t>
            </a:r>
            <a:r>
              <a:rPr lang="en-US" b="1" i="1" dirty="0"/>
              <a:t>tree</a:t>
            </a:r>
            <a:r>
              <a:rPr lang="en-US" dirty="0"/>
              <a:t>.</a:t>
            </a:r>
          </a:p>
          <a:p>
            <a:pPr>
              <a:lnSpc>
                <a:spcPct val="120000"/>
              </a:lnSpc>
              <a:spcBef>
                <a:spcPts val="0"/>
              </a:spcBef>
              <a:spcAft>
                <a:spcPts val="1200"/>
              </a:spcAft>
            </a:pPr>
            <a:r>
              <a:rPr lang="en-US" dirty="0"/>
              <a:t>A </a:t>
            </a:r>
            <a:r>
              <a:rPr lang="en-US" b="1" i="1" dirty="0"/>
              <a:t>directed acyclic network</a:t>
            </a:r>
            <a:r>
              <a:rPr lang="en-US" dirty="0"/>
              <a:t>, or </a:t>
            </a:r>
            <a:r>
              <a:rPr lang="en-US" b="1" i="1" dirty="0"/>
              <a:t>DAG</a:t>
            </a:r>
            <a:r>
              <a:rPr lang="en-US" dirty="0"/>
              <a:t>, is a directed network without directed cycles.</a:t>
            </a:r>
          </a:p>
          <a:p>
            <a:pPr>
              <a:lnSpc>
                <a:spcPct val="120000"/>
              </a:lnSpc>
              <a:spcBef>
                <a:spcPts val="0"/>
              </a:spcBef>
              <a:spcAft>
                <a:spcPts val="1200"/>
              </a:spcAft>
            </a:pPr>
            <a:r>
              <a:rPr lang="en-US" b="1" dirty="0"/>
              <a:t>NOTE</a:t>
            </a:r>
            <a:r>
              <a:rPr lang="en-US" dirty="0"/>
              <a:t>: The underlying undirected network of a DAG may have cycles!</a:t>
            </a:r>
          </a:p>
          <a:p>
            <a:pPr>
              <a:lnSpc>
                <a:spcPct val="120000"/>
              </a:lnSpc>
              <a:spcBef>
                <a:spcPts val="0"/>
              </a:spcBef>
              <a:spcAft>
                <a:spcPts val="1200"/>
              </a:spcAft>
            </a:pPr>
            <a:r>
              <a:rPr lang="en-US" dirty="0">
                <a:cs typeface="Courier New" panose="02070309020205020404" pitchFamily="49" charset="0"/>
              </a:rPr>
              <a:t>Graphically, a DAG can be depicted with all its arrows pointing downward. If we then order the vertices  such that all edges point from higher ordered vertices to lower ones, its adjacency matrix is strictly lower triangular.</a:t>
            </a:r>
          </a:p>
          <a:p>
            <a:pPr>
              <a:lnSpc>
                <a:spcPct val="120000"/>
              </a:lnSpc>
              <a:spcBef>
                <a:spcPts val="0"/>
              </a:spcBef>
              <a:spcAft>
                <a:spcPts val="1200"/>
              </a:spcAft>
            </a:pPr>
            <a:r>
              <a:rPr lang="en-US" dirty="0">
                <a:cs typeface="Courier New" panose="02070309020205020404" pitchFamily="49" charset="0"/>
              </a:rPr>
              <a:t>A network whose vertices can be ordered such that its adjacency matrix is strictly lower triangular, or strictly upper triangular, represents a DAG.</a:t>
            </a:r>
          </a:p>
          <a:p>
            <a:pPr marL="0" indent="0">
              <a:lnSpc>
                <a:spcPct val="120000"/>
              </a:lnSpc>
              <a:spcBef>
                <a:spcPts val="0"/>
              </a:spcBef>
              <a:spcAft>
                <a:spcPts val="1200"/>
              </a:spcAft>
              <a:buNone/>
            </a:pPr>
            <a:r>
              <a:rPr lang="en-US" b="1" dirty="0"/>
              <a:t>Example</a:t>
            </a:r>
            <a:r>
              <a:rPr lang="en-US" dirty="0"/>
              <a:t>: A citation network is a DAG, since only papers that have already been written can be cited.</a:t>
            </a:r>
          </a:p>
          <a:p>
            <a:pPr marL="0" indent="0">
              <a:lnSpc>
                <a:spcPct val="120000"/>
              </a:lnSpc>
              <a:spcBef>
                <a:spcPts val="0"/>
              </a:spcBef>
              <a:spcAft>
                <a:spcPts val="600"/>
              </a:spcAft>
              <a:buNone/>
            </a:pPr>
            <a:endParaRPr lang="en-US" dirty="0">
              <a:cs typeface="Courier New" panose="02070309020205020404" pitchFamily="49" charset="0"/>
            </a:endParaRPr>
          </a:p>
          <a:p>
            <a:pPr>
              <a:lnSpc>
                <a:spcPct val="100000"/>
              </a:lnSpc>
              <a:spcBef>
                <a:spcPts val="0"/>
              </a:spcBef>
              <a:spcAft>
                <a:spcPts val="1800"/>
              </a:spcAft>
            </a:pPr>
            <a:endParaRPr lang="en-US" dirty="0"/>
          </a:p>
          <a:p>
            <a:pPr marL="0" indent="0">
              <a:lnSpc>
                <a:spcPct val="120000"/>
              </a:lnSpc>
              <a:spcBef>
                <a:spcPct val="0"/>
              </a:spcBef>
              <a:buNone/>
            </a:pPr>
            <a:endParaRPr lang="en-US" altLang="en-US" sz="2400" dirty="0"/>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15</a:t>
            </a:fld>
            <a:endParaRPr lang="en-US"/>
          </a:p>
        </p:txBody>
      </p:sp>
      <p:sp>
        <p:nvSpPr>
          <p:cNvPr id="6" name="Rectangle 1">
            <a:extLst>
              <a:ext uri="{FF2B5EF4-FFF2-40B4-BE49-F238E27FC236}">
                <a16:creationId xmlns:a16="http://schemas.microsoft.com/office/drawing/2014/main" id="{CA91D6FF-B30E-46C2-9734-DD319CEB100D}"/>
              </a:ext>
            </a:extLst>
          </p:cNvPr>
          <p:cNvSpPr>
            <a:spLocks noChangeArrowheads="1"/>
          </p:cNvSpPr>
          <p:nvPr/>
        </p:nvSpPr>
        <p:spPr bwMode="auto">
          <a:xfrm>
            <a:off x="9203871" y="4368256"/>
            <a:ext cx="1280160" cy="19697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rPr>
              <a:t>DAG</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rPr>
              <a:t>adjacency matrix</a:t>
            </a:r>
            <a:br>
              <a:rPr kumimoji="0" lang="en-US" altLang="en-US" sz="1400" b="1" i="0" u="none" strike="noStrike" cap="none" normalizeH="0" baseline="0" dirty="0">
                <a:ln>
                  <a:noFill/>
                </a:ln>
                <a:solidFill>
                  <a:srgbClr val="000000"/>
                </a:solidFill>
                <a:effectLst/>
              </a:rPr>
            </a:br>
            <a:endParaRPr kumimoji="0" lang="en-US" altLang="en-US" sz="1000" b="0" i="0" u="none" strike="noStrike" cap="none" normalizeH="0" baseline="0" dirty="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  e f g b c d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e . . . .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f . . . .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g . . . .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b 1 . . .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c . . . 1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d . 1 1 .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a . . . 1 1 1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135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36525"/>
            <a:ext cx="10515600" cy="447676"/>
          </a:xfrm>
        </p:spPr>
        <p:txBody>
          <a:bodyPr>
            <a:normAutofit fontScale="90000"/>
          </a:bodyPr>
          <a:lstStyle/>
          <a:p>
            <a:pPr algn="ctr"/>
            <a:r>
              <a:rPr lang="en-US" sz="3600" dirty="0">
                <a:solidFill>
                  <a:srgbClr val="C00000"/>
                </a:solidFill>
                <a:latin typeface="+mn-lt"/>
              </a:rPr>
              <a:t>Today’s Summary</a:t>
            </a:r>
            <a:endParaRPr lang="en-US" dirty="0">
              <a:solidFill>
                <a:srgbClr val="C00000"/>
              </a:solidFill>
              <a:latin typeface="+mn-lt"/>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644980"/>
                <a:ext cx="10515600" cy="6076495"/>
              </a:xfrm>
            </p:spPr>
            <p:txBody>
              <a:bodyPr>
                <a:normAutofit fontScale="55000" lnSpcReduction="20000"/>
              </a:bodyPr>
              <a:lstStyle/>
              <a:p>
                <a:pPr fontAlgn="base">
                  <a:lnSpc>
                    <a:spcPct val="120000"/>
                  </a:lnSpc>
                  <a:spcBef>
                    <a:spcPts val="0"/>
                  </a:spcBef>
                  <a:spcAft>
                    <a:spcPts val="1200"/>
                  </a:spcAft>
                  <a:defRPr/>
                </a:pPr>
                <a:r>
                  <a:rPr lang="en-US" altLang="en-US" sz="2400" dirty="0"/>
                  <a:t>An </a:t>
                </a:r>
                <a:r>
                  <a:rPr lang="en-US" altLang="en-US" sz="2400" b="1" i="1" dirty="0"/>
                  <a:t>adjacency matrix </a:t>
                </a:r>
                <a14:m>
                  <m:oMath xmlns:m="http://schemas.openxmlformats.org/officeDocument/2006/math">
                    <m:r>
                      <a:rPr lang="en-US" altLang="en-US" sz="2400" i="1">
                        <a:latin typeface="Cambria Math" panose="02040503050406030204" pitchFamily="18" charset="0"/>
                      </a:rPr>
                      <m:t>𝐴</m:t>
                    </m:r>
                    <m:r>
                      <a:rPr lang="en-US" altLang="en-US" sz="2400" i="1">
                        <a:latin typeface="Cambria Math" panose="02040503050406030204" pitchFamily="18" charset="0"/>
                        <a:ea typeface="Cambria Math" panose="02040503050406030204" pitchFamily="18" charset="0"/>
                      </a:rPr>
                      <m:t>∈</m:t>
                    </m:r>
                    <m:sSup>
                      <m:sSupPr>
                        <m:ctrlPr>
                          <a:rPr lang="en-US" altLang="en-US" sz="2400" i="1">
                            <a:latin typeface="Cambria Math" panose="02040503050406030204" pitchFamily="18" charset="0"/>
                            <a:ea typeface="Cambria Math" panose="02040503050406030204" pitchFamily="18" charset="0"/>
                          </a:rPr>
                        </m:ctrlPr>
                      </m:sSupPr>
                      <m:e>
                        <m:r>
                          <a:rPr lang="en-US" altLang="en-US" sz="2400" i="1">
                            <a:latin typeface="Cambria Math" panose="02040503050406030204" pitchFamily="18" charset="0"/>
                            <a:ea typeface="Cambria Math" panose="02040503050406030204" pitchFamily="18" charset="0"/>
                          </a:rPr>
                          <m:t>ℝ</m:t>
                        </m:r>
                      </m:e>
                      <m:sup>
                        <m:r>
                          <a:rPr lang="en-US" altLang="en-US" sz="2400" i="1">
                            <a:latin typeface="Cambria Math" panose="02040503050406030204" pitchFamily="18" charset="0"/>
                          </a:rPr>
                          <m:t>𝑛</m:t>
                        </m:r>
                        <m:r>
                          <a:rPr lang="en-US" altLang="en-US" sz="2400" i="1">
                            <a:latin typeface="Cambria Math" panose="02040503050406030204" pitchFamily="18" charset="0"/>
                            <a:ea typeface="Cambria Math" panose="02040503050406030204" pitchFamily="18" charset="0"/>
                          </a:rPr>
                          <m:t>×</m:t>
                        </m:r>
                        <m:r>
                          <a:rPr lang="en-US" altLang="en-US" sz="2400" i="1">
                            <a:latin typeface="Cambria Math" panose="02040503050406030204" pitchFamily="18" charset="0"/>
                            <a:ea typeface="Cambria Math" panose="02040503050406030204" pitchFamily="18" charset="0"/>
                          </a:rPr>
                          <m:t>𝑛</m:t>
                        </m:r>
                      </m:sup>
                    </m:sSup>
                  </m:oMath>
                </a14:m>
                <a:r>
                  <a:rPr lang="en-US" altLang="en-US" sz="2400" dirty="0"/>
                  <a:t> of a network is a square matrix such that </a:t>
                </a:r>
                <a14:m>
                  <m:oMath xmlns:m="http://schemas.openxmlformats.org/officeDocument/2006/math">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𝑎</m:t>
                        </m:r>
                      </m:e>
                      <m:sub>
                        <m:r>
                          <a:rPr lang="en-US" altLang="en-US" sz="2400" i="1">
                            <a:latin typeface="Cambria Math" panose="02040503050406030204" pitchFamily="18" charset="0"/>
                          </a:rPr>
                          <m:t>𝑖𝑗</m:t>
                        </m:r>
                      </m:sub>
                    </m:sSub>
                    <m:r>
                      <a:rPr lang="en-US" altLang="en-US" sz="2400" i="1">
                        <a:latin typeface="Cambria Math" panose="02040503050406030204" pitchFamily="18" charset="0"/>
                      </a:rPr>
                      <m:t>=</m:t>
                    </m:r>
                    <m:r>
                      <a:rPr lang="en-US" altLang="en-US" sz="2400" b="0" i="1" smtClean="0">
                        <a:latin typeface="Cambria Math" panose="02040503050406030204" pitchFamily="18" charset="0"/>
                      </a:rPr>
                      <m:t>1</m:t>
                    </m:r>
                  </m:oMath>
                </a14:m>
                <a:r>
                  <a:rPr lang="en-US" sz="2400" dirty="0"/>
                  <a:t> if there is an edge from vertex </a:t>
                </a:r>
                <a14:m>
                  <m:oMath xmlns:m="http://schemas.openxmlformats.org/officeDocument/2006/math">
                    <m:r>
                      <a:rPr lang="en-US" sz="2400" b="0" i="1" smtClean="0">
                        <a:latin typeface="Cambria Math" panose="02040503050406030204" pitchFamily="18" charset="0"/>
                      </a:rPr>
                      <m:t>𝑖</m:t>
                    </m:r>
                  </m:oMath>
                </a14:m>
                <a:r>
                  <a:rPr lang="en-US" sz="2400" dirty="0"/>
                  <a:t> to </a:t>
                </a:r>
                <a14:m>
                  <m:oMath xmlns:m="http://schemas.openxmlformats.org/officeDocument/2006/math">
                    <m:r>
                      <a:rPr lang="en-US" sz="2400" b="0" i="1" smtClean="0">
                        <a:latin typeface="Cambria Math" panose="02040503050406030204" pitchFamily="18" charset="0"/>
                      </a:rPr>
                      <m:t>𝑗</m:t>
                    </m:r>
                  </m:oMath>
                </a14:m>
                <a:r>
                  <a:rPr lang="en-US" sz="2400" dirty="0"/>
                  <a:t>, and 0 otherwise. For undirected networks, this matrix is symmetrical.</a:t>
                </a:r>
              </a:p>
              <a:p>
                <a:pPr>
                  <a:lnSpc>
                    <a:spcPct val="120000"/>
                  </a:lnSpc>
                  <a:spcBef>
                    <a:spcPts val="0"/>
                  </a:spcBef>
                  <a:spcAft>
                    <a:spcPts val="1200"/>
                  </a:spcAft>
                </a:pPr>
                <a:r>
                  <a:rPr lang="en-US" sz="2400" dirty="0"/>
                  <a:t>A graph </a:t>
                </a:r>
                <a14:m>
                  <m:oMath xmlns:m="http://schemas.openxmlformats.org/officeDocument/2006/math">
                    <m:r>
                      <a:rPr lang="en-US" sz="2400" i="1">
                        <a:latin typeface="Cambria Math" panose="02040503050406030204" pitchFamily="18" charset="0"/>
                      </a:rPr>
                      <m:t>𝐻</m:t>
                    </m:r>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𝐻</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𝐻</m:t>
                            </m:r>
                          </m:sub>
                        </m:sSub>
                      </m:e>
                    </m:d>
                  </m:oMath>
                </a14:m>
                <a:r>
                  <a:rPr lang="en-US" sz="2400" dirty="0"/>
                  <a:t> is a </a:t>
                </a:r>
                <a:r>
                  <a:rPr lang="en-US" sz="2400" b="1" i="1" dirty="0"/>
                  <a:t>subgraph</a:t>
                </a:r>
                <a:r>
                  <a:rPr lang="en-US" sz="2400" i="1" dirty="0"/>
                  <a:t> </a:t>
                </a:r>
                <a:r>
                  <a:rPr lang="en-US" sz="2400" dirty="0"/>
                  <a:t>of another graph </a:t>
                </a:r>
                <a14:m>
                  <m:oMath xmlns:m="http://schemas.openxmlformats.org/officeDocument/2006/math">
                    <m:r>
                      <a:rPr lang="en-US" sz="2400" i="1">
                        <a:latin typeface="Cambria Math" panose="02040503050406030204" pitchFamily="18" charset="0"/>
                      </a:rPr>
                      <m:t>𝐺</m:t>
                    </m:r>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𝑉</m:t>
                        </m:r>
                        <m:r>
                          <a:rPr lang="en-US" sz="2400" i="1">
                            <a:latin typeface="Cambria Math" panose="02040503050406030204" pitchFamily="18" charset="0"/>
                          </a:rPr>
                          <m:t>,</m:t>
                        </m:r>
                        <m:r>
                          <a:rPr lang="en-US" sz="2400" i="1">
                            <a:latin typeface="Cambria Math" panose="02040503050406030204" pitchFamily="18" charset="0"/>
                          </a:rPr>
                          <m:t>𝐸</m:t>
                        </m:r>
                      </m:e>
                    </m:d>
                    <m:r>
                      <a:rPr lang="en-US" sz="2400" i="1">
                        <a:latin typeface="Cambria Math" panose="02040503050406030204" pitchFamily="18" charset="0"/>
                      </a:rPr>
                      <m:t> </m:t>
                    </m:r>
                  </m:oMath>
                </a14:m>
                <a:r>
                  <a:rPr lang="en-US" sz="2400" dirty="0"/>
                  <a:t>if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𝐻</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𝑉</m:t>
                    </m:r>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𝐻</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𝐸</m:t>
                    </m:r>
                  </m:oMath>
                </a14:m>
                <a:r>
                  <a:rPr lang="en-US" sz="2400" dirty="0"/>
                  <a:t>. </a:t>
                </a:r>
                <a:r>
                  <a:rPr lang="en-US" sz="2400" i="1" dirty="0"/>
                  <a:t> </a:t>
                </a:r>
                <a:r>
                  <a:rPr lang="en-US" sz="2400" dirty="0"/>
                  <a:t>An </a:t>
                </a:r>
                <a:r>
                  <a:rPr lang="en-US" sz="2400" b="1" i="1" dirty="0"/>
                  <a:t>induced subgraph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𝐺</m:t>
                        </m:r>
                      </m:e>
                      <m:sup>
                        <m:r>
                          <a:rPr lang="en-US" sz="2400" i="1">
                            <a:latin typeface="Cambria Math" panose="02040503050406030204" pitchFamily="18" charset="0"/>
                          </a:rPr>
                          <m:t>′</m:t>
                        </m:r>
                      </m:sup>
                    </m:sSup>
                    <m:r>
                      <a:rPr lang="en-US" sz="2400" i="1">
                        <a:latin typeface="Cambria Math" panose="02040503050406030204" pitchFamily="18" charset="0"/>
                      </a:rPr>
                      <m:t>=</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𝑉</m:t>
                            </m:r>
                          </m:e>
                          <m:sup>
                            <m:r>
                              <a:rPr lang="en-US" sz="2400" i="1">
                                <a:latin typeface="Cambria Math" panose="02040503050406030204" pitchFamily="18" charset="0"/>
                              </a:rPr>
                              <m:t>′</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𝐸</m:t>
                            </m:r>
                          </m:e>
                          <m:sup>
                            <m:r>
                              <a:rPr lang="en-US" sz="2400" i="1">
                                <a:latin typeface="Cambria Math" panose="02040503050406030204" pitchFamily="18" charset="0"/>
                              </a:rPr>
                              <m:t>′</m:t>
                            </m:r>
                          </m:sup>
                        </m:sSup>
                      </m:e>
                    </m:d>
                  </m:oMath>
                </a14:m>
                <a:r>
                  <a:rPr lang="en-US" sz="2400" dirty="0"/>
                  <a:t> of a graph </a:t>
                </a:r>
                <a14:m>
                  <m:oMath xmlns:m="http://schemas.openxmlformats.org/officeDocument/2006/math">
                    <m:r>
                      <a:rPr lang="en-US" sz="2400" i="1">
                        <a:latin typeface="Cambria Math" panose="02040503050406030204" pitchFamily="18" charset="0"/>
                      </a:rPr>
                      <m:t>𝐺</m:t>
                    </m:r>
                  </m:oMath>
                </a14:m>
                <a:r>
                  <a:rPr lang="en-US" sz="2400" dirty="0"/>
                  <a:t> is a subset of </a:t>
                </a:r>
                <a14:m>
                  <m:oMath xmlns:m="http://schemas.openxmlformats.org/officeDocument/2006/math">
                    <m:r>
                      <a:rPr lang="en-US" sz="2400" i="1">
                        <a:latin typeface="Cambria Math" panose="02040503050406030204" pitchFamily="18" charset="0"/>
                      </a:rPr>
                      <m:t>𝐺</m:t>
                    </m:r>
                  </m:oMath>
                </a14:m>
                <a:r>
                  <a:rPr lang="en-US" sz="2400" dirty="0"/>
                  <a:t> such that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𝐸</m:t>
                        </m:r>
                      </m:e>
                      <m:sup>
                        <m:r>
                          <a:rPr lang="en-US" sz="2400" i="1">
                            <a:latin typeface="Cambria Math" panose="02040503050406030204" pitchFamily="18" charset="0"/>
                          </a:rPr>
                          <m:t>′</m:t>
                        </m:r>
                      </m:sup>
                    </m:sSup>
                  </m:oMath>
                </a14:m>
                <a:r>
                  <a:rPr lang="en-US" sz="2400" dirty="0"/>
                  <a:t> is the collection of edges of </a:t>
                </a:r>
                <a14:m>
                  <m:oMath xmlns:m="http://schemas.openxmlformats.org/officeDocument/2006/math">
                    <m:r>
                      <a:rPr lang="en-US" sz="2400" i="1">
                        <a:latin typeface="Cambria Math" panose="02040503050406030204" pitchFamily="18" charset="0"/>
                      </a:rPr>
                      <m:t>𝐺</m:t>
                    </m:r>
                  </m:oMath>
                </a14:m>
                <a:r>
                  <a:rPr lang="en-US" sz="2400" dirty="0"/>
                  <a:t> that are incident on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𝑉</m:t>
                        </m:r>
                      </m:e>
                      <m:sup>
                        <m:r>
                          <a:rPr lang="en-US" sz="2400" i="1">
                            <a:latin typeface="Cambria Math" panose="02040503050406030204" pitchFamily="18" charset="0"/>
                          </a:rPr>
                          <m:t>′</m:t>
                        </m:r>
                      </m:sup>
                    </m:sSup>
                  </m:oMath>
                </a14:m>
                <a:r>
                  <a:rPr lang="en-US" sz="2400" dirty="0"/>
                  <a:t>.</a:t>
                </a:r>
              </a:p>
              <a:p>
                <a:pPr>
                  <a:lnSpc>
                    <a:spcPct val="120000"/>
                  </a:lnSpc>
                  <a:spcBef>
                    <a:spcPts val="0"/>
                  </a:spcBef>
                  <a:spcAft>
                    <a:spcPts val="1200"/>
                  </a:spcAft>
                </a:pPr>
                <a:r>
                  <a:rPr lang="en-US" sz="2400" b="1" i="1" dirty="0"/>
                  <a:t>Vertex attributes</a:t>
                </a:r>
                <a:r>
                  <a:rPr lang="en-US" sz="2400" dirty="0"/>
                  <a:t>, </a:t>
                </a:r>
                <a:r>
                  <a:rPr lang="en-US" sz="2400" b="1" i="1" dirty="0"/>
                  <a:t>edge attributes</a:t>
                </a:r>
                <a:r>
                  <a:rPr lang="en-US" sz="2400" dirty="0"/>
                  <a:t>, and </a:t>
                </a:r>
                <a:r>
                  <a:rPr lang="en-US" sz="2400" b="1" i="1" dirty="0"/>
                  <a:t>graph attributes</a:t>
                </a:r>
                <a:r>
                  <a:rPr lang="en-US" sz="2400" dirty="0"/>
                  <a:t> contain additional information for a network. Equipping a graph with these is referred to as </a:t>
                </a:r>
                <a:r>
                  <a:rPr lang="en-US" sz="2400" b="1" i="1" dirty="0"/>
                  <a:t>decorating the graph</a:t>
                </a:r>
                <a:r>
                  <a:rPr lang="en-US" sz="2400" dirty="0"/>
                  <a:t>.</a:t>
                </a:r>
              </a:p>
              <a:p>
                <a:pPr>
                  <a:lnSpc>
                    <a:spcPct val="120000"/>
                  </a:lnSpc>
                  <a:spcBef>
                    <a:spcPts val="0"/>
                  </a:spcBef>
                  <a:spcAft>
                    <a:spcPts val="600"/>
                  </a:spcAft>
                </a:pPr>
                <a:r>
                  <a:rPr lang="en-US" sz="2400" dirty="0"/>
                  <a:t>For an </a:t>
                </a:r>
                <a:r>
                  <a:rPr lang="en-US" sz="2400" b="1" i="1" dirty="0"/>
                  <a:t>undirected</a:t>
                </a:r>
                <a:r>
                  <a:rPr lang="en-US" sz="2400" dirty="0"/>
                  <a:t> graph </a:t>
                </a:r>
                <a14:m>
                  <m:oMath xmlns:m="http://schemas.openxmlformats.org/officeDocument/2006/math">
                    <m:r>
                      <a:rPr lang="en-US" sz="2400" i="1">
                        <a:latin typeface="Cambria Math" panose="02040503050406030204" pitchFamily="18" charset="0"/>
                      </a:rPr>
                      <m:t>𝐺</m:t>
                    </m:r>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𝑉</m:t>
                        </m:r>
                        <m:r>
                          <a:rPr lang="en-US" sz="2400" i="1">
                            <a:latin typeface="Cambria Math" panose="02040503050406030204" pitchFamily="18" charset="0"/>
                          </a:rPr>
                          <m:t>,</m:t>
                        </m:r>
                        <m:r>
                          <a:rPr lang="en-US" sz="2400" i="1">
                            <a:latin typeface="Cambria Math" panose="02040503050406030204" pitchFamily="18" charset="0"/>
                          </a:rPr>
                          <m:t>𝐸</m:t>
                        </m:r>
                      </m:e>
                    </m:d>
                  </m:oMath>
                </a14:m>
                <a:r>
                  <a:rPr lang="en-US" sz="2400" dirty="0"/>
                  <a:t> and a </a:t>
                </a:r>
                <a:r>
                  <a:rPr lang="en-US" sz="2400" b="1" i="1" dirty="0"/>
                  <a:t>directed</a:t>
                </a:r>
                <a:r>
                  <a:rPr lang="en-US" sz="2400" dirty="0"/>
                  <a:t> graph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𝐺</m:t>
                        </m:r>
                      </m:e>
                      <m:sub>
                        <m:r>
                          <a:rPr lang="en-US" sz="2400" b="0" i="1" smtClean="0">
                            <a:latin typeface="Cambria Math" panose="02040503050406030204" pitchFamily="18" charset="0"/>
                          </a:rPr>
                          <m:t>𝑑</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𝑑</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𝑑</m:t>
                            </m:r>
                          </m:sub>
                        </m:sSub>
                      </m:e>
                    </m:d>
                  </m:oMath>
                </a14:m>
                <a:r>
                  <a:rPr lang="en-US" sz="2400" dirty="0"/>
                  <a:t>:</a:t>
                </a:r>
              </a:p>
              <a:p>
                <a:pPr marL="576263" indent="-342900">
                  <a:lnSpc>
                    <a:spcPct val="120000"/>
                  </a:lnSpc>
                  <a:spcBef>
                    <a:spcPts val="0"/>
                  </a:spcBef>
                  <a:buFont typeface="Wingdings" panose="05000000000000000000" pitchFamily="2" charset="2"/>
                  <a:buChar char="§"/>
                </a:pPr>
                <a:r>
                  <a:rPr lang="en-US" sz="2400" dirty="0"/>
                  <a:t>Two vertices </a:t>
                </a:r>
                <a14:m>
                  <m:oMath xmlns:m="http://schemas.openxmlformats.org/officeDocument/2006/math">
                    <m:r>
                      <a:rPr lang="en-US" sz="2400" i="1">
                        <a:latin typeface="Cambria Math" panose="02040503050406030204" pitchFamily="18" charset="0"/>
                      </a:rPr>
                      <m:t>𝑢</m:t>
                    </m:r>
                    <m:r>
                      <a:rPr lang="en-US" sz="2400" i="1">
                        <a:latin typeface="Cambria Math" panose="02040503050406030204" pitchFamily="18" charset="0"/>
                      </a:rPr>
                      <m:t>,</m:t>
                    </m:r>
                    <m:r>
                      <a:rPr lang="en-US" sz="2400" i="1">
                        <a:latin typeface="Cambria Math" panose="02040503050406030204" pitchFamily="18" charset="0"/>
                      </a:rPr>
                      <m:t>𝑣</m:t>
                    </m:r>
                  </m:oMath>
                </a14:m>
                <a:r>
                  <a:rPr lang="en-US" sz="2400" i="1" dirty="0"/>
                  <a:t> </a:t>
                </a:r>
                <a:r>
                  <a:rPr lang="en-US" sz="2400" dirty="0"/>
                  <a:t>are </a:t>
                </a:r>
                <a:r>
                  <a:rPr lang="en-US" sz="2400" b="1" i="1" dirty="0"/>
                  <a:t>adjacent</a:t>
                </a:r>
                <a:r>
                  <a:rPr lang="en-US" sz="2400" i="1" dirty="0"/>
                  <a:t> </a:t>
                </a:r>
                <a:r>
                  <a:rPr lang="en-US" sz="2400" dirty="0"/>
                  <a:t>if joined by an edge, and are also referred to as </a:t>
                </a:r>
                <a:r>
                  <a:rPr lang="en-US" sz="2400" b="1" i="1" dirty="0"/>
                  <a:t>neighbors</a:t>
                </a:r>
                <a:r>
                  <a:rPr lang="en-US" sz="2400" dirty="0"/>
                  <a:t> of order 1. Two edges </a:t>
                </a:r>
                <a14:m>
                  <m:oMath xmlns:m="http://schemas.openxmlformats.org/officeDocument/2006/math">
                    <m:r>
                      <a:rPr lang="en-US" sz="2400" i="1">
                        <a:latin typeface="Cambria Math" panose="02040503050406030204" pitchFamily="18" charset="0"/>
                      </a:rPr>
                      <m:t>𝑒</m:t>
                    </m:r>
                    <m:r>
                      <a:rPr lang="en-US" sz="2400" i="1">
                        <a:latin typeface="Cambria Math" panose="02040503050406030204" pitchFamily="18" charset="0"/>
                      </a:rPr>
                      <m:t>,</m:t>
                    </m:r>
                    <m:r>
                      <a:rPr lang="en-US" sz="2400" i="1">
                        <a:latin typeface="Cambria Math" panose="02040503050406030204" pitchFamily="18" charset="0"/>
                      </a:rPr>
                      <m:t>𝑓</m:t>
                    </m:r>
                  </m:oMath>
                </a14:m>
                <a:r>
                  <a:rPr lang="en-US" sz="2400" dirty="0"/>
                  <a:t> are </a:t>
                </a:r>
                <a:r>
                  <a:rPr lang="en-US" sz="2400" b="1" i="1" dirty="0"/>
                  <a:t>adjacent</a:t>
                </a:r>
                <a:r>
                  <a:rPr lang="en-US" sz="2400" dirty="0"/>
                  <a:t> if joined by a common endpoint in </a:t>
                </a:r>
                <a:r>
                  <a:rPr lang="en-US" sz="2400" i="1" dirty="0"/>
                  <a:t>V</a:t>
                </a:r>
                <a:r>
                  <a:rPr lang="en-US" sz="2400" dirty="0"/>
                  <a:t>. </a:t>
                </a:r>
              </a:p>
              <a:p>
                <a:pPr marL="576263" indent="-342900">
                  <a:lnSpc>
                    <a:spcPct val="120000"/>
                  </a:lnSpc>
                  <a:spcBef>
                    <a:spcPts val="0"/>
                  </a:spcBef>
                  <a:buFont typeface="Wingdings" panose="05000000000000000000" pitchFamily="2" charset="2"/>
                  <a:buChar char="§"/>
                </a:pPr>
                <a:r>
                  <a:rPr lang="en-US" sz="2400" dirty="0"/>
                  <a:t>The number of edges incident on a vertex </a:t>
                </a:r>
                <a14:m>
                  <m:oMath xmlns:m="http://schemas.openxmlformats.org/officeDocument/2006/math">
                    <m:r>
                      <a:rPr lang="en-US" sz="2400" i="1">
                        <a:latin typeface="Cambria Math" panose="02040503050406030204" pitchFamily="18" charset="0"/>
                      </a:rPr>
                      <m:t>𝑣</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𝑉</m:t>
                    </m:r>
                  </m:oMath>
                </a14:m>
                <a:r>
                  <a:rPr lang="en-US" sz="2400" i="1" dirty="0"/>
                  <a:t> </a:t>
                </a:r>
                <a:r>
                  <a:rPr lang="en-US" sz="2400" dirty="0"/>
                  <a:t>is the </a:t>
                </a:r>
                <a:r>
                  <a:rPr lang="en-US" sz="2400" b="1" i="1" dirty="0"/>
                  <a:t>degree</a:t>
                </a:r>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𝑣</m:t>
                        </m:r>
                      </m:sub>
                    </m:sSub>
                  </m:oMath>
                </a14:m>
                <a:r>
                  <a:rPr lang="en-US" sz="2400" dirty="0"/>
                  <a:t> of that vertex. The </a:t>
                </a:r>
                <a:r>
                  <a:rPr lang="en-US" sz="2400" b="1" i="1" dirty="0"/>
                  <a:t>in-degree</a:t>
                </a:r>
                <a:r>
                  <a:rPr lang="en-US" sz="2400" dirty="0"/>
                  <a:t>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𝑑</m:t>
                        </m:r>
                      </m:e>
                      <m:sub>
                        <m:r>
                          <a:rPr lang="en-US" sz="2400" i="1">
                            <a:latin typeface="Cambria Math" panose="02040503050406030204" pitchFamily="18" charset="0"/>
                          </a:rPr>
                          <m:t>𝑣</m:t>
                        </m:r>
                      </m:sub>
                      <m:sup>
                        <m:r>
                          <a:rPr lang="en-US" sz="2400" i="1">
                            <a:latin typeface="Cambria Math" panose="02040503050406030204" pitchFamily="18" charset="0"/>
                          </a:rPr>
                          <m:t>𝑖𝑛</m:t>
                        </m:r>
                      </m:sup>
                    </m:sSubSup>
                  </m:oMath>
                </a14:m>
                <a:r>
                  <a:rPr lang="en-US" sz="2400" dirty="0"/>
                  <a:t> of a vertex </a:t>
                </a:r>
                <a14:m>
                  <m:oMath xmlns:m="http://schemas.openxmlformats.org/officeDocument/2006/math">
                    <m:r>
                      <a:rPr lang="en-US" sz="2400" i="1">
                        <a:latin typeface="Cambria Math" panose="02040503050406030204" pitchFamily="18" charset="0"/>
                      </a:rPr>
                      <m:t>𝑣</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𝑑</m:t>
                        </m:r>
                      </m:sub>
                    </m:sSub>
                  </m:oMath>
                </a14:m>
                <a:r>
                  <a:rPr lang="en-US" sz="2400" dirty="0"/>
                  <a:t> is the number of edges that end in </a:t>
                </a:r>
                <a14:m>
                  <m:oMath xmlns:m="http://schemas.openxmlformats.org/officeDocument/2006/math">
                    <m:r>
                      <a:rPr lang="en-US" sz="2400" i="1">
                        <a:latin typeface="Cambria Math" panose="02040503050406030204" pitchFamily="18" charset="0"/>
                      </a:rPr>
                      <m:t>𝑣</m:t>
                    </m:r>
                  </m:oMath>
                </a14:m>
                <a:r>
                  <a:rPr lang="en-US" sz="2400" dirty="0"/>
                  <a:t>. The </a:t>
                </a:r>
                <a:r>
                  <a:rPr lang="en-US" sz="2400" b="1" i="1" dirty="0"/>
                  <a:t>out-degree</a:t>
                </a:r>
                <a:r>
                  <a:rPr lang="en-US" sz="2400" dirty="0"/>
                  <a:t>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𝑑</m:t>
                        </m:r>
                      </m:e>
                      <m:sub>
                        <m:r>
                          <a:rPr lang="en-US" sz="2400" i="1">
                            <a:latin typeface="Cambria Math" panose="02040503050406030204" pitchFamily="18" charset="0"/>
                          </a:rPr>
                          <m:t>𝑣</m:t>
                        </m:r>
                      </m:sub>
                      <m:sup>
                        <m:r>
                          <a:rPr lang="en-US" sz="2400" i="1">
                            <a:latin typeface="Cambria Math" panose="02040503050406030204" pitchFamily="18" charset="0"/>
                          </a:rPr>
                          <m:t>𝑜𝑢𝑡</m:t>
                        </m:r>
                      </m:sup>
                    </m:sSubSup>
                  </m:oMath>
                </a14:m>
                <a:r>
                  <a:rPr lang="en-US" sz="2400" dirty="0"/>
                  <a:t> of a vertex </a:t>
                </a:r>
                <a14:m>
                  <m:oMath xmlns:m="http://schemas.openxmlformats.org/officeDocument/2006/math">
                    <m:r>
                      <a:rPr lang="en-US" sz="2400" i="1">
                        <a:latin typeface="Cambria Math" panose="02040503050406030204" pitchFamily="18" charset="0"/>
                      </a:rPr>
                      <m:t>𝑣</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𝑑</m:t>
                        </m:r>
                      </m:sub>
                    </m:sSub>
                  </m:oMath>
                </a14:m>
                <a:r>
                  <a:rPr lang="en-US" sz="2400" dirty="0"/>
                  <a:t>is the number of edges that start with </a:t>
                </a:r>
                <a14:m>
                  <m:oMath xmlns:m="http://schemas.openxmlformats.org/officeDocument/2006/math">
                    <m:r>
                      <a:rPr lang="en-US" sz="2400" i="1">
                        <a:latin typeface="Cambria Math" panose="02040503050406030204" pitchFamily="18" charset="0"/>
                      </a:rPr>
                      <m:t>𝑣</m:t>
                    </m:r>
                  </m:oMath>
                </a14:m>
                <a:r>
                  <a:rPr lang="en-US" sz="2400" dirty="0"/>
                  <a:t>.</a:t>
                </a:r>
              </a:p>
              <a:p>
                <a:pPr marL="576263" indent="-342900">
                  <a:lnSpc>
                    <a:spcPct val="120000"/>
                  </a:lnSpc>
                  <a:spcBef>
                    <a:spcPts val="0"/>
                  </a:spcBef>
                  <a:buFont typeface="Wingdings" panose="05000000000000000000" pitchFamily="2" charset="2"/>
                  <a:buChar char="§"/>
                </a:pPr>
                <a:r>
                  <a:rPr lang="en-US" sz="2400" dirty="0"/>
                  <a:t>If </a:t>
                </a:r>
                <a14:m>
                  <m:oMath xmlns:m="http://schemas.openxmlformats.org/officeDocument/2006/math">
                    <m:r>
                      <a:rPr lang="en-US" sz="2400" i="1">
                        <a:latin typeface="Cambria Math" panose="02040503050406030204" pitchFamily="18" charset="0"/>
                      </a:rPr>
                      <m:t>𝐺</m:t>
                    </m:r>
                  </m:oMath>
                </a14:m>
                <a:r>
                  <a:rPr lang="en-US" sz="2400" dirty="0"/>
                  <a:t> is weighted, then the sum of the weights of all edges incident on a vertex </a:t>
                </a:r>
                <a14:m>
                  <m:oMath xmlns:m="http://schemas.openxmlformats.org/officeDocument/2006/math">
                    <m:r>
                      <a:rPr lang="en-US" sz="2400" i="1">
                        <a:latin typeface="Cambria Math" panose="02040503050406030204" pitchFamily="18" charset="0"/>
                      </a:rPr>
                      <m:t>𝑣</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𝑉</m:t>
                    </m:r>
                  </m:oMath>
                </a14:m>
                <a:r>
                  <a:rPr lang="en-US" sz="2400" i="1" dirty="0"/>
                  <a:t> </a:t>
                </a:r>
                <a:r>
                  <a:rPr lang="en-US" sz="2400" dirty="0"/>
                  <a:t>is the </a:t>
                </a:r>
                <a:r>
                  <a:rPr lang="en-US" sz="2400" b="1" i="1" dirty="0"/>
                  <a:t>strength</a:t>
                </a:r>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𝑣</m:t>
                        </m:r>
                      </m:sub>
                    </m:sSub>
                  </m:oMath>
                </a14:m>
                <a:r>
                  <a:rPr lang="en-US" sz="2400" dirty="0"/>
                  <a:t> of that vertex.</a:t>
                </a:r>
              </a:p>
              <a:p>
                <a:pPr marL="576263" indent="-342900">
                  <a:lnSpc>
                    <a:spcPct val="120000"/>
                  </a:lnSpc>
                  <a:spcBef>
                    <a:spcPts val="0"/>
                  </a:spcBef>
                  <a:buFont typeface="Wingdings" panose="05000000000000000000" pitchFamily="2" charset="2"/>
                  <a:buChar char="§"/>
                </a:pPr>
                <a:r>
                  <a:rPr lang="en-US" sz="2400" dirty="0"/>
                  <a:t>A </a:t>
                </a:r>
                <a:r>
                  <a:rPr lang="en-US" sz="2400" b="1" i="1" dirty="0"/>
                  <a:t>walk</a:t>
                </a:r>
                <a:r>
                  <a:rPr lang="en-US" sz="2400" dirty="0"/>
                  <a:t> on </a:t>
                </a:r>
                <a14:m>
                  <m:oMath xmlns:m="http://schemas.openxmlformats.org/officeDocument/2006/math">
                    <m:r>
                      <a:rPr lang="en-US" sz="2400" i="1">
                        <a:latin typeface="Cambria Math" panose="02040503050406030204" pitchFamily="18" charset="0"/>
                      </a:rPr>
                      <m:t>𝐺</m:t>
                    </m:r>
                  </m:oMath>
                </a14:m>
                <a:r>
                  <a:rPr lang="en-US" sz="2400" dirty="0"/>
                  <a:t> is any sequence of vertices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0</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𝑣</m:t>
                        </m:r>
                      </m:e>
                      <m:sub>
                        <m:r>
                          <a:rPr lang="en-US" sz="2400" i="1">
                            <a:latin typeface="Cambria Math" panose="02040503050406030204" pitchFamily="18" charset="0"/>
                            <a:ea typeface="Cambria Math" panose="02040503050406030204" pitchFamily="18" charset="0"/>
                          </a:rPr>
                          <m:t>𝑙</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𝑉</m:t>
                    </m:r>
                  </m:oMath>
                </a14:m>
                <a:r>
                  <a:rPr lang="en-US" sz="2400" dirty="0"/>
                  <a:t> such that each consecutive pair is connected by an edge. Its length is the number of edges on the walk. A </a:t>
                </a:r>
                <a:r>
                  <a:rPr lang="en-US" sz="2400" b="1" i="1" dirty="0"/>
                  <a:t>trail</a:t>
                </a:r>
                <a:r>
                  <a:rPr lang="en-US" sz="2400" dirty="0"/>
                  <a:t> on </a:t>
                </a:r>
                <a14:m>
                  <m:oMath xmlns:m="http://schemas.openxmlformats.org/officeDocument/2006/math">
                    <m:r>
                      <a:rPr lang="en-US" sz="2400" i="1">
                        <a:latin typeface="Cambria Math" panose="02040503050406030204" pitchFamily="18" charset="0"/>
                      </a:rPr>
                      <m:t>𝐺</m:t>
                    </m:r>
                  </m:oMath>
                </a14:m>
                <a:r>
                  <a:rPr lang="en-US" sz="2400" dirty="0"/>
                  <a:t> is a walk without repeated edges. A </a:t>
                </a:r>
                <a:r>
                  <a:rPr lang="en-US" sz="2400" b="1" i="1" dirty="0"/>
                  <a:t>path</a:t>
                </a:r>
                <a:r>
                  <a:rPr lang="en-US" sz="2400" dirty="0"/>
                  <a:t> on </a:t>
                </a:r>
                <a14:m>
                  <m:oMath xmlns:m="http://schemas.openxmlformats.org/officeDocument/2006/math">
                    <m:r>
                      <a:rPr lang="en-US" sz="2400" i="1">
                        <a:latin typeface="Cambria Math" panose="02040503050406030204" pitchFamily="18" charset="0"/>
                      </a:rPr>
                      <m:t>𝐺</m:t>
                    </m:r>
                  </m:oMath>
                </a14:m>
                <a:r>
                  <a:rPr lang="en-US" sz="2400" dirty="0"/>
                  <a:t> is a walk without repeated vertices. A </a:t>
                </a:r>
                <a:r>
                  <a:rPr lang="en-US" sz="2400" b="1" i="1" dirty="0"/>
                  <a:t>circuit</a:t>
                </a:r>
                <a:r>
                  <a:rPr lang="en-US" sz="2400" dirty="0"/>
                  <a:t> on </a:t>
                </a:r>
                <a14:m>
                  <m:oMath xmlns:m="http://schemas.openxmlformats.org/officeDocument/2006/math">
                    <m:r>
                      <a:rPr lang="en-US" sz="2400" i="1">
                        <a:latin typeface="Cambria Math" panose="02040503050406030204" pitchFamily="18" charset="0"/>
                      </a:rPr>
                      <m:t>𝐺</m:t>
                    </m:r>
                  </m:oMath>
                </a14:m>
                <a:r>
                  <a:rPr lang="en-US" sz="2400" dirty="0"/>
                  <a:t> is a trail with the same vertex at the start and end. A </a:t>
                </a:r>
                <a:r>
                  <a:rPr lang="en-US" sz="2400" b="1" i="1" dirty="0"/>
                  <a:t>cycle</a:t>
                </a:r>
                <a:r>
                  <a:rPr lang="en-US" sz="2400" dirty="0"/>
                  <a:t> on </a:t>
                </a:r>
                <a14:m>
                  <m:oMath xmlns:m="http://schemas.openxmlformats.org/officeDocument/2006/math">
                    <m:r>
                      <a:rPr lang="en-US" sz="2400" i="1">
                        <a:latin typeface="Cambria Math" panose="02040503050406030204" pitchFamily="18" charset="0"/>
                      </a:rPr>
                      <m:t>𝐺</m:t>
                    </m:r>
                  </m:oMath>
                </a14:m>
                <a:r>
                  <a:rPr lang="en-US" sz="2400" dirty="0"/>
                  <a:t> is a circuit with no repeated vertices except for the start and end vertex. Note that a self-loop is also a cycle. A directed </a:t>
                </a:r>
                <a:r>
                  <a:rPr lang="en-US" sz="2400" b="1" i="1" dirty="0"/>
                  <a:t>walk/trail/path/circuit/cycle </a:t>
                </a:r>
                <a:r>
                  <a:rPr lang="en-US" sz="2400" dirty="0"/>
                  <a:t>of length </a:t>
                </a:r>
                <a14:m>
                  <m:oMath xmlns:m="http://schemas.openxmlformats.org/officeDocument/2006/math">
                    <m:r>
                      <a:rPr lang="en-US" sz="2400" i="1">
                        <a:latin typeface="Cambria Math" panose="02040503050406030204" pitchFamily="18" charset="0"/>
                      </a:rPr>
                      <m:t>𝑙</m:t>
                    </m:r>
                  </m:oMath>
                </a14:m>
                <a:r>
                  <a:rPr lang="en-US" sz="2400" dirty="0"/>
                  <a:t> proceeds from tail to head along edges between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0</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𝑣</m:t>
                        </m:r>
                      </m:e>
                      <m:sub>
                        <m:r>
                          <a:rPr lang="en-US" sz="2400" i="1">
                            <a:latin typeface="Cambria Math" panose="02040503050406030204" pitchFamily="18" charset="0"/>
                            <a:ea typeface="Cambria Math" panose="02040503050406030204" pitchFamily="18" charset="0"/>
                          </a:rPr>
                          <m:t>𝑙</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𝑑</m:t>
                        </m:r>
                      </m:sub>
                    </m:sSub>
                  </m:oMath>
                </a14:m>
                <a:r>
                  <a:rPr lang="en-US" sz="2400" dirty="0"/>
                  <a:t>.</a:t>
                </a:r>
              </a:p>
              <a:p>
                <a:pPr marL="576263" indent="-342900">
                  <a:lnSpc>
                    <a:spcPct val="120000"/>
                  </a:lnSpc>
                  <a:spcBef>
                    <a:spcPts val="0"/>
                  </a:spcBef>
                  <a:buFont typeface="Wingdings" panose="05000000000000000000" pitchFamily="2" charset="2"/>
                  <a:buChar char="§"/>
                </a:pPr>
                <a:r>
                  <a:rPr lang="en-US" sz="2400" dirty="0"/>
                  <a:t>A vertex </a:t>
                </a:r>
                <a14:m>
                  <m:oMath xmlns:m="http://schemas.openxmlformats.org/officeDocument/2006/math">
                    <m:r>
                      <a:rPr lang="en-US" sz="2400" i="1">
                        <a:latin typeface="Cambria Math" panose="02040503050406030204" pitchFamily="18" charset="0"/>
                      </a:rPr>
                      <m:t>𝑣</m:t>
                    </m:r>
                  </m:oMath>
                </a14:m>
                <a:r>
                  <a:rPr lang="en-US" sz="2400" dirty="0"/>
                  <a:t> is </a:t>
                </a:r>
                <a:r>
                  <a:rPr lang="en-US" sz="2400" b="1" i="1" dirty="0"/>
                  <a:t>reachable</a:t>
                </a:r>
                <a:r>
                  <a:rPr lang="en-US" sz="2400" dirty="0"/>
                  <a:t> from </a:t>
                </a:r>
                <a14:m>
                  <m:oMath xmlns:m="http://schemas.openxmlformats.org/officeDocument/2006/math">
                    <m:r>
                      <a:rPr lang="en-US" sz="2400" i="1">
                        <a:latin typeface="Cambria Math" panose="02040503050406030204" pitchFamily="18" charset="0"/>
                      </a:rPr>
                      <m:t>𝑢</m:t>
                    </m:r>
                  </m:oMath>
                </a14:m>
                <a:r>
                  <a:rPr lang="en-US" sz="2400" dirty="0"/>
                  <a:t> if there exists a walk from </a:t>
                </a:r>
                <a14:m>
                  <m:oMath xmlns:m="http://schemas.openxmlformats.org/officeDocument/2006/math">
                    <m:r>
                      <a:rPr lang="en-US" sz="2400" i="1">
                        <a:latin typeface="Cambria Math" panose="02040503050406030204" pitchFamily="18" charset="0"/>
                      </a:rPr>
                      <m:t>𝑢</m:t>
                    </m:r>
                  </m:oMath>
                </a14:m>
                <a:r>
                  <a:rPr lang="en-US" sz="2400" dirty="0"/>
                  <a:t> to </a:t>
                </a:r>
                <a14:m>
                  <m:oMath xmlns:m="http://schemas.openxmlformats.org/officeDocument/2006/math">
                    <m:r>
                      <a:rPr lang="en-US" sz="2400" i="1">
                        <a:latin typeface="Cambria Math" panose="02040503050406030204" pitchFamily="18" charset="0"/>
                      </a:rPr>
                      <m:t>𝑣</m:t>
                    </m:r>
                  </m:oMath>
                </a14:m>
                <a:r>
                  <a:rPr lang="en-US" sz="2400" dirty="0"/>
                  <a:t> in </a:t>
                </a:r>
                <a14:m>
                  <m:oMath xmlns:m="http://schemas.openxmlformats.org/officeDocument/2006/math">
                    <m:r>
                      <a:rPr lang="en-US" sz="2400" i="1">
                        <a:latin typeface="Cambria Math" panose="02040503050406030204" pitchFamily="18" charset="0"/>
                      </a:rPr>
                      <m:t>𝐺</m:t>
                    </m:r>
                  </m:oMath>
                </a14:m>
                <a:r>
                  <a:rPr lang="en-US" sz="2400" dirty="0"/>
                  <a:t>, or a directed walk in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𝐺</m:t>
                        </m:r>
                      </m:e>
                      <m:sub>
                        <m:r>
                          <a:rPr lang="en-US" sz="2400" i="1">
                            <a:latin typeface="Cambria Math" panose="02040503050406030204" pitchFamily="18" charset="0"/>
                          </a:rPr>
                          <m:t>𝑑</m:t>
                        </m:r>
                      </m:sub>
                    </m:sSub>
                  </m:oMath>
                </a14:m>
                <a:r>
                  <a:rPr lang="en-US" sz="2400" dirty="0"/>
                  <a:t>.</a:t>
                </a:r>
              </a:p>
              <a:p>
                <a:pPr marL="576263" indent="-342900">
                  <a:lnSpc>
                    <a:spcPct val="120000"/>
                  </a:lnSpc>
                  <a:spcBef>
                    <a:spcPts val="0"/>
                  </a:spcBef>
                  <a:buFont typeface="Wingdings" panose="05000000000000000000" pitchFamily="2" charset="2"/>
                  <a:buChar char="§"/>
                </a:pPr>
                <a14:m>
                  <m:oMath xmlns:m="http://schemas.openxmlformats.org/officeDocument/2006/math">
                    <m:r>
                      <a:rPr lang="en-US" sz="2400" i="1">
                        <a:latin typeface="Cambria Math" panose="02040503050406030204" pitchFamily="18" charset="0"/>
                      </a:rPr>
                      <m:t>𝐺</m:t>
                    </m:r>
                  </m:oMath>
                </a14:m>
                <a:r>
                  <a:rPr lang="en-US" sz="2400" dirty="0"/>
                  <a:t> is </a:t>
                </a:r>
                <a:r>
                  <a:rPr lang="en-US" sz="2400" b="1" i="1" dirty="0"/>
                  <a:t>connected</a:t>
                </a:r>
                <a:r>
                  <a:rPr lang="en-US" sz="2400" dirty="0"/>
                  <a:t> if every vertex is reachable from every other.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𝐺</m:t>
                        </m:r>
                      </m:e>
                      <m:sub>
                        <m:r>
                          <a:rPr lang="en-US" sz="2400" i="1">
                            <a:latin typeface="Cambria Math" panose="02040503050406030204" pitchFamily="18" charset="0"/>
                          </a:rPr>
                          <m:t>𝑑</m:t>
                        </m:r>
                      </m:sub>
                    </m:sSub>
                  </m:oMath>
                </a14:m>
                <a:r>
                  <a:rPr lang="en-US" sz="2400" dirty="0"/>
                  <a:t> is </a:t>
                </a:r>
                <a:r>
                  <a:rPr lang="en-US" sz="2400" b="1" i="1" dirty="0"/>
                  <a:t>weakly connected </a:t>
                </a:r>
                <a:r>
                  <a:rPr lang="en-US" sz="2400" dirty="0"/>
                  <a:t>if its underlying undirected graph is connected; it is </a:t>
                </a:r>
                <a:r>
                  <a:rPr lang="en-US" sz="2400" b="1" i="1" dirty="0"/>
                  <a:t>strongly connected </a:t>
                </a:r>
                <a:r>
                  <a:rPr lang="en-US" sz="2400" dirty="0"/>
                  <a:t>if every </a:t>
                </a:r>
                <a14:m>
                  <m:oMath xmlns:m="http://schemas.openxmlformats.org/officeDocument/2006/math">
                    <m:r>
                      <a:rPr lang="en-US" sz="2400" i="1">
                        <a:latin typeface="Cambria Math" panose="02040503050406030204" pitchFamily="18" charset="0"/>
                      </a:rPr>
                      <m:t>𝑣</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𝑑</m:t>
                        </m:r>
                      </m:sub>
                    </m:sSub>
                  </m:oMath>
                </a14:m>
                <a:r>
                  <a:rPr lang="en-US" sz="2400" dirty="0"/>
                  <a:t>is </a:t>
                </a:r>
                <a:r>
                  <a:rPr lang="en-US" sz="2400" b="1" i="1" dirty="0"/>
                  <a:t>reachable</a:t>
                </a:r>
                <a:r>
                  <a:rPr lang="en-US" sz="2400" dirty="0"/>
                  <a:t> from every </a:t>
                </a:r>
                <a14:m>
                  <m:oMath xmlns:m="http://schemas.openxmlformats.org/officeDocument/2006/math">
                    <m:r>
                      <a:rPr lang="en-US" sz="2400" i="1">
                        <a:latin typeface="Cambria Math" panose="02040503050406030204" pitchFamily="18" charset="0"/>
                      </a:rPr>
                      <m:t>𝑢</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𝑑</m:t>
                        </m:r>
                      </m:sub>
                    </m:sSub>
                  </m:oMath>
                </a14:m>
                <a:r>
                  <a:rPr lang="en-US" sz="2400" dirty="0"/>
                  <a:t> by a directed walk.</a:t>
                </a:r>
              </a:p>
              <a:p>
                <a:pPr marL="576263" indent="-342900">
                  <a:lnSpc>
                    <a:spcPct val="120000"/>
                  </a:lnSpc>
                  <a:spcBef>
                    <a:spcPts val="0"/>
                  </a:spcBef>
                  <a:spcAft>
                    <a:spcPts val="1200"/>
                  </a:spcAft>
                  <a:buFont typeface="Wingdings" panose="05000000000000000000" pitchFamily="2" charset="2"/>
                  <a:buChar char="§"/>
                </a:pPr>
                <a:r>
                  <a:rPr lang="en-US" sz="2400" dirty="0"/>
                  <a:t>The (geodesic) </a:t>
                </a:r>
                <a:r>
                  <a:rPr lang="en-US" sz="2400" b="1" i="1" dirty="0"/>
                  <a:t>distance</a:t>
                </a:r>
                <a:r>
                  <a:rPr lang="en-US" sz="2400" dirty="0"/>
                  <a:t> </a:t>
                </a:r>
                <a14:m>
                  <m:oMath xmlns:m="http://schemas.openxmlformats.org/officeDocument/2006/math">
                    <m:r>
                      <a:rPr lang="en-US" sz="2400" i="1">
                        <a:latin typeface="Cambria Math" panose="02040503050406030204" pitchFamily="18" charset="0"/>
                      </a:rPr>
                      <m:t>𝑑𝑖𝑠𝑡</m:t>
                    </m:r>
                    <m:d>
                      <m:dPr>
                        <m:ctrlPr>
                          <a:rPr lang="en-US" sz="2400" i="1">
                            <a:latin typeface="Cambria Math" panose="02040503050406030204" pitchFamily="18" charset="0"/>
                          </a:rPr>
                        </m:ctrlPr>
                      </m:dPr>
                      <m:e>
                        <m:r>
                          <a:rPr lang="en-US" sz="2400" i="1">
                            <a:latin typeface="Cambria Math" panose="02040503050406030204" pitchFamily="18" charset="0"/>
                          </a:rPr>
                          <m:t>𝑢</m:t>
                        </m:r>
                        <m:r>
                          <a:rPr lang="en-US" sz="2400" i="1">
                            <a:latin typeface="Cambria Math" panose="02040503050406030204" pitchFamily="18" charset="0"/>
                          </a:rPr>
                          <m:t>,</m:t>
                        </m:r>
                        <m:r>
                          <a:rPr lang="en-US" sz="2400" i="1">
                            <a:latin typeface="Cambria Math" panose="02040503050406030204" pitchFamily="18" charset="0"/>
                          </a:rPr>
                          <m:t>𝑣</m:t>
                        </m:r>
                      </m:e>
                    </m:d>
                  </m:oMath>
                </a14:m>
                <a:r>
                  <a:rPr lang="en-US" sz="2400" dirty="0"/>
                  <a:t> between </a:t>
                </a:r>
                <a14:m>
                  <m:oMath xmlns:m="http://schemas.openxmlformats.org/officeDocument/2006/math">
                    <m:r>
                      <a:rPr lang="en-US" sz="2400" i="1">
                        <a:latin typeface="Cambria Math" panose="02040503050406030204" pitchFamily="18" charset="0"/>
                      </a:rPr>
                      <m:t>𝑢</m:t>
                    </m:r>
                  </m:oMath>
                </a14:m>
                <a:r>
                  <a:rPr lang="en-US" sz="2400" dirty="0"/>
                  <a:t> and </a:t>
                </a:r>
                <a14:m>
                  <m:oMath xmlns:m="http://schemas.openxmlformats.org/officeDocument/2006/math">
                    <m:r>
                      <a:rPr lang="en-US" sz="2400" i="1">
                        <a:latin typeface="Cambria Math" panose="02040503050406030204" pitchFamily="18" charset="0"/>
                      </a:rPr>
                      <m:t>𝑣</m:t>
                    </m:r>
                  </m:oMath>
                </a14:m>
                <a:r>
                  <a:rPr lang="en-US" sz="2400" dirty="0"/>
                  <a:t> is the length of the shortest (directed) path between them; equal to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t> if no such path exists. A weighted distance is the path with the lowest weight between them. The </a:t>
                </a:r>
                <a:r>
                  <a:rPr lang="en-US" sz="2400" b="1" i="1" dirty="0"/>
                  <a:t>diameter</a:t>
                </a:r>
                <a:r>
                  <a:rPr lang="en-US" sz="2400" dirty="0"/>
                  <a:t> of </a:t>
                </a:r>
                <a14:m>
                  <m:oMath xmlns:m="http://schemas.openxmlformats.org/officeDocument/2006/math">
                    <m:r>
                      <a:rPr lang="en-US" sz="2400" i="1">
                        <a:latin typeface="Cambria Math" panose="02040503050406030204" pitchFamily="18" charset="0"/>
                      </a:rPr>
                      <m:t>𝐺</m:t>
                    </m:r>
                  </m:oMath>
                </a14:m>
                <a:r>
                  <a:rPr lang="en-US" sz="2400" dirty="0"/>
                  <a:t> is the longest distance among all its existing shortest paths.</a:t>
                </a:r>
              </a:p>
              <a:p>
                <a:pPr>
                  <a:lnSpc>
                    <a:spcPct val="120000"/>
                  </a:lnSpc>
                  <a:spcBef>
                    <a:spcPts val="0"/>
                  </a:spcBef>
                  <a:spcAft>
                    <a:spcPts val="1200"/>
                  </a:spcAft>
                </a:pPr>
                <a:r>
                  <a:rPr lang="en-US" sz="2400" dirty="0"/>
                  <a:t>An </a:t>
                </a:r>
                <a:r>
                  <a:rPr lang="en-US" sz="2400" b="1" i="1" dirty="0"/>
                  <a:t>acyclic network </a:t>
                </a:r>
                <a:r>
                  <a:rPr lang="en-US" sz="2400" dirty="0"/>
                  <a:t>is a network without any cycles. A connected undirected acyclic network is called a </a:t>
                </a:r>
                <a:r>
                  <a:rPr lang="en-US" sz="2400" b="1" i="1" dirty="0"/>
                  <a:t>tree</a:t>
                </a:r>
                <a:r>
                  <a:rPr lang="en-US" sz="2400" dirty="0"/>
                  <a:t>. A </a:t>
                </a:r>
                <a:r>
                  <a:rPr lang="en-US" sz="2400" b="1" i="1" dirty="0"/>
                  <a:t>directed acyclic network</a:t>
                </a:r>
                <a:r>
                  <a:rPr lang="en-US" sz="2400" dirty="0"/>
                  <a:t>, or </a:t>
                </a:r>
                <a:r>
                  <a:rPr lang="en-US" sz="2400" b="1" i="1" dirty="0"/>
                  <a:t>DAG</a:t>
                </a:r>
                <a:r>
                  <a:rPr lang="en-US" sz="2400" dirty="0"/>
                  <a:t>, is a directed network without directed cycles. </a:t>
                </a:r>
                <a:r>
                  <a:rPr lang="en-US" sz="2400" dirty="0">
                    <a:cs typeface="Courier New" panose="02070309020205020404" pitchFamily="49" charset="0"/>
                  </a:rPr>
                  <a:t>A network whose vertices can be ordered such that its adjacency matrix is strictly lower triangular, or strictly upper triangular, represents a DAG.</a:t>
                </a:r>
                <a:endParaRPr lang="en-US" sz="2400" dirty="0"/>
              </a:p>
            </p:txBody>
          </p:sp>
        </mc:Choice>
        <mc:Fallback>
          <p:sp>
            <p:nvSpPr>
              <p:cNvPr id="3" name="Content Placeholder 2">
                <a:extLst>
                  <a:ext uri="{FF2B5EF4-FFF2-40B4-BE49-F238E27FC236}">
                    <a16:creationId xmlns:a16="http://schemas.microsoft.com/office/drawing/2014/main" id="{55001A84-3A36-4927-A44F-2BB39E2B1C33}"/>
                  </a:ext>
                </a:extLst>
              </p:cNvPr>
              <p:cNvSpPr>
                <a:spLocks noGrp="1" noRot="1" noChangeAspect="1" noMove="1" noResize="1" noEditPoints="1" noAdjustHandles="1" noChangeArrowheads="1" noChangeShapeType="1" noTextEdit="1"/>
              </p:cNvSpPr>
              <p:nvPr>
                <p:ph idx="1"/>
              </p:nvPr>
            </p:nvSpPr>
            <p:spPr>
              <a:xfrm>
                <a:off x="838200" y="644980"/>
                <a:ext cx="10515600" cy="6076495"/>
              </a:xfrm>
              <a:blipFill>
                <a:blip r:embed="rId3"/>
                <a:stretch>
                  <a:fillRect l="-58" r="-40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16</a:t>
            </a:fld>
            <a:endParaRPr lang="en-US"/>
          </a:p>
        </p:txBody>
      </p:sp>
    </p:spTree>
    <p:extLst>
      <p:ext uri="{BB962C8B-B14F-4D97-AF65-F5344CB8AC3E}">
        <p14:creationId xmlns:p14="http://schemas.microsoft.com/office/powerpoint/2010/main" val="421051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7308" y="136525"/>
            <a:ext cx="10577384"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C00000"/>
                </a:solidFill>
                <a:effectLst/>
                <a:uLnTx/>
                <a:uFillTx/>
                <a:ea typeface="+mn-ea"/>
                <a:cs typeface="+mn-cs"/>
              </a:rPr>
              <a:t>Overview</a:t>
            </a:r>
          </a:p>
        </p:txBody>
      </p:sp>
      <p:sp>
        <p:nvSpPr>
          <p:cNvPr id="7" name="Content Placeholder 6">
            <a:extLst>
              <a:ext uri="{FF2B5EF4-FFF2-40B4-BE49-F238E27FC236}">
                <a16:creationId xmlns:a16="http://schemas.microsoft.com/office/drawing/2014/main" id="{72F861AD-D2B0-4ECF-9774-06237EC7BB74}"/>
              </a:ext>
            </a:extLst>
          </p:cNvPr>
          <p:cNvSpPr>
            <a:spLocks noGrp="1"/>
          </p:cNvSpPr>
          <p:nvPr>
            <p:ph idx="1"/>
          </p:nvPr>
        </p:nvSpPr>
        <p:spPr>
          <a:xfrm>
            <a:off x="807308" y="914400"/>
            <a:ext cx="10546492" cy="5336498"/>
          </a:xfrm>
        </p:spPr>
        <p:txBody>
          <a:bodyPr>
            <a:normAutofit fontScale="70000" lnSpcReduction="20000"/>
          </a:bodyPr>
          <a:lstStyle/>
          <a:p>
            <a:pPr marL="0" indent="0">
              <a:lnSpc>
                <a:spcPct val="120000"/>
              </a:lnSpc>
              <a:spcBef>
                <a:spcPts val="0"/>
              </a:spcBef>
              <a:spcAft>
                <a:spcPts val="1800"/>
              </a:spcAft>
              <a:buNone/>
            </a:pPr>
            <a:r>
              <a:rPr lang="en-US" sz="3600" b="1" dirty="0"/>
              <a:t>Topics:</a:t>
            </a:r>
          </a:p>
          <a:p>
            <a:pPr>
              <a:lnSpc>
                <a:spcPct val="110000"/>
              </a:lnSpc>
              <a:spcBef>
                <a:spcPts val="0"/>
              </a:spcBef>
              <a:spcAft>
                <a:spcPts val="1800"/>
              </a:spcAft>
            </a:pPr>
            <a:r>
              <a:rPr lang="en-US" sz="3600" dirty="0"/>
              <a:t>Review</a:t>
            </a:r>
          </a:p>
          <a:p>
            <a:pPr>
              <a:lnSpc>
                <a:spcPct val="110000"/>
              </a:lnSpc>
              <a:spcBef>
                <a:spcPts val="0"/>
              </a:spcBef>
              <a:spcAft>
                <a:spcPts val="1800"/>
              </a:spcAft>
            </a:pPr>
            <a:r>
              <a:rPr lang="en-US" sz="3600" dirty="0"/>
              <a:t>The Adjacency Matrix</a:t>
            </a:r>
          </a:p>
          <a:p>
            <a:pPr>
              <a:lnSpc>
                <a:spcPct val="110000"/>
              </a:lnSpc>
              <a:spcBef>
                <a:spcPts val="0"/>
              </a:spcBef>
              <a:spcAft>
                <a:spcPts val="1800"/>
              </a:spcAft>
            </a:pPr>
            <a:r>
              <a:rPr lang="en-US" sz="3600" dirty="0"/>
              <a:t>Subgraphs</a:t>
            </a:r>
          </a:p>
          <a:p>
            <a:pPr>
              <a:lnSpc>
                <a:spcPct val="110000"/>
              </a:lnSpc>
              <a:spcBef>
                <a:spcPts val="0"/>
              </a:spcBef>
              <a:spcAft>
                <a:spcPts val="1800"/>
              </a:spcAft>
            </a:pPr>
            <a:r>
              <a:rPr lang="en-US" sz="3600" dirty="0"/>
              <a:t>Decorating Graphs</a:t>
            </a:r>
          </a:p>
          <a:p>
            <a:pPr>
              <a:lnSpc>
                <a:spcPct val="110000"/>
              </a:lnSpc>
              <a:spcBef>
                <a:spcPts val="0"/>
              </a:spcBef>
              <a:spcAft>
                <a:spcPts val="1800"/>
              </a:spcAft>
            </a:pPr>
            <a:r>
              <a:rPr lang="en-US" sz="3600" dirty="0"/>
              <a:t>Basic Graph Concepts</a:t>
            </a:r>
          </a:p>
          <a:p>
            <a:pPr>
              <a:lnSpc>
                <a:spcPct val="110000"/>
              </a:lnSpc>
              <a:spcBef>
                <a:spcPts val="0"/>
              </a:spcBef>
              <a:spcAft>
                <a:spcPts val="1800"/>
              </a:spcAft>
            </a:pPr>
            <a:r>
              <a:rPr lang="en-US" sz="3600" dirty="0"/>
              <a:t>Acyclic Networks</a:t>
            </a:r>
          </a:p>
          <a:p>
            <a:pPr>
              <a:lnSpc>
                <a:spcPct val="110000"/>
              </a:lnSpc>
              <a:spcBef>
                <a:spcPts val="0"/>
              </a:spcBef>
              <a:spcAft>
                <a:spcPts val="1800"/>
              </a:spcAft>
            </a:pPr>
            <a:r>
              <a:rPr lang="en-US" sz="3600" dirty="0"/>
              <a:t>Bipartite Networks</a:t>
            </a:r>
          </a:p>
          <a:p>
            <a:pPr>
              <a:lnSpc>
                <a:spcPct val="110000"/>
              </a:lnSpc>
              <a:spcBef>
                <a:spcPts val="0"/>
              </a:spcBef>
              <a:spcAft>
                <a:spcPts val="1800"/>
              </a:spcAft>
            </a:pPr>
            <a:r>
              <a:rPr lang="en-US" sz="3600" dirty="0"/>
              <a:t>Problems</a:t>
            </a:r>
          </a:p>
          <a:p>
            <a:endParaRPr lang="en-US" dirty="0"/>
          </a:p>
          <a:p>
            <a:pPr marL="0" indent="0">
              <a:buNone/>
            </a:pPr>
            <a:endParaRPr lang="en-US" dirty="0"/>
          </a:p>
        </p:txBody>
      </p:sp>
      <p:sp>
        <p:nvSpPr>
          <p:cNvPr id="6" name="Slide Number Placeholder 5">
            <a:extLst>
              <a:ext uri="{FF2B5EF4-FFF2-40B4-BE49-F238E27FC236}">
                <a16:creationId xmlns:a16="http://schemas.microsoft.com/office/drawing/2014/main" id="{BCE7A1AC-3FAB-48EF-AAC8-63EE442B006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956734-1AD8-4A7A-BF67-E0F0EDC2D14D}"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84239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3762" y="91560"/>
            <a:ext cx="10577384"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C00000"/>
                </a:solidFill>
                <a:effectLst/>
                <a:uLnTx/>
                <a:uFillTx/>
                <a:latin typeface="Calibri"/>
                <a:ea typeface="+mn-ea"/>
                <a:cs typeface="+mn-cs"/>
              </a:rPr>
              <a:t>Review</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72F861AD-D2B0-4ECF-9774-06237EC7BB74}"/>
                  </a:ext>
                </a:extLst>
              </p:cNvPr>
              <p:cNvSpPr>
                <a:spLocks noGrp="1"/>
              </p:cNvSpPr>
              <p:nvPr>
                <p:ph idx="1"/>
              </p:nvPr>
            </p:nvSpPr>
            <p:spPr>
              <a:xfrm>
                <a:off x="753762" y="737890"/>
                <a:ext cx="10577384" cy="5618460"/>
              </a:xfrm>
            </p:spPr>
            <p:txBody>
              <a:bodyPr>
                <a:normAutofit fontScale="47500" lnSpcReduction="20000"/>
              </a:bodyPr>
              <a:lstStyle/>
              <a:p>
                <a:pPr marL="0" indent="0">
                  <a:lnSpc>
                    <a:spcPct val="120000"/>
                  </a:lnSpc>
                  <a:spcBef>
                    <a:spcPts val="0"/>
                  </a:spcBef>
                  <a:spcAft>
                    <a:spcPts val="1800"/>
                  </a:spcAft>
                  <a:buNone/>
                </a:pPr>
                <a:r>
                  <a:rPr lang="en-US" b="1" dirty="0"/>
                  <a:t>Highlights of Lecture 1</a:t>
                </a:r>
              </a:p>
              <a:p>
                <a:pPr>
                  <a:lnSpc>
                    <a:spcPct val="120000"/>
                  </a:lnSpc>
                  <a:spcBef>
                    <a:spcPts val="0"/>
                  </a:spcBef>
                  <a:spcAft>
                    <a:spcPts val="600"/>
                  </a:spcAft>
                </a:pPr>
                <a:r>
                  <a:rPr lang="en-US" dirty="0"/>
                  <a:t>Use </a:t>
                </a:r>
                <a:r>
                  <a:rPr lang="en-US" dirty="0">
                    <a:latin typeface="Courier New" panose="02070309020205020404" pitchFamily="49" charset="0"/>
                    <a:cs typeface="Courier New" panose="02070309020205020404" pitchFamily="49" charset="0"/>
                  </a:rPr>
                  <a:t>data504</a:t>
                </a:r>
                <a:r>
                  <a:rPr lang="en-US" dirty="0"/>
                  <a:t> to hold folders related to this course, including </a:t>
                </a:r>
                <a:r>
                  <a:rPr lang="en-US" dirty="0">
                    <a:latin typeface="Courier New" panose="02070309020205020404" pitchFamily="49" charset="0"/>
                    <a:cs typeface="Courier New" panose="02070309020205020404" pitchFamily="49" charset="0"/>
                  </a:rPr>
                  <a:t>DATA504R</a:t>
                </a:r>
                <a:r>
                  <a:rPr lang="en-US" dirty="0"/>
                  <a:t> which should hold all your code.</a:t>
                </a:r>
              </a:p>
              <a:p>
                <a:pPr>
                  <a:lnSpc>
                    <a:spcPct val="120000"/>
                  </a:lnSpc>
                  <a:spcBef>
                    <a:spcPts val="0"/>
                  </a:spcBef>
                  <a:spcAft>
                    <a:spcPts val="600"/>
                  </a:spcAft>
                </a:pPr>
                <a:r>
                  <a:rPr lang="en-US" dirty="0"/>
                  <a:t>A </a:t>
                </a:r>
                <a:r>
                  <a:rPr lang="en-US" b="1" i="1" dirty="0"/>
                  <a:t>network</a:t>
                </a:r>
                <a:r>
                  <a:rPr lang="en-US" dirty="0"/>
                  <a:t> or </a:t>
                </a:r>
                <a:r>
                  <a:rPr lang="en-US" b="1" i="1" dirty="0"/>
                  <a:t>graph</a:t>
                </a:r>
                <a:r>
                  <a:rPr lang="en-US" dirty="0"/>
                  <a:t> is group or system of interconnected elements; the </a:t>
                </a:r>
                <a:r>
                  <a:rPr lang="en-US" b="1" i="1" dirty="0"/>
                  <a:t>vertices</a:t>
                </a:r>
                <a:r>
                  <a:rPr lang="en-US" dirty="0"/>
                  <a:t> or </a:t>
                </a:r>
                <a:r>
                  <a:rPr lang="en-US" b="1" i="1" dirty="0"/>
                  <a:t>nodes</a:t>
                </a:r>
                <a:r>
                  <a:rPr lang="en-US" dirty="0"/>
                  <a:t>. The connections are the </a:t>
                </a:r>
                <a:r>
                  <a:rPr lang="en-US" b="1" i="1" dirty="0"/>
                  <a:t>edges</a:t>
                </a:r>
                <a:r>
                  <a:rPr lang="en-US" dirty="0"/>
                  <a:t>.</a:t>
                </a:r>
              </a:p>
              <a:p>
                <a:pPr>
                  <a:lnSpc>
                    <a:spcPct val="120000"/>
                  </a:lnSpc>
                  <a:spcBef>
                    <a:spcPts val="0"/>
                  </a:spcBef>
                  <a:spcAft>
                    <a:spcPts val="600"/>
                  </a:spcAft>
                </a:pPr>
                <a:r>
                  <a:rPr lang="en-US" dirty="0"/>
                  <a:t>We indicate a graph </a:t>
                </a:r>
                <a14:m>
                  <m:oMath xmlns:m="http://schemas.openxmlformats.org/officeDocument/2006/math">
                    <m:r>
                      <a:rPr lang="en-US" i="1">
                        <a:latin typeface="Cambria Math" panose="02040503050406030204" pitchFamily="18" charset="0"/>
                      </a:rPr>
                      <m:t>𝐺</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rPr>
                          <m:t>𝐸</m:t>
                        </m:r>
                      </m:e>
                    </m:d>
                  </m:oMath>
                </a14:m>
                <a:r>
                  <a:rPr lang="en-US" dirty="0"/>
                  <a:t>, where </a:t>
                </a:r>
                <a14:m>
                  <m:oMath xmlns:m="http://schemas.openxmlformats.org/officeDocument/2006/math">
                    <m:r>
                      <a:rPr lang="en-US" i="1">
                        <a:latin typeface="Cambria Math" panose="02040503050406030204" pitchFamily="18" charset="0"/>
                      </a:rPr>
                      <m:t>𝑉</m:t>
                    </m:r>
                  </m:oMath>
                </a14:m>
                <a:r>
                  <a:rPr lang="en-US" dirty="0"/>
                  <a:t> is a set of vertices and </a:t>
                </a:r>
                <a14:m>
                  <m:oMath xmlns:m="http://schemas.openxmlformats.org/officeDocument/2006/math">
                    <m:r>
                      <a:rPr lang="en-US" i="1">
                        <a:latin typeface="Cambria Math" panose="02040503050406030204" pitchFamily="18" charset="0"/>
                      </a:rPr>
                      <m:t>𝐸</m:t>
                    </m:r>
                  </m:oMath>
                </a14:m>
                <a:r>
                  <a:rPr lang="en-US" dirty="0"/>
                  <a:t> a set of edges between pairs of vertices in </a:t>
                </a:r>
                <a14:m>
                  <m:oMath xmlns:m="http://schemas.openxmlformats.org/officeDocument/2006/math">
                    <m:r>
                      <a:rPr lang="en-US" i="1">
                        <a:latin typeface="Cambria Math" panose="02040503050406030204" pitchFamily="18" charset="0"/>
                      </a:rPr>
                      <m:t>𝑉</m:t>
                    </m:r>
                  </m:oMath>
                </a14:m>
                <a:r>
                  <a:rPr lang="en-US" dirty="0"/>
                  <a:t>. </a:t>
                </a:r>
              </a:p>
              <a:p>
                <a:pPr>
                  <a:lnSpc>
                    <a:spcPct val="120000"/>
                  </a:lnSpc>
                  <a:spcBef>
                    <a:spcPts val="0"/>
                  </a:spcBef>
                  <a:spcAft>
                    <a:spcPts val="600"/>
                  </a:spcAft>
                </a:pPr>
                <a:r>
                  <a:rPr lang="en-US" dirty="0"/>
                  <a:t>An edge </a:t>
                </a:r>
                <a14:m>
                  <m:oMath xmlns:m="http://schemas.openxmlformats.org/officeDocument/2006/math">
                    <m:r>
                      <a:rPr lang="en-US" i="1">
                        <a:latin typeface="Cambria Math" panose="02040503050406030204" pitchFamily="18" charset="0"/>
                      </a:rPr>
                      <m:t>𝑒</m:t>
                    </m:r>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2</m:t>
                            </m:r>
                          </m:sub>
                        </m:sSub>
                      </m:e>
                    </m:d>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𝑉</m:t>
                    </m:r>
                  </m:oMath>
                </a14:m>
                <a:r>
                  <a:rPr lang="en-US" dirty="0"/>
                  <a:t>. </a:t>
                </a:r>
              </a:p>
              <a:p>
                <a:pPr>
                  <a:lnSpc>
                    <a:spcPct val="120000"/>
                  </a:lnSpc>
                  <a:spcBef>
                    <a:spcPts val="0"/>
                  </a:spcBef>
                  <a:spcAft>
                    <a:spcPts val="600"/>
                  </a:spcAft>
                </a:pPr>
                <a:r>
                  <a:rPr lang="en-US" dirty="0"/>
                  <a:t>The </a:t>
                </a:r>
                <a:r>
                  <a:rPr lang="en-US" b="1" i="1" dirty="0"/>
                  <a:t>order</a:t>
                </a:r>
                <a:r>
                  <a:rPr lang="en-US" dirty="0"/>
                  <a:t> of </a:t>
                </a:r>
                <a14:m>
                  <m:oMath xmlns:m="http://schemas.openxmlformats.org/officeDocument/2006/math">
                    <m:r>
                      <a:rPr lang="en-US" i="1">
                        <a:latin typeface="Cambria Math" panose="02040503050406030204" pitchFamily="18" charset="0"/>
                      </a:rPr>
                      <m:t>𝐺</m:t>
                    </m:r>
                  </m:oMath>
                </a14:m>
                <a:r>
                  <a:rPr lang="en-US" dirty="0"/>
                  <a:t> is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𝑉</m:t>
                        </m:r>
                      </m:e>
                    </m:d>
                    <m:r>
                      <a:rPr lang="en-US" i="1">
                        <a:latin typeface="Cambria Math" panose="02040503050406030204" pitchFamily="18" charset="0"/>
                      </a:rPr>
                      <m:t>=</m:t>
                    </m:r>
                    <m:r>
                      <a:rPr lang="en-US" i="1">
                        <a:latin typeface="Cambria Math" panose="02040503050406030204" pitchFamily="18" charset="0"/>
                      </a:rPr>
                      <m:t>𝑛</m:t>
                    </m:r>
                  </m:oMath>
                </a14:m>
                <a:r>
                  <a:rPr lang="en-US" dirty="0"/>
                  <a:t>, i.e. the number of vertices in the graph. The </a:t>
                </a:r>
                <a:r>
                  <a:rPr lang="en-US" b="1" i="1" dirty="0"/>
                  <a:t>size</a:t>
                </a:r>
                <a:r>
                  <a:rPr lang="en-US" dirty="0"/>
                  <a:t> of </a:t>
                </a:r>
                <a14:m>
                  <m:oMath xmlns:m="http://schemas.openxmlformats.org/officeDocument/2006/math">
                    <m:r>
                      <a:rPr lang="en-US" i="1">
                        <a:latin typeface="Cambria Math" panose="02040503050406030204" pitchFamily="18" charset="0"/>
                      </a:rPr>
                      <m:t>𝐺</m:t>
                    </m:r>
                  </m:oMath>
                </a14:m>
                <a:r>
                  <a:rPr lang="en-US" dirty="0"/>
                  <a:t> is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𝐸</m:t>
                        </m:r>
                      </m:e>
                    </m:d>
                    <m:r>
                      <a:rPr lang="en-US" i="1">
                        <a:latin typeface="Cambria Math" panose="02040503050406030204" pitchFamily="18" charset="0"/>
                      </a:rPr>
                      <m:t>=</m:t>
                    </m:r>
                    <m:r>
                      <a:rPr lang="en-US" i="1">
                        <a:latin typeface="Cambria Math" panose="02040503050406030204" pitchFamily="18" charset="0"/>
                      </a:rPr>
                      <m:t>𝑚</m:t>
                    </m:r>
                  </m:oMath>
                </a14:m>
                <a:r>
                  <a:rPr lang="en-US" dirty="0"/>
                  <a:t>, i.e. the number of edges in the graph.</a:t>
                </a:r>
              </a:p>
              <a:p>
                <a:pPr>
                  <a:lnSpc>
                    <a:spcPct val="120000"/>
                  </a:lnSpc>
                  <a:spcBef>
                    <a:spcPts val="0"/>
                  </a:spcBef>
                  <a:spcAft>
                    <a:spcPts val="600"/>
                  </a:spcAft>
                </a:pPr>
                <a14:m>
                  <m:oMath xmlns:m="http://schemas.openxmlformats.org/officeDocument/2006/math">
                    <m:r>
                      <a:rPr lang="en-US" i="1">
                        <a:latin typeface="Cambria Math" panose="02040503050406030204" pitchFamily="18" charset="0"/>
                      </a:rPr>
                      <m:t>𝐺</m:t>
                    </m:r>
                  </m:oMath>
                </a14:m>
                <a:r>
                  <a:rPr lang="en-US" dirty="0"/>
                  <a:t> is </a:t>
                </a:r>
                <a:r>
                  <a:rPr lang="en-US" b="1" i="1" dirty="0"/>
                  <a:t>undirected</a:t>
                </a:r>
                <a:r>
                  <a:rPr lang="en-US" dirty="0"/>
                  <a:t> if the order of the vertices in the edges does not matter; its edges are then visualized using lines.</a:t>
                </a:r>
              </a:p>
              <a:p>
                <a:pPr>
                  <a:lnSpc>
                    <a:spcPct val="120000"/>
                  </a:lnSpc>
                  <a:spcBef>
                    <a:spcPts val="0"/>
                  </a:spcBef>
                  <a:spcAft>
                    <a:spcPts val="600"/>
                  </a:spcAft>
                </a:pPr>
                <a14:m>
                  <m:oMath xmlns:m="http://schemas.openxmlformats.org/officeDocument/2006/math">
                    <m:r>
                      <a:rPr lang="en-US" i="1">
                        <a:latin typeface="Cambria Math" panose="02040503050406030204" pitchFamily="18" charset="0"/>
                      </a:rPr>
                      <m:t>𝐺</m:t>
                    </m:r>
                  </m:oMath>
                </a14:m>
                <a:r>
                  <a:rPr lang="en-US" dirty="0"/>
                  <a:t> is </a:t>
                </a:r>
                <a:r>
                  <a:rPr lang="en-US" b="1" i="1" dirty="0"/>
                  <a:t>directed</a:t>
                </a:r>
                <a:r>
                  <a:rPr lang="en-US" dirty="0"/>
                  <a:t> and called a </a:t>
                </a:r>
                <a:r>
                  <a:rPr lang="en-US" b="1" i="1" dirty="0"/>
                  <a:t>digraph</a:t>
                </a:r>
                <a:r>
                  <a:rPr lang="en-US" dirty="0"/>
                  <a:t> if the order of the vertices in the edges </a:t>
                </a:r>
                <a:r>
                  <a:rPr lang="en-US" b="1" dirty="0"/>
                  <a:t>does</a:t>
                </a:r>
                <a:r>
                  <a:rPr lang="en-US" dirty="0"/>
                  <a:t> matter. Its edges are then visualized using arrows with a vertex as its </a:t>
                </a:r>
                <a:r>
                  <a:rPr lang="en-US" b="1" i="1" dirty="0"/>
                  <a:t>tail</a:t>
                </a:r>
                <a:r>
                  <a:rPr lang="en-US" dirty="0"/>
                  <a:t> and another vertex as its </a:t>
                </a:r>
                <a:r>
                  <a:rPr lang="en-US" b="1" i="1" dirty="0"/>
                  <a:t>head</a:t>
                </a:r>
                <a:r>
                  <a:rPr lang="en-US" dirty="0"/>
                  <a:t> indicating that the connection goes from the tail to the head.</a:t>
                </a:r>
              </a:p>
              <a:p>
                <a:pPr>
                  <a:lnSpc>
                    <a:spcPct val="120000"/>
                  </a:lnSpc>
                  <a:spcBef>
                    <a:spcPts val="0"/>
                  </a:spcBef>
                  <a:spcAft>
                    <a:spcPts val="600"/>
                  </a:spcAft>
                </a:pPr>
                <a:r>
                  <a:rPr lang="en-US" dirty="0"/>
                  <a:t>A vertex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𝑉</m:t>
                    </m:r>
                  </m:oMath>
                </a14:m>
                <a:r>
                  <a:rPr lang="en-US" dirty="0"/>
                  <a:t> is </a:t>
                </a:r>
                <a:r>
                  <a:rPr lang="en-US" b="1" i="1" dirty="0"/>
                  <a:t>incident</a:t>
                </a:r>
                <a:r>
                  <a:rPr lang="en-US" dirty="0"/>
                  <a:t> on an edge if it is an endpoint of the edge.</a:t>
                </a:r>
              </a:p>
              <a:p>
                <a:pPr>
                  <a:lnSpc>
                    <a:spcPct val="120000"/>
                  </a:lnSpc>
                  <a:spcBef>
                    <a:spcPts val="0"/>
                  </a:spcBef>
                  <a:spcAft>
                    <a:spcPts val="600"/>
                  </a:spcAft>
                </a:pPr>
                <a:r>
                  <a:rPr lang="en-US" dirty="0"/>
                  <a:t>Edges that connect a vertex to itself are </a:t>
                </a:r>
                <a:r>
                  <a:rPr lang="en-US" b="1" i="1" dirty="0"/>
                  <a:t>self-edges</a:t>
                </a:r>
                <a:r>
                  <a:rPr lang="en-US" dirty="0"/>
                  <a:t> or </a:t>
                </a:r>
                <a:r>
                  <a:rPr lang="en-US" b="1" i="1" dirty="0"/>
                  <a:t>loops</a:t>
                </a:r>
                <a:r>
                  <a:rPr lang="en-US" dirty="0"/>
                  <a:t>.</a:t>
                </a:r>
              </a:p>
              <a:p>
                <a:pPr>
                  <a:lnSpc>
                    <a:spcPct val="120000"/>
                  </a:lnSpc>
                  <a:spcBef>
                    <a:spcPts val="0"/>
                  </a:spcBef>
                  <a:spcAft>
                    <a:spcPts val="600"/>
                  </a:spcAft>
                </a:pPr>
                <a:r>
                  <a:rPr lang="en-US" dirty="0">
                    <a:cs typeface="Courier New" panose="02070309020205020404" pitchFamily="49" charset="0"/>
                  </a:rPr>
                  <a:t>The collective set of multiple edges between the same vertices is a </a:t>
                </a:r>
                <a:r>
                  <a:rPr lang="en-US" b="1" i="1" dirty="0">
                    <a:cs typeface="Courier New" panose="02070309020205020404" pitchFamily="49" charset="0"/>
                  </a:rPr>
                  <a:t>multi-edge</a:t>
                </a:r>
                <a:r>
                  <a:rPr lang="en-US" dirty="0">
                    <a:cs typeface="Courier New" panose="02070309020205020404" pitchFamily="49" charset="0"/>
                  </a:rPr>
                  <a:t>.</a:t>
                </a:r>
              </a:p>
              <a:p>
                <a:pPr>
                  <a:lnSpc>
                    <a:spcPct val="120000"/>
                  </a:lnSpc>
                  <a:spcBef>
                    <a:spcPts val="0"/>
                  </a:spcBef>
                  <a:spcAft>
                    <a:spcPts val="600"/>
                  </a:spcAft>
                </a:pPr>
                <a:r>
                  <a:rPr lang="en-US" b="1" i="1" dirty="0">
                    <a:cs typeface="Courier New" panose="02070309020205020404" pitchFamily="49" charset="0"/>
                  </a:rPr>
                  <a:t>A multi-graph </a:t>
                </a:r>
                <a:r>
                  <a:rPr lang="en-US" dirty="0">
                    <a:cs typeface="Courier New" panose="02070309020205020404" pitchFamily="49" charset="0"/>
                  </a:rPr>
                  <a:t>is a network with loops and/or multi-edges.</a:t>
                </a:r>
              </a:p>
              <a:p>
                <a:pPr>
                  <a:lnSpc>
                    <a:spcPct val="120000"/>
                  </a:lnSpc>
                  <a:spcBef>
                    <a:spcPts val="0"/>
                  </a:spcBef>
                  <a:spcAft>
                    <a:spcPts val="600"/>
                  </a:spcAft>
                </a:pPr>
                <a:r>
                  <a:rPr lang="en-US" dirty="0">
                    <a:cs typeface="Courier New" panose="02070309020205020404" pitchFamily="49" charset="0"/>
                  </a:rPr>
                  <a:t>A network that is not a multi-graph is a </a:t>
                </a:r>
                <a:r>
                  <a:rPr lang="en-US" b="1" i="1" dirty="0">
                    <a:cs typeface="Courier New" panose="02070309020205020404" pitchFamily="49" charset="0"/>
                  </a:rPr>
                  <a:t>simple network </a:t>
                </a:r>
                <a:r>
                  <a:rPr lang="en-US" dirty="0">
                    <a:cs typeface="Courier New" panose="02070309020205020404" pitchFamily="49" charset="0"/>
                  </a:rPr>
                  <a:t>or </a:t>
                </a:r>
                <a:r>
                  <a:rPr lang="en-US" b="1" i="1" dirty="0">
                    <a:cs typeface="Courier New" panose="02070309020205020404" pitchFamily="49" charset="0"/>
                  </a:rPr>
                  <a:t>simple graph</a:t>
                </a:r>
                <a:r>
                  <a:rPr lang="en-US" dirty="0">
                    <a:cs typeface="Courier New" panose="02070309020205020404" pitchFamily="49" charset="0"/>
                  </a:rPr>
                  <a:t>, and its edges are </a:t>
                </a:r>
                <a:r>
                  <a:rPr lang="en-US" b="1" i="1" dirty="0">
                    <a:cs typeface="Courier New" panose="02070309020205020404" pitchFamily="49" charset="0"/>
                  </a:rPr>
                  <a:t>proper edges</a:t>
                </a:r>
                <a:r>
                  <a:rPr lang="en-US" dirty="0">
                    <a:cs typeface="Courier New" panose="02070309020205020404" pitchFamily="49" charset="0"/>
                  </a:rPr>
                  <a:t>.</a:t>
                </a:r>
              </a:p>
              <a:p>
                <a:pPr>
                  <a:lnSpc>
                    <a:spcPct val="120000"/>
                  </a:lnSpc>
                  <a:spcBef>
                    <a:spcPts val="0"/>
                  </a:spcBef>
                  <a:spcAft>
                    <a:spcPts val="600"/>
                  </a:spcAft>
                </a:pPr>
                <a:r>
                  <a:rPr lang="en-US" dirty="0">
                    <a:cs typeface="Courier New" panose="02070309020205020404" pitchFamily="49" charset="0"/>
                  </a:rPr>
                  <a:t>A </a:t>
                </a:r>
                <a:r>
                  <a:rPr lang="en-US" b="1" i="1" dirty="0">
                    <a:cs typeface="Courier New" panose="02070309020205020404" pitchFamily="49" charset="0"/>
                  </a:rPr>
                  <a:t>weighted network </a:t>
                </a:r>
                <a:r>
                  <a:rPr lang="en-US" dirty="0">
                    <a:cs typeface="Courier New" panose="02070309020205020404" pitchFamily="49" charset="0"/>
                  </a:rPr>
                  <a:t>has weights associated with its edges. Weights can be real numbers and may be positive or negative. A graph with multi-edges and no loops can be transformed to a simple weighted graph where the weights represent the number of edges between a pair of vertices.</a:t>
                </a:r>
              </a:p>
              <a:p>
                <a:pPr>
                  <a:lnSpc>
                    <a:spcPct val="120000"/>
                  </a:lnSpc>
                  <a:spcBef>
                    <a:spcPts val="0"/>
                  </a:spcBef>
                  <a:spcAft>
                    <a:spcPts val="600"/>
                  </a:spcAft>
                </a:pPr>
                <a:r>
                  <a:rPr lang="en-US" dirty="0">
                    <a:cs typeface="Courier New" panose="02070309020205020404" pitchFamily="49" charset="0"/>
                  </a:rPr>
                  <a:t>Four main types of networks: </a:t>
                </a:r>
                <a:r>
                  <a:rPr lang="en-US" b="1" i="1" dirty="0"/>
                  <a:t>t</a:t>
                </a:r>
                <a:r>
                  <a:rPr lang="en-US" b="1" i="1" dirty="0">
                    <a:ea typeface="Times New Roman" panose="02020603050405020304" pitchFamily="18" charset="0"/>
                  </a:rPr>
                  <a:t>echnological networks</a:t>
                </a:r>
                <a:r>
                  <a:rPr lang="en-US" dirty="0">
                    <a:ea typeface="Times New Roman" panose="02020603050405020304" pitchFamily="18" charset="0"/>
                  </a:rPr>
                  <a:t>, </a:t>
                </a:r>
                <a:r>
                  <a:rPr lang="en-US" b="1" i="1" dirty="0">
                    <a:ea typeface="Times New Roman" panose="02020603050405020304" pitchFamily="18" charset="0"/>
                  </a:rPr>
                  <a:t>information networks</a:t>
                </a:r>
                <a:r>
                  <a:rPr lang="en-US" dirty="0">
                    <a:ea typeface="Times New Roman" panose="02020603050405020304" pitchFamily="18" charset="0"/>
                  </a:rPr>
                  <a:t>, </a:t>
                </a:r>
                <a:r>
                  <a:rPr lang="en-US" b="1" i="1" dirty="0">
                    <a:ea typeface="Times New Roman" panose="02020603050405020304" pitchFamily="18" charset="0"/>
                  </a:rPr>
                  <a:t>social networks</a:t>
                </a:r>
                <a:r>
                  <a:rPr lang="en-US" dirty="0">
                    <a:ea typeface="Times New Roman" panose="02020603050405020304" pitchFamily="18" charset="0"/>
                  </a:rPr>
                  <a:t>, and </a:t>
                </a:r>
                <a:r>
                  <a:rPr lang="en-US" b="1" i="1" dirty="0">
                    <a:ea typeface="Times New Roman" panose="02020603050405020304" pitchFamily="18" charset="0"/>
                  </a:rPr>
                  <a:t>biological networks</a:t>
                </a:r>
                <a:r>
                  <a:rPr lang="en-US" dirty="0">
                    <a:ea typeface="Times New Roman" panose="02020603050405020304" pitchFamily="18" charset="0"/>
                  </a:rPr>
                  <a:t>.</a:t>
                </a:r>
                <a:endParaRPr lang="en-US" altLang="en-US" dirty="0"/>
              </a:p>
              <a:p>
                <a:pPr marL="0" indent="0">
                  <a:lnSpc>
                    <a:spcPct val="120000"/>
                  </a:lnSpc>
                  <a:buNone/>
                </a:pPr>
                <a:r>
                  <a:rPr lang="en-US" b="1" dirty="0"/>
                  <a:t>Homework 1 Review</a:t>
                </a:r>
              </a:p>
            </p:txBody>
          </p:sp>
        </mc:Choice>
        <mc:Fallback xmlns="">
          <p:sp>
            <p:nvSpPr>
              <p:cNvPr id="7" name="Content Placeholder 6">
                <a:extLst>
                  <a:ext uri="{FF2B5EF4-FFF2-40B4-BE49-F238E27FC236}">
                    <a16:creationId xmlns:a16="http://schemas.microsoft.com/office/drawing/2014/main" id="{72F861AD-D2B0-4ECF-9774-06237EC7BB74}"/>
                  </a:ext>
                </a:extLst>
              </p:cNvPr>
              <p:cNvSpPr>
                <a:spLocks noGrp="1" noRot="1" noChangeAspect="1" noMove="1" noResize="1" noEditPoints="1" noAdjustHandles="1" noChangeArrowheads="1" noChangeShapeType="1" noTextEdit="1"/>
              </p:cNvSpPr>
              <p:nvPr>
                <p:ph idx="1"/>
              </p:nvPr>
            </p:nvSpPr>
            <p:spPr>
              <a:xfrm>
                <a:off x="753762" y="737890"/>
                <a:ext cx="10577384" cy="5618460"/>
              </a:xfrm>
              <a:blipFill>
                <a:blip r:embed="rId2"/>
                <a:stretch>
                  <a:fillRect l="-115" t="-108"/>
                </a:stretch>
              </a:blipFill>
            </p:spPr>
            <p:txBody>
              <a:bodyPr/>
              <a:lstStyle/>
              <a:p>
                <a:r>
                  <a:rPr lang="en-US">
                    <a:noFill/>
                  </a:rPr>
                  <a:t> </a:t>
                </a:r>
              </a:p>
            </p:txBody>
          </p:sp>
        </mc:Fallback>
      </mc:AlternateContent>
      <p:sp>
        <p:nvSpPr>
          <p:cNvPr id="9" name="Slide Number Placeholder 8">
            <a:extLst>
              <a:ext uri="{FF2B5EF4-FFF2-40B4-BE49-F238E27FC236}">
                <a16:creationId xmlns:a16="http://schemas.microsoft.com/office/drawing/2014/main" id="{8BAAA3DF-0B68-4007-BCF5-0E844310DCE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956734-1AD8-4A7A-BF67-E0F0EDC2D14D}"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268430"/>
            <a:ext cx="10515600" cy="700213"/>
          </a:xfrm>
        </p:spPr>
        <p:txBody>
          <a:bodyPr/>
          <a:lstStyle/>
          <a:p>
            <a:pPr algn="ctr"/>
            <a:r>
              <a:rPr lang="en-US" altLang="en-US" sz="3600" dirty="0">
                <a:solidFill>
                  <a:srgbClr val="C00000"/>
                </a:solidFill>
                <a:latin typeface="+mn-lt"/>
                <a:ea typeface="Cambria" panose="02040503050406030204" pitchFamily="18" charset="0"/>
              </a:rPr>
              <a:t>The Adjacency Matrix</a:t>
            </a:r>
            <a:endParaRPr lang="en-US" dirty="0">
              <a:solidFill>
                <a:srgbClr val="C00000"/>
              </a:solidFill>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968642"/>
                <a:ext cx="10515600" cy="3085565"/>
              </a:xfrm>
            </p:spPr>
            <p:txBody>
              <a:bodyPr>
                <a:normAutofit fontScale="55000" lnSpcReduction="20000"/>
              </a:bodyPr>
              <a:lstStyle/>
              <a:p>
                <a:pPr marL="0" lvl="0" indent="0" fontAlgn="base">
                  <a:lnSpc>
                    <a:spcPct val="120000"/>
                  </a:lnSpc>
                  <a:spcBef>
                    <a:spcPts val="0"/>
                  </a:spcBef>
                  <a:spcAft>
                    <a:spcPts val="600"/>
                  </a:spcAft>
                  <a:buNone/>
                  <a:defRPr/>
                </a:pPr>
                <a:r>
                  <a:rPr lang="en-US" altLang="en-US" dirty="0"/>
                  <a:t>The fundamental representation of a network is the </a:t>
                </a:r>
                <a:r>
                  <a:rPr lang="en-US" altLang="en-US" b="1" i="1" dirty="0"/>
                  <a:t>adjacency matrix</a:t>
                </a:r>
                <a:r>
                  <a:rPr lang="en-US" altLang="en-US" dirty="0"/>
                  <a:t>. An adjacency matrix </a:t>
                </a:r>
                <a14:m>
                  <m:oMath xmlns:m="http://schemas.openxmlformats.org/officeDocument/2006/math">
                    <m:r>
                      <a:rPr lang="en-US" altLang="en-US" b="0" i="1" smtClean="0">
                        <a:latin typeface="Cambria Math" panose="02040503050406030204" pitchFamily="18" charset="0"/>
                      </a:rPr>
                      <m:t>𝐴</m:t>
                    </m:r>
                  </m:oMath>
                </a14:m>
                <a:r>
                  <a:rPr lang="en-US" altLang="en-US" dirty="0"/>
                  <a:t> is a square matrix of size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𝑉</m:t>
                        </m:r>
                      </m:e>
                    </m:d>
                    <m:r>
                      <a:rPr lang="en-US" i="1" smtClean="0">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𝑉</m:t>
                        </m:r>
                      </m:e>
                    </m:d>
                  </m:oMath>
                </a14:m>
                <a:r>
                  <a:rPr lang="en-US" altLang="en-US" dirty="0"/>
                  <a:t> (or </a:t>
                </a:r>
                <a14:m>
                  <m:oMath xmlns:m="http://schemas.openxmlformats.org/officeDocument/2006/math">
                    <m:r>
                      <a:rPr lang="en-US" altLang="en-US" b="0" i="1" smtClean="0">
                        <a:latin typeface="Cambria Math" panose="02040503050406030204" pitchFamily="18" charset="0"/>
                      </a:rPr>
                      <m:t>𝑛</m:t>
                    </m:r>
                    <m:r>
                      <a:rPr lang="en-US" altLang="en-US" b="0" i="1" smtClean="0">
                        <a:latin typeface="Cambria Math" panose="02040503050406030204" pitchFamily="18" charset="0"/>
                        <a:ea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𝑛</m:t>
                    </m:r>
                  </m:oMath>
                </a14:m>
                <a:r>
                  <a:rPr lang="en-US" altLang="en-US" dirty="0"/>
                  <a:t>), i.e. </a:t>
                </a:r>
                <a14:m>
                  <m:oMath xmlns:m="http://schemas.openxmlformats.org/officeDocument/2006/math">
                    <m:r>
                      <a:rPr lang="en-US" altLang="en-US" b="0" i="1" smtClean="0">
                        <a:latin typeface="Cambria Math" panose="02040503050406030204" pitchFamily="18" charset="0"/>
                      </a:rPr>
                      <m:t>𝐴</m:t>
                    </m:r>
                    <m:r>
                      <a:rPr lang="en-US" altLang="en-US" b="0" i="1" smtClean="0">
                        <a:latin typeface="Cambria Math" panose="02040503050406030204" pitchFamily="18" charset="0"/>
                        <a:ea typeface="Cambria Math" panose="02040503050406030204" pitchFamily="18" charset="0"/>
                      </a:rPr>
                      <m:t>∈</m:t>
                    </m:r>
                    <m:sSup>
                      <m:sSupPr>
                        <m:ctrlPr>
                          <a:rPr lang="en-US" altLang="en-US" b="0" i="1" smtClean="0">
                            <a:latin typeface="Cambria Math" panose="02040503050406030204" pitchFamily="18" charset="0"/>
                            <a:ea typeface="Cambria Math" panose="02040503050406030204" pitchFamily="18" charset="0"/>
                          </a:rPr>
                        </m:ctrlPr>
                      </m:sSupPr>
                      <m:e>
                        <m:r>
                          <a:rPr lang="en-US" altLang="en-US" i="1">
                            <a:latin typeface="Cambria Math" panose="02040503050406030204" pitchFamily="18" charset="0"/>
                            <a:ea typeface="Cambria Math" panose="02040503050406030204" pitchFamily="18" charset="0"/>
                          </a:rPr>
                          <m:t>ℝ</m:t>
                        </m:r>
                      </m:e>
                      <m:sup>
                        <m:r>
                          <a:rPr lang="en-US" altLang="en-US" i="1">
                            <a:latin typeface="Cambria Math" panose="02040503050406030204" pitchFamily="18" charset="0"/>
                          </a:rPr>
                          <m:t>𝑛</m:t>
                        </m:r>
                        <m:r>
                          <a:rPr lang="en-US" altLang="en-US" i="1">
                            <a:latin typeface="Cambria Math" panose="02040503050406030204" pitchFamily="18" charset="0"/>
                            <a:ea typeface="Cambria Math" panose="02040503050406030204" pitchFamily="18" charset="0"/>
                          </a:rPr>
                          <m:t>×</m:t>
                        </m:r>
                        <m:r>
                          <a:rPr lang="en-US" altLang="en-US" i="1">
                            <a:latin typeface="Cambria Math" panose="02040503050406030204" pitchFamily="18" charset="0"/>
                            <a:ea typeface="Cambria Math" panose="02040503050406030204" pitchFamily="18" charset="0"/>
                          </a:rPr>
                          <m:t>𝑛</m:t>
                        </m:r>
                      </m:sup>
                    </m:sSup>
                  </m:oMath>
                </a14:m>
                <a:r>
                  <a:rPr lang="en-US" altLang="en-US" dirty="0"/>
                  <a:t>, such that </a:t>
                </a:r>
              </a:p>
              <a:p>
                <a:pPr marL="0" lvl="0" indent="0" fontAlgn="base">
                  <a:lnSpc>
                    <a:spcPct val="120000"/>
                  </a:lnSpc>
                  <a:spcBef>
                    <a:spcPts val="0"/>
                  </a:spcBef>
                  <a:spcAft>
                    <a:spcPts val="1800"/>
                  </a:spcAft>
                  <a:buNone/>
                  <a:defRPr/>
                </a:pPr>
                <a14:m>
                  <m:oMathPara xmlns:m="http://schemas.openxmlformats.org/officeDocument/2006/math">
                    <m:oMathParaPr>
                      <m:jc m:val="centerGroup"/>
                    </m:oMathParaPr>
                    <m:oMath xmlns:m="http://schemas.openxmlformats.org/officeDocument/2006/math">
                      <m:sSub>
                        <m:sSubPr>
                          <m:ctrlPr>
                            <a:rPr lang="en-US" altLang="en-US" i="1" smtClean="0">
                              <a:latin typeface="Cambria Math" panose="02040503050406030204" pitchFamily="18" charset="0"/>
                            </a:rPr>
                          </m:ctrlPr>
                        </m:sSubPr>
                        <m:e>
                          <m:r>
                            <a:rPr lang="en-US" altLang="en-US" b="0" i="1" smtClean="0">
                              <a:latin typeface="Cambria Math" panose="02040503050406030204" pitchFamily="18" charset="0"/>
                            </a:rPr>
                            <m:t>𝑎</m:t>
                          </m:r>
                        </m:e>
                        <m:sub>
                          <m:r>
                            <a:rPr lang="en-US" altLang="en-US" b="0" i="1" smtClean="0">
                              <a:latin typeface="Cambria Math" panose="02040503050406030204" pitchFamily="18" charset="0"/>
                            </a:rPr>
                            <m:t>𝑖𝑗</m:t>
                          </m:r>
                        </m:sub>
                      </m:sSub>
                      <m:r>
                        <a:rPr lang="en-US" altLang="en-US" b="0" i="1" smtClean="0">
                          <a:latin typeface="Cambria Math" panose="02040503050406030204" pitchFamily="18" charset="0"/>
                        </a:rPr>
                        <m:t>=</m:t>
                      </m:r>
                      <m:d>
                        <m:dPr>
                          <m:begChr m:val="{"/>
                          <m:endChr m:val=""/>
                          <m:ctrlPr>
                            <a:rPr lang="en-US" altLang="en-US" b="0" i="1" smtClean="0">
                              <a:latin typeface="Cambria Math" panose="02040503050406030204" pitchFamily="18" charset="0"/>
                            </a:rPr>
                          </m:ctrlPr>
                        </m:dPr>
                        <m:e>
                          <m:m>
                            <m:mPr>
                              <m:mcs>
                                <m:mc>
                                  <m:mcPr>
                                    <m:count m:val="2"/>
                                    <m:mcJc m:val="center"/>
                                  </m:mcPr>
                                </m:mc>
                              </m:mcs>
                              <m:ctrlPr>
                                <a:rPr lang="en-US" altLang="en-US" b="0" i="1" smtClean="0">
                                  <a:latin typeface="Cambria Math" panose="02040503050406030204" pitchFamily="18" charset="0"/>
                                </a:rPr>
                              </m:ctrlPr>
                            </m:mPr>
                            <m:mr>
                              <m:e>
                                <m:r>
                                  <m:rPr>
                                    <m:brk m:alnAt="7"/>
                                  </m:rPr>
                                  <a:rPr lang="en-US" altLang="en-US" b="0" i="1" smtClean="0">
                                    <a:latin typeface="Cambria Math" panose="02040503050406030204" pitchFamily="18" charset="0"/>
                                  </a:rPr>
                                  <m:t>1</m:t>
                                </m:r>
                                <m:r>
                                  <a:rPr lang="en-US" altLang="en-US" b="0" i="1" smtClean="0">
                                    <a:latin typeface="Cambria Math" panose="02040503050406030204" pitchFamily="18" charset="0"/>
                                  </a:rPr>
                                  <m:t> </m:t>
                                </m:r>
                              </m:e>
                              <m:e>
                                <m:r>
                                  <m:rPr>
                                    <m:brk m:alnAt="7"/>
                                  </m:rPr>
                                  <a:rPr lang="en-US" altLang="en-US" i="1">
                                    <a:latin typeface="Cambria Math" panose="02040503050406030204" pitchFamily="18" charset="0"/>
                                  </a:rPr>
                                  <m:t>𝑖</m:t>
                                </m:r>
                                <m:r>
                                  <a:rPr lang="en-US" altLang="en-US" i="1">
                                    <a:latin typeface="Cambria Math" panose="02040503050406030204" pitchFamily="18" charset="0"/>
                                  </a:rPr>
                                  <m:t>𝑓</m:t>
                                </m:r>
                                <m:r>
                                  <a:rPr lang="en-US" altLang="en-US" i="1">
                                    <a:latin typeface="Cambria Math" panose="02040503050406030204" pitchFamily="18" charset="0"/>
                                  </a:rPr>
                                  <m:t> </m:t>
                                </m:r>
                                <m:r>
                                  <a:rPr lang="en-US" altLang="en-US" i="1">
                                    <a:latin typeface="Cambria Math" panose="02040503050406030204" pitchFamily="18" charset="0"/>
                                  </a:rPr>
                                  <m:t>𝑡h𝑒𝑟𝑒</m:t>
                                </m:r>
                                <m:r>
                                  <a:rPr lang="en-US" altLang="en-US" i="1">
                                    <a:latin typeface="Cambria Math" panose="02040503050406030204" pitchFamily="18" charset="0"/>
                                  </a:rPr>
                                  <m:t> </m:t>
                                </m:r>
                                <m:r>
                                  <a:rPr lang="en-US" altLang="en-US" i="1">
                                    <a:latin typeface="Cambria Math" panose="02040503050406030204" pitchFamily="18" charset="0"/>
                                  </a:rPr>
                                  <m:t>𝑖𝑠</m:t>
                                </m:r>
                                <m:r>
                                  <a:rPr lang="en-US" altLang="en-US" i="1">
                                    <a:latin typeface="Cambria Math" panose="02040503050406030204" pitchFamily="18" charset="0"/>
                                  </a:rPr>
                                  <m:t> </m:t>
                                </m:r>
                                <m:r>
                                  <a:rPr lang="en-US" altLang="en-US" i="1">
                                    <a:latin typeface="Cambria Math" panose="02040503050406030204" pitchFamily="18" charset="0"/>
                                  </a:rPr>
                                  <m:t>𝑎𝑛</m:t>
                                </m:r>
                                <m:r>
                                  <a:rPr lang="en-US" altLang="en-US" i="1">
                                    <a:latin typeface="Cambria Math" panose="02040503050406030204" pitchFamily="18" charset="0"/>
                                  </a:rPr>
                                  <m:t> </m:t>
                                </m:r>
                                <m:r>
                                  <a:rPr lang="en-US" altLang="en-US" i="1">
                                    <a:latin typeface="Cambria Math" panose="02040503050406030204" pitchFamily="18" charset="0"/>
                                  </a:rPr>
                                  <m:t>𝑒𝑑𝑔𝑒</m:t>
                                </m:r>
                                <m:r>
                                  <a:rPr lang="en-US" altLang="en-US" i="1">
                                    <a:latin typeface="Cambria Math" panose="02040503050406030204" pitchFamily="18" charset="0"/>
                                  </a:rPr>
                                  <m:t> </m:t>
                                </m:r>
                                <m:r>
                                  <a:rPr lang="en-US" altLang="en-US" b="0" i="1" smtClean="0">
                                    <a:latin typeface="Cambria Math" panose="02040503050406030204" pitchFamily="18" charset="0"/>
                                  </a:rPr>
                                  <m:t>𝑓𝑟𝑜𝑚</m:t>
                                </m:r>
                                <m:r>
                                  <a:rPr lang="en-US" altLang="en-US" i="1">
                                    <a:latin typeface="Cambria Math" panose="02040503050406030204" pitchFamily="18" charset="0"/>
                                  </a:rPr>
                                  <m:t> </m:t>
                                </m:r>
                                <m:r>
                                  <a:rPr lang="en-US" altLang="en-US" i="1">
                                    <a:latin typeface="Cambria Math" panose="02040503050406030204" pitchFamily="18" charset="0"/>
                                  </a:rPr>
                                  <m:t>𝑣𝑒𝑟𝑡𝑒𝑥</m:t>
                                </m:r>
                                <m:r>
                                  <a:rPr lang="en-US" altLang="en-US" i="1">
                                    <a:latin typeface="Cambria Math" panose="02040503050406030204" pitchFamily="18" charset="0"/>
                                  </a:rPr>
                                  <m:t> </m:t>
                                </m:r>
                                <m:r>
                                  <a:rPr lang="en-US" altLang="en-US" i="1">
                                    <a:latin typeface="Cambria Math" panose="02040503050406030204" pitchFamily="18" charset="0"/>
                                  </a:rPr>
                                  <m:t>𝑖</m:t>
                                </m:r>
                                <m:r>
                                  <a:rPr lang="en-US" altLang="en-US" i="1">
                                    <a:latin typeface="Cambria Math" panose="02040503050406030204" pitchFamily="18" charset="0"/>
                                  </a:rPr>
                                  <m:t> </m:t>
                                </m:r>
                                <m:r>
                                  <a:rPr lang="en-US" altLang="en-US" b="0" i="1" smtClean="0">
                                    <a:latin typeface="Cambria Math" panose="02040503050406030204" pitchFamily="18" charset="0"/>
                                  </a:rPr>
                                  <m:t>𝑡𝑜</m:t>
                                </m:r>
                                <m:r>
                                  <a:rPr lang="en-US" altLang="en-US" i="1">
                                    <a:latin typeface="Cambria Math" panose="02040503050406030204" pitchFamily="18" charset="0"/>
                                  </a:rPr>
                                  <m:t> </m:t>
                                </m:r>
                                <m:r>
                                  <a:rPr lang="en-US" altLang="en-US" i="1">
                                    <a:latin typeface="Cambria Math" panose="02040503050406030204" pitchFamily="18" charset="0"/>
                                  </a:rPr>
                                  <m:t>𝑗</m:t>
                                </m:r>
                              </m:e>
                            </m:mr>
                            <m:mr>
                              <m:e>
                                <m:r>
                                  <a:rPr lang="en-US" altLang="en-US" b="0" i="1" smtClean="0">
                                    <a:latin typeface="Cambria Math" panose="02040503050406030204" pitchFamily="18" charset="0"/>
                                  </a:rPr>
                                  <m:t> 0</m:t>
                                </m:r>
                              </m:e>
                              <m:e>
                                <m:r>
                                  <a:rPr lang="en-US" altLang="en-US" b="0" i="1" smtClean="0">
                                    <a:latin typeface="Cambria Math" panose="02040503050406030204" pitchFamily="18" charset="0"/>
                                  </a:rPr>
                                  <m:t>𝑜𝑡h𝑒𝑟𝑤𝑖𝑠𝑒</m:t>
                                </m:r>
                              </m:e>
                            </m:mr>
                          </m:m>
                        </m:e>
                      </m:d>
                    </m:oMath>
                  </m:oMathPara>
                </a14:m>
                <a:endParaRPr lang="en-US" altLang="en-US" dirty="0"/>
              </a:p>
              <a:p>
                <a:pPr marL="0" lvl="0" indent="0" fontAlgn="base">
                  <a:lnSpc>
                    <a:spcPct val="120000"/>
                  </a:lnSpc>
                  <a:spcBef>
                    <a:spcPts val="0"/>
                  </a:spcBef>
                  <a:spcAft>
                    <a:spcPts val="1800"/>
                  </a:spcAft>
                  <a:buNone/>
                  <a:defRPr/>
                </a:pPr>
                <a:r>
                  <a:rPr lang="en-US" altLang="en-US" dirty="0"/>
                  <a:t>For an undirected network we consider there to be an edge in each direction.</a:t>
                </a:r>
              </a:p>
              <a:p>
                <a:pPr marL="0" indent="0" fontAlgn="base">
                  <a:lnSpc>
                    <a:spcPct val="120000"/>
                  </a:lnSpc>
                  <a:spcBef>
                    <a:spcPts val="0"/>
                  </a:spcBef>
                  <a:spcAft>
                    <a:spcPts val="1800"/>
                  </a:spcAft>
                  <a:buNone/>
                  <a:defRPr/>
                </a:pPr>
                <a:r>
                  <a:rPr lang="en-US" altLang="en-US" b="1" dirty="0"/>
                  <a:t>NOTE</a:t>
                </a:r>
                <a:r>
                  <a:rPr lang="en-US" altLang="en-US" dirty="0"/>
                  <a:t>: In the book, </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panose="02040503050406030204" pitchFamily="18" charset="0"/>
                          </a:rPr>
                          <m:t>𝑎</m:t>
                        </m:r>
                      </m:e>
                      <m:sub>
                        <m:r>
                          <a:rPr lang="en-US" altLang="en-US" i="1">
                            <a:latin typeface="Cambria Math" panose="02040503050406030204" pitchFamily="18" charset="0"/>
                          </a:rPr>
                          <m:t>𝑖𝑗</m:t>
                        </m:r>
                      </m:sub>
                    </m:sSub>
                    <m:r>
                      <a:rPr lang="en-US" altLang="en-US" b="0" i="1" smtClean="0">
                        <a:latin typeface="Cambria Math" panose="02040503050406030204" pitchFamily="18" charset="0"/>
                      </a:rPr>
                      <m:t>=1</m:t>
                    </m:r>
                  </m:oMath>
                </a14:m>
                <a:r>
                  <a:rPr lang="en-US" altLang="en-US" dirty="0"/>
                  <a:t> if there is an edge from </a:t>
                </a:r>
                <a14:m>
                  <m:oMath xmlns:m="http://schemas.openxmlformats.org/officeDocument/2006/math">
                    <m:r>
                      <a:rPr lang="en-US" altLang="en-US" b="0" i="1" smtClean="0">
                        <a:latin typeface="Cambria Math" panose="02040503050406030204" pitchFamily="18" charset="0"/>
                      </a:rPr>
                      <m:t>𝑗</m:t>
                    </m:r>
                  </m:oMath>
                </a14:m>
                <a:r>
                  <a:rPr lang="en-US" altLang="en-US" dirty="0"/>
                  <a:t> to </a:t>
                </a:r>
                <a14:m>
                  <m:oMath xmlns:m="http://schemas.openxmlformats.org/officeDocument/2006/math">
                    <m:r>
                      <a:rPr lang="en-US" altLang="en-US" b="0" i="1" smtClean="0">
                        <a:latin typeface="Cambria Math" panose="02040503050406030204" pitchFamily="18" charset="0"/>
                      </a:rPr>
                      <m:t>𝑖</m:t>
                    </m:r>
                  </m:oMath>
                </a14:m>
                <a:r>
                  <a:rPr lang="en-US" altLang="en-US" dirty="0"/>
                  <a:t>. We will generally stick to the definition used by </a:t>
                </a:r>
                <a:r>
                  <a:rPr lang="en-US" altLang="en-US" dirty="0" err="1">
                    <a:latin typeface="Courier New" panose="02070309020205020404" pitchFamily="49" charset="0"/>
                    <a:cs typeface="Courier New" panose="02070309020205020404" pitchFamily="49" charset="0"/>
                  </a:rPr>
                  <a:t>igraph</a:t>
                </a:r>
                <a:r>
                  <a:rPr lang="en-US" altLang="en-US" dirty="0"/>
                  <a:t>.</a:t>
                </a:r>
              </a:p>
              <a:p>
                <a:pPr marL="0" indent="0">
                  <a:lnSpc>
                    <a:spcPct val="120000"/>
                  </a:lnSpc>
                  <a:spcBef>
                    <a:spcPts val="0"/>
                  </a:spcBef>
                  <a:spcAft>
                    <a:spcPts val="1800"/>
                  </a:spcAft>
                  <a:buNone/>
                </a:pPr>
                <a:r>
                  <a:rPr lang="en-US" b="1" dirty="0"/>
                  <a:t>Exercise 1:</a:t>
                </a:r>
                <a:r>
                  <a:rPr lang="en-US" dirty="0"/>
                  <a:t> Create an adjacency matrix for the following graph where the vertices are ordered from </a:t>
                </a:r>
                <a14:m>
                  <m:oMath xmlns:m="http://schemas.openxmlformats.org/officeDocument/2006/math">
                    <m:r>
                      <a:rPr lang="en-US" b="0" i="1" smtClean="0">
                        <a:latin typeface="Cambria Math" panose="02040503050406030204" pitchFamily="18" charset="0"/>
                      </a:rPr>
                      <m:t>1</m:t>
                    </m:r>
                  </m:oMath>
                </a14:m>
                <a:r>
                  <a:rPr lang="en-US" dirty="0"/>
                  <a:t> to </a:t>
                </a:r>
                <a14:m>
                  <m:oMath xmlns:m="http://schemas.openxmlformats.org/officeDocument/2006/math">
                    <m:r>
                      <a:rPr lang="en-US" b="0" i="1" smtClean="0">
                        <a:latin typeface="Cambria Math" panose="02040503050406030204" pitchFamily="18" charset="0"/>
                      </a:rPr>
                      <m:t>6</m:t>
                    </m:r>
                  </m:oMath>
                </a14:m>
                <a:r>
                  <a:rPr lang="en-US" dirty="0"/>
                  <a:t>.</a:t>
                </a:r>
              </a:p>
              <a:p>
                <a:pPr marL="0" indent="0">
                  <a:lnSpc>
                    <a:spcPct val="120000"/>
                  </a:lnSpc>
                  <a:spcBef>
                    <a:spcPts val="0"/>
                  </a:spcBef>
                  <a:spcAft>
                    <a:spcPts val="1800"/>
                  </a:spcAft>
                  <a:buNone/>
                </a:pPr>
                <a:endParaRPr lang="en-US" dirty="0"/>
              </a:p>
            </p:txBody>
          </p:sp>
        </mc:Choice>
        <mc:Fallback xmlns="">
          <p:sp>
            <p:nvSpPr>
              <p:cNvPr id="3" name="Content Placeholder 2">
                <a:extLst>
                  <a:ext uri="{FF2B5EF4-FFF2-40B4-BE49-F238E27FC236}">
                    <a16:creationId xmlns:a16="http://schemas.microsoft.com/office/drawing/2014/main" id="{55001A84-3A36-4927-A44F-2BB39E2B1C33}"/>
                  </a:ext>
                </a:extLst>
              </p:cNvPr>
              <p:cNvSpPr>
                <a:spLocks noGrp="1" noRot="1" noChangeAspect="1" noMove="1" noResize="1" noEditPoints="1" noAdjustHandles="1" noChangeArrowheads="1" noChangeShapeType="1" noTextEdit="1"/>
              </p:cNvSpPr>
              <p:nvPr>
                <p:ph idx="1"/>
              </p:nvPr>
            </p:nvSpPr>
            <p:spPr>
              <a:xfrm>
                <a:off x="838200" y="968642"/>
                <a:ext cx="10515600" cy="3085565"/>
              </a:xfrm>
              <a:blipFill>
                <a:blip r:embed="rId2"/>
                <a:stretch>
                  <a:fillRect l="-232" t="-39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4</a:t>
            </a:fld>
            <a:endParaRPr lang="en-US"/>
          </a:p>
        </p:txBody>
      </p:sp>
      <p:pic>
        <p:nvPicPr>
          <p:cNvPr id="6" name="Picture 5" descr="A picture containing table, board, water, air&#10;&#10;Description automatically generated">
            <a:extLst>
              <a:ext uri="{FF2B5EF4-FFF2-40B4-BE49-F238E27FC236}">
                <a16:creationId xmlns:a16="http://schemas.microsoft.com/office/drawing/2014/main" id="{B3016367-C5BF-441E-9684-2AAF9C6F82BA}"/>
              </a:ext>
            </a:extLst>
          </p:cNvPr>
          <p:cNvPicPr>
            <a:picLocks noChangeAspect="1"/>
          </p:cNvPicPr>
          <p:nvPr/>
        </p:nvPicPr>
        <p:blipFill rotWithShape="1">
          <a:blip r:embed="rId3">
            <a:extLst>
              <a:ext uri="{28A0092B-C50C-407E-A947-70E740481C1C}">
                <a14:useLocalDpi xmlns:a14="http://schemas.microsoft.com/office/drawing/2010/main" val="0"/>
              </a:ext>
            </a:extLst>
          </a:blip>
          <a:srcRect l="22283" t="14286" r="20065" b="13546"/>
          <a:stretch/>
        </p:blipFill>
        <p:spPr>
          <a:xfrm>
            <a:off x="838200" y="3975855"/>
            <a:ext cx="2743200" cy="2613715"/>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B22A4EF-1B53-438C-B5DD-CB220E4EA33A}"/>
                  </a:ext>
                </a:extLst>
              </p:cNvPr>
              <p:cNvSpPr txBox="1"/>
              <p:nvPr/>
            </p:nvSpPr>
            <p:spPr>
              <a:xfrm>
                <a:off x="4101947" y="4054207"/>
                <a:ext cx="4508653" cy="2421689"/>
              </a:xfrm>
              <a:prstGeom prst="rect">
                <a:avLst/>
              </a:prstGeom>
              <a:noFill/>
            </p:spPr>
            <p:txBody>
              <a:bodyPr wrap="square" rtlCol="0">
                <a:spAutoFit/>
              </a:bodyPr>
              <a:lstStyle/>
              <a:p>
                <a:pPr>
                  <a:spcAft>
                    <a:spcPts val="1800"/>
                  </a:spcAft>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6"/>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d>
                    </m:oMath>
                  </m:oMathPara>
                </a14:m>
                <a:endParaRPr lang="en-US" dirty="0"/>
              </a:p>
              <a:p>
                <a:pPr>
                  <a:spcAft>
                    <a:spcPts val="1800"/>
                  </a:spcAft>
                </a:pPr>
                <a:r>
                  <a:rPr lang="en-US" b="1" dirty="0"/>
                  <a:t>NOTE</a:t>
                </a:r>
                <a:r>
                  <a:rPr lang="en-US" dirty="0"/>
                  <a:t>: This matrix is symmetric! This is typical for undirected networks.</a:t>
                </a:r>
              </a:p>
            </p:txBody>
          </p:sp>
        </mc:Choice>
        <mc:Fallback xmlns="">
          <p:sp>
            <p:nvSpPr>
              <p:cNvPr id="7" name="TextBox 6">
                <a:extLst>
                  <a:ext uri="{FF2B5EF4-FFF2-40B4-BE49-F238E27FC236}">
                    <a16:creationId xmlns:a16="http://schemas.microsoft.com/office/drawing/2014/main" id="{7B22A4EF-1B53-438C-B5DD-CB220E4EA33A}"/>
                  </a:ext>
                </a:extLst>
              </p:cNvPr>
              <p:cNvSpPr txBox="1">
                <a:spLocks noRot="1" noChangeAspect="1" noMove="1" noResize="1" noEditPoints="1" noAdjustHandles="1" noChangeArrowheads="1" noChangeShapeType="1" noTextEdit="1"/>
              </p:cNvSpPr>
              <p:nvPr/>
            </p:nvSpPr>
            <p:spPr>
              <a:xfrm>
                <a:off x="4101947" y="4054207"/>
                <a:ext cx="4508653" cy="2421689"/>
              </a:xfrm>
              <a:prstGeom prst="rect">
                <a:avLst/>
              </a:prstGeom>
              <a:blipFill>
                <a:blip r:embed="rId4"/>
                <a:stretch>
                  <a:fillRect l="-1216" r="-135" b="-3275"/>
                </a:stretch>
              </a:blipFill>
            </p:spPr>
            <p:txBody>
              <a:bodyPr/>
              <a:lstStyle/>
              <a:p>
                <a:r>
                  <a:rPr lang="en-US">
                    <a:noFill/>
                  </a:rPr>
                  <a:t> </a:t>
                </a:r>
              </a:p>
            </p:txBody>
          </p:sp>
        </mc:Fallback>
      </mc:AlternateContent>
    </p:spTree>
    <p:extLst>
      <p:ext uri="{BB962C8B-B14F-4D97-AF65-F5344CB8AC3E}">
        <p14:creationId xmlns:p14="http://schemas.microsoft.com/office/powerpoint/2010/main" val="316581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268430"/>
            <a:ext cx="10515600" cy="910375"/>
          </a:xfrm>
        </p:spPr>
        <p:txBody>
          <a:bodyPr>
            <a:normAutofit fontScale="90000"/>
          </a:bodyPr>
          <a:lstStyle/>
          <a:p>
            <a:pPr algn="ctr"/>
            <a:r>
              <a:rPr lang="en-US" altLang="en-US" sz="3600" dirty="0">
                <a:solidFill>
                  <a:srgbClr val="C00000"/>
                </a:solidFill>
                <a:latin typeface="+mn-lt"/>
                <a:ea typeface="Cambria" panose="02040503050406030204" pitchFamily="18" charset="0"/>
              </a:rPr>
              <a:t>The Adjacency Matrix - 2</a:t>
            </a:r>
            <a:br>
              <a:rPr lang="en-US" altLang="en-US" sz="3600" dirty="0">
                <a:solidFill>
                  <a:srgbClr val="C00000"/>
                </a:solidFill>
                <a:latin typeface="+mn-lt"/>
                <a:ea typeface="Cambria" panose="02040503050406030204" pitchFamily="18" charset="0"/>
              </a:rPr>
            </a:br>
            <a:r>
              <a:rPr lang="en-US" altLang="en-US" sz="3600" dirty="0">
                <a:latin typeface="+mn-lt"/>
                <a:ea typeface="Cambria" panose="02040503050406030204" pitchFamily="18" charset="0"/>
              </a:rPr>
              <a:t>in R</a:t>
            </a:r>
            <a:endParaRPr lang="en-US" dirty="0">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1344057"/>
                <a:ext cx="10515600" cy="1578235"/>
              </a:xfrm>
            </p:spPr>
            <p:txBody>
              <a:bodyPr>
                <a:normAutofit fontScale="62500" lnSpcReduction="20000"/>
              </a:bodyPr>
              <a:lstStyle/>
              <a:p>
                <a:pPr marL="0" lvl="0" indent="0" fontAlgn="base">
                  <a:lnSpc>
                    <a:spcPct val="120000"/>
                  </a:lnSpc>
                  <a:spcBef>
                    <a:spcPts val="0"/>
                  </a:spcBef>
                  <a:spcAft>
                    <a:spcPts val="600"/>
                  </a:spcAft>
                  <a:buNone/>
                  <a:defRPr/>
                </a:pPr>
                <a:r>
                  <a:rPr lang="en-US" altLang="en-US" dirty="0"/>
                  <a:t>For a network </a:t>
                </a:r>
                <a14:m>
                  <m:oMath xmlns:m="http://schemas.openxmlformats.org/officeDocument/2006/math">
                    <m:r>
                      <a:rPr lang="en-US" altLang="en-US" b="0" i="1" smtClean="0">
                        <a:latin typeface="Cambria Math" panose="02040503050406030204" pitchFamily="18" charset="0"/>
                      </a:rPr>
                      <m:t>𝑔</m:t>
                    </m:r>
                  </m:oMath>
                </a14:m>
                <a:r>
                  <a:rPr lang="en-US" dirty="0"/>
                  <a:t>, we create the adjacency network as follows:</a:t>
                </a:r>
              </a:p>
              <a:p>
                <a:pPr lvl="0" indent="0" fontAlgn="base">
                  <a:lnSpc>
                    <a:spcPct val="120000"/>
                  </a:lnSpc>
                  <a:spcBef>
                    <a:spcPts val="0"/>
                  </a:spcBef>
                  <a:buNone/>
                  <a:defRPr/>
                </a:pPr>
                <a:r>
                  <a:rPr lang="en-US" dirty="0">
                    <a:latin typeface="Courier New" panose="02070309020205020404" pitchFamily="49" charset="0"/>
                    <a:cs typeface="Courier New" panose="02070309020205020404" pitchFamily="49" charset="0"/>
                  </a:rPr>
                  <a:t>g &lt;- </a:t>
                </a:r>
                <a:r>
                  <a:rPr lang="en-US" dirty="0" err="1">
                    <a:latin typeface="Courier New" panose="02070309020205020404" pitchFamily="49" charset="0"/>
                    <a:cs typeface="Courier New" panose="02070309020205020404" pitchFamily="49" charset="0"/>
                  </a:rPr>
                  <a:t>graph_from_literal</a:t>
                </a:r>
                <a:r>
                  <a:rPr lang="en-US" dirty="0">
                    <a:latin typeface="Courier New" panose="02070309020205020404" pitchFamily="49" charset="0"/>
                    <a:cs typeface="Courier New" panose="02070309020205020404" pitchFamily="49" charset="0"/>
                  </a:rPr>
                  <a:t>(1-2,2-3:4,3-4:5:6,5-1)</a:t>
                </a:r>
              </a:p>
              <a:p>
                <a:pPr lvl="0" indent="0" fontAlgn="base">
                  <a:lnSpc>
                    <a:spcPct val="120000"/>
                  </a:lnSpc>
                  <a:spcBef>
                    <a:spcPts val="0"/>
                  </a:spcBef>
                  <a:buNone/>
                  <a:defRPr/>
                </a:pPr>
                <a:r>
                  <a:rPr lang="en-US" dirty="0" err="1">
                    <a:latin typeface="Courier New" panose="02070309020205020404" pitchFamily="49" charset="0"/>
                    <a:cs typeface="Courier New" panose="02070309020205020404" pitchFamily="49" charset="0"/>
                  </a:rPr>
                  <a:t>set.seed</a:t>
                </a:r>
                <a:r>
                  <a:rPr lang="en-US" dirty="0">
                    <a:latin typeface="Courier New" panose="02070309020205020404" pitchFamily="49" charset="0"/>
                    <a:cs typeface="Courier New" panose="02070309020205020404" pitchFamily="49" charset="0"/>
                  </a:rPr>
                  <a:t>(23);plot(g)</a:t>
                </a:r>
              </a:p>
              <a:p>
                <a:pPr lvl="0" indent="0" fontAlgn="base">
                  <a:lnSpc>
                    <a:spcPct val="120000"/>
                  </a:lnSpc>
                  <a:spcBef>
                    <a:spcPts val="0"/>
                  </a:spcBef>
                  <a:buNone/>
                  <a:defRPr/>
                </a:pPr>
                <a:r>
                  <a:rPr lang="en-US" dirty="0" err="1">
                    <a:latin typeface="Courier New" panose="02070309020205020404" pitchFamily="49" charset="0"/>
                    <a:cs typeface="Courier New" panose="02070309020205020404" pitchFamily="49" charset="0"/>
                  </a:rPr>
                  <a:t>as_adj</a:t>
                </a:r>
                <a:r>
                  <a:rPr lang="en-US" dirty="0">
                    <a:latin typeface="Courier New" panose="02070309020205020404" pitchFamily="49" charset="0"/>
                    <a:cs typeface="Courier New" panose="02070309020205020404" pitchFamily="49" charset="0"/>
                  </a:rPr>
                  <a:t>(g)                  #Adjacency Matrix</a:t>
                </a:r>
              </a:p>
              <a:p>
                <a:pPr lvl="0" indent="0" fontAlgn="base">
                  <a:lnSpc>
                    <a:spcPct val="120000"/>
                  </a:lnSpc>
                  <a:spcBef>
                    <a:spcPts val="0"/>
                  </a:spcBef>
                  <a:buNone/>
                  <a:defRPr/>
                </a:pPr>
                <a:r>
                  <a:rPr lang="en-US" dirty="0" err="1">
                    <a:latin typeface="Courier New" panose="02070309020205020404" pitchFamily="49" charset="0"/>
                    <a:cs typeface="Courier New" panose="02070309020205020404" pitchFamily="49" charset="0"/>
                  </a:rPr>
                  <a:t>as_adj</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g,sparse</a:t>
                </a:r>
                <a:r>
                  <a:rPr lang="en-US" dirty="0">
                    <a:latin typeface="Courier New" panose="02070309020205020404" pitchFamily="49" charset="0"/>
                    <a:cs typeface="Courier New" panose="02070309020205020404" pitchFamily="49" charset="0"/>
                  </a:rPr>
                  <a:t>=F)         #Adjacency Matrix as a matrix</a:t>
                </a:r>
              </a:p>
              <a:p>
                <a:pPr marL="0" lvl="0" indent="0" fontAlgn="base">
                  <a:lnSpc>
                    <a:spcPct val="120000"/>
                  </a:lnSpc>
                  <a:spcBef>
                    <a:spcPts val="0"/>
                  </a:spcBef>
                  <a:spcAft>
                    <a:spcPts val="1800"/>
                  </a:spcAft>
                  <a:buNone/>
                  <a:defRPr/>
                </a:pPr>
                <a:endParaRPr lang="en-US" dirty="0"/>
              </a:p>
              <a:p>
                <a:pPr marL="0" indent="0">
                  <a:lnSpc>
                    <a:spcPct val="120000"/>
                  </a:lnSpc>
                  <a:spcBef>
                    <a:spcPts val="0"/>
                  </a:spcBef>
                  <a:spcAft>
                    <a:spcPts val="1800"/>
                  </a:spcAft>
                  <a:buNone/>
                </a:pPr>
                <a:endParaRPr lang="en-US" dirty="0"/>
              </a:p>
            </p:txBody>
          </p:sp>
        </mc:Choice>
        <mc:Fallback xmlns="">
          <p:sp>
            <p:nvSpPr>
              <p:cNvPr id="3" name="Content Placeholder 2">
                <a:extLst>
                  <a:ext uri="{FF2B5EF4-FFF2-40B4-BE49-F238E27FC236}">
                    <a16:creationId xmlns:a16="http://schemas.microsoft.com/office/drawing/2014/main" id="{55001A84-3A36-4927-A44F-2BB39E2B1C33}"/>
                  </a:ext>
                </a:extLst>
              </p:cNvPr>
              <p:cNvSpPr>
                <a:spLocks noGrp="1" noRot="1" noChangeAspect="1" noMove="1" noResize="1" noEditPoints="1" noAdjustHandles="1" noChangeArrowheads="1" noChangeShapeType="1" noTextEdit="1"/>
              </p:cNvSpPr>
              <p:nvPr>
                <p:ph idx="1"/>
              </p:nvPr>
            </p:nvSpPr>
            <p:spPr>
              <a:xfrm>
                <a:off x="838200" y="1344057"/>
                <a:ext cx="10515600" cy="1578235"/>
              </a:xfrm>
              <a:blipFill>
                <a:blip r:embed="rId2"/>
                <a:stretch>
                  <a:fillRect l="-522" t="-1931" b="-386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5</a:t>
            </a:fld>
            <a:endParaRPr lang="en-US"/>
          </a:p>
        </p:txBody>
      </p:sp>
      <p:pic>
        <p:nvPicPr>
          <p:cNvPr id="6" name="Picture 5" descr="A picture containing table, board, water, air&#10;&#10;Description automatically generated">
            <a:extLst>
              <a:ext uri="{FF2B5EF4-FFF2-40B4-BE49-F238E27FC236}">
                <a16:creationId xmlns:a16="http://schemas.microsoft.com/office/drawing/2014/main" id="{B3016367-C5BF-441E-9684-2AAF9C6F82BA}"/>
              </a:ext>
            </a:extLst>
          </p:cNvPr>
          <p:cNvPicPr>
            <a:picLocks noChangeAspect="1"/>
          </p:cNvPicPr>
          <p:nvPr/>
        </p:nvPicPr>
        <p:blipFill rotWithShape="1">
          <a:blip r:embed="rId3">
            <a:extLst>
              <a:ext uri="{28A0092B-C50C-407E-A947-70E740481C1C}">
                <a14:useLocalDpi xmlns:a14="http://schemas.microsoft.com/office/drawing/2010/main" val="0"/>
              </a:ext>
            </a:extLst>
          </a:blip>
          <a:srcRect l="22283" t="14286" r="20065" b="13546"/>
          <a:stretch/>
        </p:blipFill>
        <p:spPr>
          <a:xfrm>
            <a:off x="2611916" y="3334133"/>
            <a:ext cx="3171940" cy="3022217"/>
          </a:xfrm>
          <a:prstGeom prst="rect">
            <a:avLst/>
          </a:prstGeom>
        </p:spPr>
      </p:pic>
      <p:sp>
        <p:nvSpPr>
          <p:cNvPr id="5" name="Rectangle 1">
            <a:extLst>
              <a:ext uri="{FF2B5EF4-FFF2-40B4-BE49-F238E27FC236}">
                <a16:creationId xmlns:a16="http://schemas.microsoft.com/office/drawing/2014/main" id="{B12BAA9A-4696-4EC8-9B32-DDC67F2B6E63}"/>
              </a:ext>
            </a:extLst>
          </p:cNvPr>
          <p:cNvSpPr>
            <a:spLocks noChangeArrowheads="1"/>
          </p:cNvSpPr>
          <p:nvPr/>
        </p:nvSpPr>
        <p:spPr bwMode="auto">
          <a:xfrm>
            <a:off x="8731785" y="1344057"/>
            <a:ext cx="1123720"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  1 2 3 4 5 6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1 . 1 . . 1 .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2 1 . 1 1 . .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3 . 1 . 1 1 1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4 . 1 1 . . .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5 1 . 1 . . .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6 . . 1 . . .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C1DD15F7-92A9-42C2-A3BC-301BBF33E371}"/>
              </a:ext>
            </a:extLst>
          </p:cNvPr>
          <p:cNvSpPr>
            <a:spLocks noChangeArrowheads="1"/>
          </p:cNvSpPr>
          <p:nvPr/>
        </p:nvSpPr>
        <p:spPr bwMode="auto">
          <a:xfrm>
            <a:off x="8731785" y="2890391"/>
            <a:ext cx="1211855"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  1 2 3 4 5 6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1 0 1 0 0 1 0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2 1 0 1 1 0 0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3 0 1 0 1 1 1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4 0 1 1 0 0 0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5 1 0 1 0 0 0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6 0 0 1 0 0 0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815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268430"/>
            <a:ext cx="10515600" cy="700213"/>
          </a:xfrm>
        </p:spPr>
        <p:txBody>
          <a:bodyPr/>
          <a:lstStyle/>
          <a:p>
            <a:pPr algn="ctr"/>
            <a:r>
              <a:rPr lang="en-US" altLang="en-US" sz="3600" dirty="0">
                <a:solidFill>
                  <a:srgbClr val="C00000"/>
                </a:solidFill>
                <a:latin typeface="+mn-lt"/>
                <a:ea typeface="Cambria" panose="02040503050406030204" pitchFamily="18" charset="0"/>
              </a:rPr>
              <a:t>The Adjacency Matrix - 3</a:t>
            </a:r>
            <a:endParaRPr lang="en-US" dirty="0">
              <a:solidFill>
                <a:srgbClr val="C00000"/>
              </a:solidFill>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968643"/>
                <a:ext cx="10515600" cy="1533926"/>
              </a:xfrm>
            </p:spPr>
            <p:txBody>
              <a:bodyPr>
                <a:normAutofit fontScale="55000" lnSpcReduction="20000"/>
              </a:bodyPr>
              <a:lstStyle/>
              <a:p>
                <a:pPr marL="0" lvl="0" indent="0" fontAlgn="base">
                  <a:lnSpc>
                    <a:spcPct val="120000"/>
                  </a:lnSpc>
                  <a:spcBef>
                    <a:spcPts val="0"/>
                  </a:spcBef>
                  <a:spcAft>
                    <a:spcPts val="1800"/>
                  </a:spcAft>
                  <a:buNone/>
                  <a:defRPr/>
                </a:pPr>
                <a:r>
                  <a:rPr lang="en-US" altLang="en-US" dirty="0"/>
                  <a:t>We can create an adjacency matrix for a multigraph in the same way.</a:t>
                </a:r>
              </a:p>
              <a:p>
                <a:pPr marL="0" indent="0" fontAlgn="base">
                  <a:lnSpc>
                    <a:spcPct val="120000"/>
                  </a:lnSpc>
                  <a:spcBef>
                    <a:spcPts val="0"/>
                  </a:spcBef>
                  <a:spcAft>
                    <a:spcPts val="1800"/>
                  </a:spcAft>
                  <a:buNone/>
                  <a:defRPr/>
                </a:pPr>
                <a:r>
                  <a:rPr lang="en-US" altLang="en-US" b="1" dirty="0"/>
                  <a:t>NOTE</a:t>
                </a:r>
                <a:r>
                  <a:rPr lang="en-US" altLang="en-US" dirty="0"/>
                  <a:t>: In the book, self loops are doubled.</a:t>
                </a:r>
              </a:p>
              <a:p>
                <a:pPr marL="0" indent="0">
                  <a:lnSpc>
                    <a:spcPct val="120000"/>
                  </a:lnSpc>
                  <a:spcBef>
                    <a:spcPts val="0"/>
                  </a:spcBef>
                  <a:spcAft>
                    <a:spcPts val="1800"/>
                  </a:spcAft>
                  <a:buNone/>
                </a:pPr>
                <a:r>
                  <a:rPr lang="en-US" b="1" dirty="0"/>
                  <a:t>Exercise 2:</a:t>
                </a:r>
                <a:r>
                  <a:rPr lang="en-US" dirty="0"/>
                  <a:t> Create an adjacency matrix for the following graph where the vertices are ordered from </a:t>
                </a:r>
                <a14:m>
                  <m:oMath xmlns:m="http://schemas.openxmlformats.org/officeDocument/2006/math">
                    <m:r>
                      <a:rPr lang="en-US" b="0" i="1" smtClean="0">
                        <a:latin typeface="Cambria Math" panose="02040503050406030204" pitchFamily="18" charset="0"/>
                      </a:rPr>
                      <m:t>1</m:t>
                    </m:r>
                  </m:oMath>
                </a14:m>
                <a:r>
                  <a:rPr lang="en-US" dirty="0"/>
                  <a:t> to </a:t>
                </a:r>
                <a14:m>
                  <m:oMath xmlns:m="http://schemas.openxmlformats.org/officeDocument/2006/math">
                    <m:r>
                      <a:rPr lang="en-US" b="0" i="1" smtClean="0">
                        <a:latin typeface="Cambria Math" panose="02040503050406030204" pitchFamily="18" charset="0"/>
                      </a:rPr>
                      <m:t>6</m:t>
                    </m:r>
                  </m:oMath>
                </a14:m>
                <a:r>
                  <a:rPr lang="en-US" dirty="0"/>
                  <a:t>.</a:t>
                </a:r>
              </a:p>
              <a:p>
                <a:pPr marL="0" indent="0">
                  <a:lnSpc>
                    <a:spcPct val="120000"/>
                  </a:lnSpc>
                  <a:spcBef>
                    <a:spcPts val="0"/>
                  </a:spcBef>
                  <a:spcAft>
                    <a:spcPts val="1800"/>
                  </a:spcAft>
                  <a:buNone/>
                </a:pPr>
                <a:endParaRPr lang="en-US" dirty="0"/>
              </a:p>
            </p:txBody>
          </p:sp>
        </mc:Choice>
        <mc:Fallback xmlns="">
          <p:sp>
            <p:nvSpPr>
              <p:cNvPr id="3" name="Content Placeholder 2">
                <a:extLst>
                  <a:ext uri="{FF2B5EF4-FFF2-40B4-BE49-F238E27FC236}">
                    <a16:creationId xmlns:a16="http://schemas.microsoft.com/office/drawing/2014/main" id="{55001A84-3A36-4927-A44F-2BB39E2B1C33}"/>
                  </a:ext>
                </a:extLst>
              </p:cNvPr>
              <p:cNvSpPr>
                <a:spLocks noGrp="1" noRot="1" noChangeAspect="1" noMove="1" noResize="1" noEditPoints="1" noAdjustHandles="1" noChangeArrowheads="1" noChangeShapeType="1" noTextEdit="1"/>
              </p:cNvSpPr>
              <p:nvPr>
                <p:ph idx="1"/>
              </p:nvPr>
            </p:nvSpPr>
            <p:spPr>
              <a:xfrm>
                <a:off x="838200" y="968643"/>
                <a:ext cx="10515600" cy="1533926"/>
              </a:xfrm>
              <a:blipFill>
                <a:blip r:embed="rId2"/>
                <a:stretch>
                  <a:fillRect l="-232" t="-79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6</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B22A4EF-1B53-438C-B5DD-CB220E4EA33A}"/>
                  </a:ext>
                </a:extLst>
              </p:cNvPr>
              <p:cNvSpPr txBox="1"/>
              <p:nvPr/>
            </p:nvSpPr>
            <p:spPr>
              <a:xfrm>
                <a:off x="4505996" y="2561768"/>
                <a:ext cx="2945524" cy="1867691"/>
              </a:xfrm>
              <a:prstGeom prst="rect">
                <a:avLst/>
              </a:prstGeom>
              <a:noFill/>
            </p:spPr>
            <p:txBody>
              <a:bodyPr wrap="square" rtlCol="0">
                <a:spAutoFit/>
              </a:bodyPr>
              <a:lstStyle/>
              <a:p>
                <a:pPr>
                  <a:spcAft>
                    <a:spcPts val="1800"/>
                  </a:spcAft>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6"/>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3</m:t>
                                </m:r>
                              </m:e>
                              <m:e>
                                <m:r>
                                  <a:rPr lang="en-US" b="0" i="1" smtClean="0">
                                    <a:latin typeface="Cambria Math" panose="02040503050406030204" pitchFamily="18" charset="0"/>
                                  </a:rPr>
                                  <m:t>0</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2</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3</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m:oMathPara>
                </a14:m>
                <a:endParaRPr lang="en-US" dirty="0"/>
              </a:p>
            </p:txBody>
          </p:sp>
        </mc:Choice>
        <mc:Fallback xmlns="">
          <p:sp>
            <p:nvSpPr>
              <p:cNvPr id="7" name="TextBox 6">
                <a:extLst>
                  <a:ext uri="{FF2B5EF4-FFF2-40B4-BE49-F238E27FC236}">
                    <a16:creationId xmlns:a16="http://schemas.microsoft.com/office/drawing/2014/main" id="{7B22A4EF-1B53-438C-B5DD-CB220E4EA33A}"/>
                  </a:ext>
                </a:extLst>
              </p:cNvPr>
              <p:cNvSpPr txBox="1">
                <a:spLocks noRot="1" noChangeAspect="1" noMove="1" noResize="1" noEditPoints="1" noAdjustHandles="1" noChangeArrowheads="1" noChangeShapeType="1" noTextEdit="1"/>
              </p:cNvSpPr>
              <p:nvPr/>
            </p:nvSpPr>
            <p:spPr>
              <a:xfrm>
                <a:off x="4505996" y="2561768"/>
                <a:ext cx="2945524" cy="1867691"/>
              </a:xfrm>
              <a:prstGeom prst="rect">
                <a:avLst/>
              </a:prstGeom>
              <a:blipFill>
                <a:blip r:embed="rId3"/>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C7B794C-DDD1-476F-AC1E-FEFD6FD4074E}"/>
              </a:ext>
            </a:extLst>
          </p:cNvPr>
          <p:cNvPicPr>
            <a:picLocks noChangeAspect="1"/>
          </p:cNvPicPr>
          <p:nvPr/>
        </p:nvPicPr>
        <p:blipFill rotWithShape="1">
          <a:blip r:embed="rId4"/>
          <a:srcRect l="30697" t="3432" r="24055" b="17913"/>
          <a:stretch/>
        </p:blipFill>
        <p:spPr>
          <a:xfrm>
            <a:off x="838200" y="2376859"/>
            <a:ext cx="2945524" cy="2897037"/>
          </a:xfrm>
          <a:prstGeom prst="rect">
            <a:avLst/>
          </a:prstGeom>
        </p:spPr>
      </p:pic>
      <p:sp>
        <p:nvSpPr>
          <p:cNvPr id="8" name="TextBox 7">
            <a:extLst>
              <a:ext uri="{FF2B5EF4-FFF2-40B4-BE49-F238E27FC236}">
                <a16:creationId xmlns:a16="http://schemas.microsoft.com/office/drawing/2014/main" id="{EA183E68-8647-4019-94F9-B6FB8A417243}"/>
              </a:ext>
            </a:extLst>
          </p:cNvPr>
          <p:cNvSpPr txBox="1"/>
          <p:nvPr/>
        </p:nvSpPr>
        <p:spPr>
          <a:xfrm>
            <a:off x="2983832" y="4632960"/>
            <a:ext cx="8566484" cy="1369606"/>
          </a:xfrm>
          <a:prstGeom prst="rect">
            <a:avLst/>
          </a:prstGeom>
          <a:noFill/>
        </p:spPr>
        <p:txBody>
          <a:bodyPr wrap="square" rtlCol="0">
            <a:spAutoFit/>
          </a:bodyPr>
          <a:lstStyle/>
          <a:p>
            <a:pPr>
              <a:spcAft>
                <a:spcPts val="600"/>
              </a:spcAft>
            </a:pPr>
            <a:r>
              <a:rPr lang="en-US" b="1" dirty="0"/>
              <a:t>R-code:</a:t>
            </a:r>
          </a:p>
          <a:p>
            <a:pPr marL="228600"/>
            <a:r>
              <a:rPr lang="en-US" sz="1400" dirty="0">
                <a:latin typeface="Courier New" panose="02070309020205020404" pitchFamily="49" charset="0"/>
                <a:cs typeface="Courier New" panose="02070309020205020404" pitchFamily="49" charset="0"/>
              </a:rPr>
              <a:t>gm &lt;- </a:t>
            </a:r>
            <a:r>
              <a:rPr lang="en-US" sz="1400" dirty="0" err="1">
                <a:latin typeface="Courier New" panose="02070309020205020404" pitchFamily="49" charset="0"/>
                <a:cs typeface="Courier New" panose="02070309020205020404" pitchFamily="49" charset="0"/>
              </a:rPr>
              <a:t>graph_from_literal</a:t>
            </a:r>
            <a:r>
              <a:rPr lang="en-US" sz="1400" dirty="0">
                <a:latin typeface="Courier New" panose="02070309020205020404" pitchFamily="49" charset="0"/>
                <a:cs typeface="Courier New" panose="02070309020205020404" pitchFamily="49" charset="0"/>
              </a:rPr>
              <a:t>(1-2,2-2:3:3:4,3-4:5:6,5-1:1:1,6-6,simplify=F)</a:t>
            </a:r>
          </a:p>
          <a:p>
            <a:pPr marL="228600"/>
            <a:r>
              <a:rPr lang="en-US" sz="1400" dirty="0" err="1">
                <a:latin typeface="Courier New" panose="02070309020205020404" pitchFamily="49" charset="0"/>
                <a:cs typeface="Courier New" panose="02070309020205020404" pitchFamily="49" charset="0"/>
              </a:rPr>
              <a:t>set.seed</a:t>
            </a:r>
            <a:r>
              <a:rPr lang="en-US" sz="1400" dirty="0">
                <a:latin typeface="Courier New" panose="02070309020205020404" pitchFamily="49" charset="0"/>
                <a:cs typeface="Courier New" panose="02070309020205020404" pitchFamily="49" charset="0"/>
              </a:rPr>
              <a:t>(23);plot(gm, main="Multigraph")</a:t>
            </a:r>
          </a:p>
          <a:p>
            <a:pPr marL="228600"/>
            <a:r>
              <a:rPr lang="en-US" sz="1400" dirty="0" err="1">
                <a:latin typeface="Courier New" panose="02070309020205020404" pitchFamily="49" charset="0"/>
                <a:cs typeface="Courier New" panose="02070309020205020404" pitchFamily="49" charset="0"/>
              </a:rPr>
              <a:t>as_adj</a:t>
            </a:r>
            <a:r>
              <a:rPr lang="en-US" sz="1400" dirty="0">
                <a:latin typeface="Courier New" panose="02070309020205020404" pitchFamily="49" charset="0"/>
                <a:cs typeface="Courier New" panose="02070309020205020404" pitchFamily="49" charset="0"/>
              </a:rPr>
              <a:t>(gm)</a:t>
            </a:r>
          </a:p>
          <a:p>
            <a:endParaRPr lang="en-US" dirty="0"/>
          </a:p>
        </p:txBody>
      </p:sp>
      <p:sp>
        <p:nvSpPr>
          <p:cNvPr id="9" name="Rectangle 1">
            <a:extLst>
              <a:ext uri="{FF2B5EF4-FFF2-40B4-BE49-F238E27FC236}">
                <a16:creationId xmlns:a16="http://schemas.microsoft.com/office/drawing/2014/main" id="{7603E6EE-BD3C-4D32-9FCA-E87E9FD4064A}"/>
              </a:ext>
            </a:extLst>
          </p:cNvPr>
          <p:cNvSpPr>
            <a:spLocks noChangeArrowheads="1"/>
          </p:cNvSpPr>
          <p:nvPr/>
        </p:nvSpPr>
        <p:spPr bwMode="auto">
          <a:xfrm>
            <a:off x="8488489" y="5273896"/>
            <a:ext cx="1155032"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  1 2 3 4 5 6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1 . 1 . . 3 .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2 1 1 2 1 . .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3 . 2 . 1 1 1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4 . 1 1 . . .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5 3 . 1 . . .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6 . . 1 . . 1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828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268430"/>
            <a:ext cx="10515600" cy="700213"/>
          </a:xfrm>
        </p:spPr>
        <p:txBody>
          <a:bodyPr/>
          <a:lstStyle/>
          <a:p>
            <a:pPr algn="ctr"/>
            <a:r>
              <a:rPr lang="en-US" altLang="en-US" sz="3600" dirty="0">
                <a:solidFill>
                  <a:srgbClr val="C00000"/>
                </a:solidFill>
                <a:latin typeface="+mn-lt"/>
                <a:ea typeface="Cambria" panose="02040503050406030204" pitchFamily="18" charset="0"/>
              </a:rPr>
              <a:t>The Adjacency Matrix - 4</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1173815"/>
            <a:ext cx="10515600" cy="541137"/>
          </a:xfrm>
        </p:spPr>
        <p:txBody>
          <a:bodyPr>
            <a:normAutofit fontScale="62500" lnSpcReduction="20000"/>
          </a:bodyPr>
          <a:lstStyle/>
          <a:p>
            <a:pPr marL="0" indent="0">
              <a:lnSpc>
                <a:spcPct val="120000"/>
              </a:lnSpc>
              <a:spcBef>
                <a:spcPts val="0"/>
              </a:spcBef>
              <a:spcAft>
                <a:spcPts val="1800"/>
              </a:spcAft>
              <a:buNone/>
            </a:pPr>
            <a:r>
              <a:rPr lang="en-US" b="1" dirty="0"/>
              <a:t>Exercise 3:</a:t>
            </a:r>
            <a:r>
              <a:rPr lang="en-US" dirty="0"/>
              <a:t> Create an adjacency matrix for the following digraph. Use the order 1,3,2,6,4,5 for the vertices.</a:t>
            </a:r>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7</a:t>
            </a:fld>
            <a:endParaRPr lang="en-US"/>
          </a:p>
        </p:txBody>
      </p:sp>
      <p:sp>
        <p:nvSpPr>
          <p:cNvPr id="8" name="TextBox 7">
            <a:extLst>
              <a:ext uri="{FF2B5EF4-FFF2-40B4-BE49-F238E27FC236}">
                <a16:creationId xmlns:a16="http://schemas.microsoft.com/office/drawing/2014/main" id="{EA183E68-8647-4019-94F9-B6FB8A417243}"/>
              </a:ext>
            </a:extLst>
          </p:cNvPr>
          <p:cNvSpPr txBox="1"/>
          <p:nvPr/>
        </p:nvSpPr>
        <p:spPr>
          <a:xfrm>
            <a:off x="4346719" y="2279723"/>
            <a:ext cx="6436895" cy="1369606"/>
          </a:xfrm>
          <a:prstGeom prst="rect">
            <a:avLst/>
          </a:prstGeom>
          <a:noFill/>
        </p:spPr>
        <p:txBody>
          <a:bodyPr wrap="square" rtlCol="0">
            <a:spAutoFit/>
          </a:bodyPr>
          <a:lstStyle/>
          <a:p>
            <a:pPr>
              <a:spcAft>
                <a:spcPts val="600"/>
              </a:spcAft>
            </a:pPr>
            <a:r>
              <a:rPr lang="en-US" b="1" dirty="0"/>
              <a:t>R-code:</a:t>
            </a:r>
          </a:p>
          <a:p>
            <a:pPr marL="228600"/>
            <a:r>
              <a:rPr lang="en-US" sz="1400" dirty="0" err="1">
                <a:latin typeface="Courier New" panose="02070309020205020404" pitchFamily="49" charset="0"/>
                <a:cs typeface="Courier New" panose="02070309020205020404" pitchFamily="49" charset="0"/>
              </a:rPr>
              <a:t>gd</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graph_from_literal</a:t>
            </a:r>
            <a:r>
              <a:rPr lang="en-US" sz="1400" dirty="0">
                <a:latin typeface="Courier New" panose="02070309020205020404" pitchFamily="49" charset="0"/>
                <a:cs typeface="Courier New" panose="02070309020205020404" pitchFamily="49" charset="0"/>
              </a:rPr>
              <a:t>(1-+3-+2-+6-+4-+1,4-+5-+3,5+-6)</a:t>
            </a:r>
          </a:p>
          <a:p>
            <a:pPr marL="228600"/>
            <a:r>
              <a:rPr lang="en-US" sz="1400" dirty="0" err="1">
                <a:latin typeface="Courier New" panose="02070309020205020404" pitchFamily="49" charset="0"/>
                <a:cs typeface="Courier New" panose="02070309020205020404" pitchFamily="49" charset="0"/>
              </a:rPr>
              <a:t>set.seed</a:t>
            </a:r>
            <a:r>
              <a:rPr lang="en-US" sz="1400" dirty="0">
                <a:latin typeface="Courier New" panose="02070309020205020404" pitchFamily="49" charset="0"/>
                <a:cs typeface="Courier New" panose="02070309020205020404" pitchFamily="49" charset="0"/>
              </a:rPr>
              <a:t>(23);plot(</a:t>
            </a:r>
            <a:r>
              <a:rPr lang="en-US" sz="1400" dirty="0" err="1">
                <a:latin typeface="Courier New" panose="02070309020205020404" pitchFamily="49" charset="0"/>
                <a:cs typeface="Courier New" panose="02070309020205020404" pitchFamily="49" charset="0"/>
              </a:rPr>
              <a:t>gd,main</a:t>
            </a:r>
            <a:r>
              <a:rPr lang="en-US" sz="1400" dirty="0">
                <a:latin typeface="Courier New" panose="02070309020205020404" pitchFamily="49" charset="0"/>
                <a:cs typeface="Courier New" panose="02070309020205020404" pitchFamily="49" charset="0"/>
              </a:rPr>
              <a:t>="Digraph")</a:t>
            </a:r>
          </a:p>
          <a:p>
            <a:pPr marL="228600"/>
            <a:r>
              <a:rPr lang="en-US" sz="1400" dirty="0" err="1">
                <a:latin typeface="Courier New" panose="02070309020205020404" pitchFamily="49" charset="0"/>
                <a:cs typeface="Courier New" panose="02070309020205020404" pitchFamily="49" charset="0"/>
              </a:rPr>
              <a:t>as_adj</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gd</a:t>
            </a:r>
            <a:r>
              <a:rPr lang="en-US" sz="1400" dirty="0">
                <a:latin typeface="Courier New" panose="02070309020205020404" pitchFamily="49" charset="0"/>
                <a:cs typeface="Courier New" panose="02070309020205020404" pitchFamily="49" charset="0"/>
              </a:rPr>
              <a:t>)</a:t>
            </a:r>
          </a:p>
          <a:p>
            <a:endParaRPr lang="en-US" dirty="0"/>
          </a:p>
        </p:txBody>
      </p:sp>
      <p:pic>
        <p:nvPicPr>
          <p:cNvPr id="6" name="Picture 5">
            <a:extLst>
              <a:ext uri="{FF2B5EF4-FFF2-40B4-BE49-F238E27FC236}">
                <a16:creationId xmlns:a16="http://schemas.microsoft.com/office/drawing/2014/main" id="{3116C510-FD8F-4653-AF75-476C8C855DA6}"/>
              </a:ext>
            </a:extLst>
          </p:cNvPr>
          <p:cNvPicPr>
            <a:picLocks noChangeAspect="1"/>
          </p:cNvPicPr>
          <p:nvPr/>
        </p:nvPicPr>
        <p:blipFill rotWithShape="1">
          <a:blip r:embed="rId2"/>
          <a:srcRect l="32559" t="2889" r="28710" b="16926"/>
          <a:stretch/>
        </p:blipFill>
        <p:spPr>
          <a:xfrm>
            <a:off x="838200" y="1791896"/>
            <a:ext cx="3279228" cy="3841290"/>
          </a:xfrm>
          <a:prstGeom prst="rect">
            <a:avLst/>
          </a:prstGeom>
        </p:spPr>
      </p:pic>
      <p:sp>
        <p:nvSpPr>
          <p:cNvPr id="10" name="Rectangle 1">
            <a:extLst>
              <a:ext uri="{FF2B5EF4-FFF2-40B4-BE49-F238E27FC236}">
                <a16:creationId xmlns:a16="http://schemas.microsoft.com/office/drawing/2014/main" id="{5246543E-FE8C-4CC1-B8D8-C3DD1E3D4531}"/>
              </a:ext>
            </a:extLst>
          </p:cNvPr>
          <p:cNvSpPr>
            <a:spLocks noChangeArrowheads="1"/>
          </p:cNvSpPr>
          <p:nvPr/>
        </p:nvSpPr>
        <p:spPr bwMode="auto">
          <a:xfrm>
            <a:off x="10676020" y="2495167"/>
            <a:ext cx="1179095"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  1 3 2 6 4 5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1 . 1 . . . .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3 . . 1 . . .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2 . . . 1 . .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6 . . . . 1 1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4 1 . . . . 1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5 . 1 . . . .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7A734903-AF3A-493B-8419-24EC91DD04FC}"/>
              </a:ext>
            </a:extLst>
          </p:cNvPr>
          <p:cNvSpPr txBox="1"/>
          <p:nvPr/>
        </p:nvSpPr>
        <p:spPr>
          <a:xfrm>
            <a:off x="4346719" y="4041037"/>
            <a:ext cx="7508396" cy="1754326"/>
          </a:xfrm>
          <a:prstGeom prst="rect">
            <a:avLst/>
          </a:prstGeom>
          <a:noFill/>
        </p:spPr>
        <p:txBody>
          <a:bodyPr wrap="square" rtlCol="0">
            <a:spAutoFit/>
          </a:bodyPr>
          <a:lstStyle/>
          <a:p>
            <a:pPr marL="628650" indent="-628650"/>
            <a:r>
              <a:rPr lang="en-US" b="1" dirty="0"/>
              <a:t>NOTE</a:t>
            </a:r>
            <a:r>
              <a:rPr lang="en-US" dirty="0"/>
              <a:t>: Using </a:t>
            </a:r>
            <a:r>
              <a:rPr lang="en-US" dirty="0" err="1">
                <a:latin typeface="Courier New" panose="02070309020205020404" pitchFamily="49" charset="0"/>
                <a:cs typeface="Courier New" panose="02070309020205020404" pitchFamily="49" charset="0"/>
              </a:rPr>
              <a:t>graph_from_literal</a:t>
            </a:r>
            <a:r>
              <a:rPr lang="en-US" dirty="0">
                <a:latin typeface="Courier New" panose="02070309020205020404" pitchFamily="49" charset="0"/>
                <a:cs typeface="Courier New" panose="02070309020205020404" pitchFamily="49" charset="0"/>
              </a:rPr>
              <a:t> </a:t>
            </a:r>
            <a:r>
              <a:rPr lang="en-US" dirty="0"/>
              <a:t>turns every numbered vertex into a name, internally numbered in order of occurrence. Therefore the numbers in this adjacency matrix are not consecutive! This can be resolved by making sure the vertices are named in the order you want them, </a:t>
            </a:r>
            <a:r>
              <a:rPr lang="en-US" i="1" dirty="0"/>
              <a:t>or</a:t>
            </a:r>
            <a:r>
              <a:rPr lang="en-US" dirty="0"/>
              <a:t> by using the function </a:t>
            </a:r>
            <a:r>
              <a:rPr lang="en-US" dirty="0" err="1">
                <a:latin typeface="Courier New" panose="02070309020205020404" pitchFamily="49" charset="0"/>
                <a:cs typeface="Courier New" panose="02070309020205020404" pitchFamily="49" charset="0"/>
              </a:rPr>
              <a:t>make_graph</a:t>
            </a:r>
            <a:r>
              <a:rPr lang="en-US" dirty="0">
                <a:latin typeface="Courier New" panose="02070309020205020404" pitchFamily="49" charset="0"/>
                <a:cs typeface="Courier New" panose="02070309020205020404" pitchFamily="49" charset="0"/>
              </a:rPr>
              <a:t> </a:t>
            </a:r>
            <a:r>
              <a:rPr lang="en-US" dirty="0"/>
              <a:t>instead which treats integers as the indices of the vertices rather than vertex names.</a:t>
            </a:r>
          </a:p>
        </p:txBody>
      </p:sp>
    </p:spTree>
    <p:extLst>
      <p:ext uri="{BB962C8B-B14F-4D97-AF65-F5344CB8AC3E}">
        <p14:creationId xmlns:p14="http://schemas.microsoft.com/office/powerpoint/2010/main" val="287548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268430"/>
            <a:ext cx="10515600" cy="700213"/>
          </a:xfrm>
        </p:spPr>
        <p:txBody>
          <a:bodyPr/>
          <a:lstStyle/>
          <a:p>
            <a:pPr algn="ctr"/>
            <a:r>
              <a:rPr lang="en-US" altLang="en-US" sz="3600" dirty="0">
                <a:solidFill>
                  <a:srgbClr val="C00000"/>
                </a:solidFill>
                <a:latin typeface="+mn-lt"/>
                <a:ea typeface="Cambria" panose="02040503050406030204" pitchFamily="18" charset="0"/>
              </a:rPr>
              <a:t>The Adjacency Matrix - 5</a:t>
            </a:r>
            <a:endParaRPr lang="en-US" dirty="0">
              <a:solidFill>
                <a:srgbClr val="C00000"/>
              </a:solidFill>
              <a:latin typeface="+mn-lt"/>
            </a:endParaRPr>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8</a:t>
            </a:fld>
            <a:endParaRPr lang="en-US"/>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968643"/>
            <a:ext cx="10515600" cy="1680411"/>
          </a:xfrm>
        </p:spPr>
        <p:txBody>
          <a:bodyPr>
            <a:normAutofit fontScale="62500" lnSpcReduction="20000"/>
          </a:bodyPr>
          <a:lstStyle/>
          <a:p>
            <a:pPr marL="0" indent="0">
              <a:lnSpc>
                <a:spcPct val="120000"/>
              </a:lnSpc>
              <a:spcBef>
                <a:spcPts val="0"/>
              </a:spcBef>
              <a:spcAft>
                <a:spcPts val="1800"/>
              </a:spcAft>
              <a:buNone/>
            </a:pPr>
            <a:r>
              <a:rPr lang="en-US" dirty="0"/>
              <a:t>An adjacency matrix can also represent weights. In that case, instead of an entry containing a 1 when an edge exists, it would contain the weight of the edge.</a:t>
            </a:r>
          </a:p>
          <a:p>
            <a:pPr marL="0" indent="0">
              <a:lnSpc>
                <a:spcPct val="120000"/>
              </a:lnSpc>
              <a:spcBef>
                <a:spcPts val="0"/>
              </a:spcBef>
              <a:spcAft>
                <a:spcPts val="1800"/>
              </a:spcAft>
              <a:buNone/>
            </a:pPr>
            <a:r>
              <a:rPr lang="en-US" b="1" dirty="0"/>
              <a:t>Exercise 4</a:t>
            </a:r>
            <a:r>
              <a:rPr lang="en-US" dirty="0"/>
              <a:t>: For the graph in exercise 1, let the weights be equal to the internal numbering of the edges. Then create its weighted adjacency matrix, with the vertices ordered consecutively.</a:t>
            </a:r>
          </a:p>
          <a:p>
            <a:pPr marL="0" indent="0">
              <a:lnSpc>
                <a:spcPct val="120000"/>
              </a:lnSpc>
              <a:spcBef>
                <a:spcPts val="0"/>
              </a:spcBef>
              <a:spcAft>
                <a:spcPts val="1800"/>
              </a:spcAft>
              <a:buNone/>
            </a:pPr>
            <a:endParaRPr lang="en-US" dirty="0"/>
          </a:p>
        </p:txBody>
      </p:sp>
      <p:pic>
        <p:nvPicPr>
          <p:cNvPr id="5" name="Picture 4">
            <a:extLst>
              <a:ext uri="{FF2B5EF4-FFF2-40B4-BE49-F238E27FC236}">
                <a16:creationId xmlns:a16="http://schemas.microsoft.com/office/drawing/2014/main" id="{687FE953-5995-4F0F-A798-A9EA6F4BB11C}"/>
              </a:ext>
            </a:extLst>
          </p:cNvPr>
          <p:cNvPicPr>
            <a:picLocks noChangeAspect="1"/>
          </p:cNvPicPr>
          <p:nvPr/>
        </p:nvPicPr>
        <p:blipFill rotWithShape="1">
          <a:blip r:embed="rId2"/>
          <a:srcRect l="27443" r="21704" b="20112"/>
          <a:stretch/>
        </p:blipFill>
        <p:spPr>
          <a:xfrm>
            <a:off x="838200" y="2495167"/>
            <a:ext cx="3056021" cy="3826996"/>
          </a:xfrm>
          <a:prstGeom prst="rect">
            <a:avLst/>
          </a:prstGeom>
        </p:spPr>
      </p:pic>
      <p:sp>
        <p:nvSpPr>
          <p:cNvPr id="8" name="TextBox 7">
            <a:extLst>
              <a:ext uri="{FF2B5EF4-FFF2-40B4-BE49-F238E27FC236}">
                <a16:creationId xmlns:a16="http://schemas.microsoft.com/office/drawing/2014/main" id="{EA183E68-8647-4019-94F9-B6FB8A417243}"/>
              </a:ext>
            </a:extLst>
          </p:cNvPr>
          <p:cNvSpPr txBox="1"/>
          <p:nvPr/>
        </p:nvSpPr>
        <p:spPr>
          <a:xfrm>
            <a:off x="3465095" y="2994596"/>
            <a:ext cx="8558463" cy="1585049"/>
          </a:xfrm>
          <a:prstGeom prst="rect">
            <a:avLst/>
          </a:prstGeom>
          <a:noFill/>
        </p:spPr>
        <p:txBody>
          <a:bodyPr wrap="square" rtlCol="0">
            <a:spAutoFit/>
          </a:bodyPr>
          <a:lstStyle/>
          <a:p>
            <a:pPr>
              <a:spcAft>
                <a:spcPts val="600"/>
              </a:spcAft>
            </a:pPr>
            <a:r>
              <a:rPr lang="en-US" b="1" dirty="0"/>
              <a:t>R-code:</a:t>
            </a:r>
          </a:p>
          <a:p>
            <a:pPr marL="228600"/>
            <a:r>
              <a:rPr lang="en-US" sz="1400" dirty="0">
                <a:latin typeface="Courier New" panose="02070309020205020404" pitchFamily="49" charset="0"/>
                <a:cs typeface="Courier New" panose="02070309020205020404" pitchFamily="49" charset="0"/>
              </a:rPr>
              <a:t>E(g)$weight=E(g)          #Let weight be the internal value of the edges</a:t>
            </a:r>
          </a:p>
          <a:p>
            <a:pPr marL="228600"/>
            <a:r>
              <a:rPr lang="en-US" sz="1400" dirty="0">
                <a:latin typeface="Courier New" panose="02070309020205020404" pitchFamily="49" charset="0"/>
                <a:cs typeface="Courier New" panose="02070309020205020404" pitchFamily="49" charset="0"/>
              </a:rPr>
              <a:t>E(g)$label=E(g)           #Let label also be the internal value of the edges</a:t>
            </a:r>
          </a:p>
          <a:p>
            <a:pPr marL="228600"/>
            <a:r>
              <a:rPr lang="en-US" sz="1400" dirty="0" err="1">
                <a:latin typeface="Courier New" panose="02070309020205020404" pitchFamily="49" charset="0"/>
                <a:cs typeface="Courier New" panose="02070309020205020404" pitchFamily="49" charset="0"/>
              </a:rPr>
              <a:t>set.seed</a:t>
            </a:r>
            <a:r>
              <a:rPr lang="en-US" sz="1400" dirty="0">
                <a:latin typeface="Courier New" panose="02070309020205020404" pitchFamily="49" charset="0"/>
                <a:cs typeface="Courier New" panose="02070309020205020404" pitchFamily="49" charset="0"/>
              </a:rPr>
              <a:t>(23);plot(g, main="Graph with Weights")</a:t>
            </a:r>
          </a:p>
          <a:p>
            <a:pPr marL="228600"/>
            <a:r>
              <a:rPr lang="en-US" sz="1400" dirty="0" err="1">
                <a:latin typeface="Courier New" panose="02070309020205020404" pitchFamily="49" charset="0"/>
                <a:cs typeface="Courier New" panose="02070309020205020404" pitchFamily="49" charset="0"/>
              </a:rPr>
              <a:t>as_adj</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g,attr</a:t>
            </a:r>
            <a:r>
              <a:rPr lang="en-US" sz="1400" dirty="0">
                <a:latin typeface="Courier New" panose="02070309020205020404" pitchFamily="49" charset="0"/>
                <a:cs typeface="Courier New" panose="02070309020205020404" pitchFamily="49" charset="0"/>
              </a:rPr>
              <a:t>="weight")</a:t>
            </a:r>
          </a:p>
          <a:p>
            <a:endParaRPr lang="en-US" dirty="0"/>
          </a:p>
        </p:txBody>
      </p:sp>
      <p:sp>
        <p:nvSpPr>
          <p:cNvPr id="7" name="Rectangle 1">
            <a:extLst>
              <a:ext uri="{FF2B5EF4-FFF2-40B4-BE49-F238E27FC236}">
                <a16:creationId xmlns:a16="http://schemas.microsoft.com/office/drawing/2014/main" id="{5184D0EC-1FDD-49A0-A61A-32108070639E}"/>
              </a:ext>
            </a:extLst>
          </p:cNvPr>
          <p:cNvSpPr>
            <a:spLocks noChangeArrowheads="1"/>
          </p:cNvSpPr>
          <p:nvPr/>
        </p:nvSpPr>
        <p:spPr bwMode="auto">
          <a:xfrm>
            <a:off x="6930190" y="4418361"/>
            <a:ext cx="1367591" cy="1292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1 2 3 4 5 6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1 . 1 . . 2 .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2 1 . 3 4 . .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3 . 3 . 5 6 7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4 . 4 5 . . .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5 2 . 6 . . .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6 . . 7 . . .</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9946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43814"/>
            <a:ext cx="10515600" cy="661451"/>
          </a:xfrm>
        </p:spPr>
        <p:txBody>
          <a:bodyPr/>
          <a:lstStyle/>
          <a:p>
            <a:pPr algn="ctr"/>
            <a:r>
              <a:rPr lang="en-US" sz="3600" dirty="0">
                <a:solidFill>
                  <a:srgbClr val="C00000"/>
                </a:solidFill>
                <a:latin typeface="+mn-lt"/>
              </a:rPr>
              <a:t>Subgraphs</a:t>
            </a:r>
            <a:endParaRPr lang="en-US" dirty="0">
              <a:solidFill>
                <a:srgbClr val="C00000"/>
              </a:solidFill>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805268"/>
                <a:ext cx="10515600" cy="2225316"/>
              </a:xfrm>
            </p:spPr>
            <p:txBody>
              <a:bodyPr>
                <a:normAutofit fontScale="77500" lnSpcReduction="20000"/>
              </a:bodyPr>
              <a:lstStyle/>
              <a:p>
                <a:pPr>
                  <a:lnSpc>
                    <a:spcPct val="120000"/>
                  </a:lnSpc>
                  <a:spcBef>
                    <a:spcPts val="0"/>
                  </a:spcBef>
                  <a:spcAft>
                    <a:spcPts val="1800"/>
                  </a:spcAft>
                </a:pPr>
                <a:r>
                  <a:rPr lang="en-US" dirty="0"/>
                  <a:t>A graph </a:t>
                </a:r>
                <a14:m>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𝐻</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𝐻</m:t>
                            </m:r>
                          </m:sub>
                        </m:sSub>
                      </m:e>
                    </m:d>
                  </m:oMath>
                </a14:m>
                <a:r>
                  <a:rPr lang="en-US" dirty="0"/>
                  <a:t> is a </a:t>
                </a:r>
                <a:r>
                  <a:rPr lang="en-US" b="1" i="1" dirty="0"/>
                  <a:t>subgraph</a:t>
                </a:r>
                <a:r>
                  <a:rPr lang="en-US" i="1" dirty="0"/>
                  <a:t> </a:t>
                </a:r>
                <a:r>
                  <a:rPr lang="en-US" dirty="0"/>
                  <a:t>of another graph </a:t>
                </a:r>
                <a14:m>
                  <m:oMath xmlns:m="http://schemas.openxmlformats.org/officeDocument/2006/math">
                    <m:r>
                      <a:rPr lang="en-US" i="1">
                        <a:latin typeface="Cambria Math" panose="02040503050406030204" pitchFamily="18" charset="0"/>
                      </a:rPr>
                      <m:t>𝐺</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rPr>
                          <m:t>𝐸</m:t>
                        </m:r>
                      </m:e>
                    </m:d>
                    <m:r>
                      <a:rPr lang="en-US" i="1">
                        <a:latin typeface="Cambria Math" panose="02040503050406030204" pitchFamily="18" charset="0"/>
                      </a:rPr>
                      <m:t> </m:t>
                    </m:r>
                  </m:oMath>
                </a14:m>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𝐻</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𝐸</m:t>
                        </m:r>
                      </m:e>
                      <m:sub>
                        <m:r>
                          <a:rPr lang="en-US" i="1">
                            <a:latin typeface="Cambria Math" panose="02040503050406030204" pitchFamily="18" charset="0"/>
                          </a:rPr>
                          <m:t>𝐻</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oMath>
                </a14:m>
                <a:r>
                  <a:rPr lang="en-US" dirty="0"/>
                  <a:t>. </a:t>
                </a:r>
                <a:endParaRPr lang="en-US" i="1" dirty="0"/>
              </a:p>
              <a:p>
                <a:pPr>
                  <a:lnSpc>
                    <a:spcPct val="120000"/>
                  </a:lnSpc>
                  <a:spcBef>
                    <a:spcPts val="0"/>
                  </a:spcBef>
                  <a:spcAft>
                    <a:spcPts val="1800"/>
                  </a:spcAft>
                </a:pPr>
                <a:r>
                  <a:rPr lang="en-US" dirty="0"/>
                  <a:t>An </a:t>
                </a:r>
                <a:r>
                  <a:rPr lang="en-US" b="1" i="1" dirty="0"/>
                  <a:t>induced subgraph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𝐺</m:t>
                        </m:r>
                      </m:e>
                      <m:sup>
                        <m:r>
                          <a:rPr lang="en-US" b="0" i="1" smtClean="0">
                            <a:latin typeface="Cambria Math" panose="02040503050406030204" pitchFamily="18" charset="0"/>
                          </a:rPr>
                          <m:t>′</m:t>
                        </m:r>
                      </m:sup>
                    </m:sSup>
                    <m:r>
                      <a:rPr lang="en-US" i="1">
                        <a:latin typeface="Cambria Math" panose="02040503050406030204" pitchFamily="18" charset="0"/>
                      </a:rPr>
                      <m:t>=</m:t>
                    </m:r>
                    <m:d>
                      <m:dPr>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m:t>
                            </m:r>
                          </m:sup>
                        </m:sSup>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m:t>
                            </m:r>
                          </m:sup>
                        </m:sSup>
                      </m:e>
                    </m:d>
                  </m:oMath>
                </a14:m>
                <a:r>
                  <a:rPr lang="en-US" dirty="0"/>
                  <a:t> of a graph </a:t>
                </a:r>
                <a14:m>
                  <m:oMath xmlns:m="http://schemas.openxmlformats.org/officeDocument/2006/math">
                    <m:r>
                      <a:rPr lang="en-US" b="0" i="1" smtClean="0">
                        <a:latin typeface="Cambria Math" panose="02040503050406030204" pitchFamily="18" charset="0"/>
                      </a:rPr>
                      <m:t>𝐺</m:t>
                    </m:r>
                  </m:oMath>
                </a14:m>
                <a:r>
                  <a:rPr lang="en-US" dirty="0"/>
                  <a:t> is a subset of </a:t>
                </a:r>
                <a14:m>
                  <m:oMath xmlns:m="http://schemas.openxmlformats.org/officeDocument/2006/math">
                    <m:r>
                      <a:rPr lang="en-US" b="0" i="1" smtClean="0">
                        <a:latin typeface="Cambria Math" panose="02040503050406030204" pitchFamily="18" charset="0"/>
                      </a:rPr>
                      <m:t>𝐺</m:t>
                    </m:r>
                  </m:oMath>
                </a14:m>
                <a:r>
                  <a:rPr lang="en-US" dirty="0"/>
                  <a:t> such that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m:t>
                        </m:r>
                      </m:sup>
                    </m:sSup>
                  </m:oMath>
                </a14:m>
                <a:r>
                  <a:rPr lang="en-US" dirty="0"/>
                  <a:t> is the collection of edges of </a:t>
                </a:r>
                <a14:m>
                  <m:oMath xmlns:m="http://schemas.openxmlformats.org/officeDocument/2006/math">
                    <m:r>
                      <a:rPr lang="en-US" b="0" i="1" smtClean="0">
                        <a:latin typeface="Cambria Math" panose="02040503050406030204" pitchFamily="18" charset="0"/>
                      </a:rPr>
                      <m:t>𝐺</m:t>
                    </m:r>
                  </m:oMath>
                </a14:m>
                <a:r>
                  <a:rPr lang="en-US" dirty="0"/>
                  <a:t> that are incident on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𝑉</m:t>
                        </m:r>
                      </m:e>
                      <m:sup>
                        <m:r>
                          <a:rPr lang="en-US" i="1">
                            <a:latin typeface="Cambria Math" panose="02040503050406030204" pitchFamily="18" charset="0"/>
                          </a:rPr>
                          <m:t>′</m:t>
                        </m:r>
                      </m:sup>
                    </m:sSup>
                  </m:oMath>
                </a14:m>
                <a:r>
                  <a:rPr lang="en-US" dirty="0"/>
                  <a:t>.</a:t>
                </a:r>
              </a:p>
              <a:p>
                <a:pPr>
                  <a:lnSpc>
                    <a:spcPct val="120000"/>
                  </a:lnSpc>
                  <a:spcBef>
                    <a:spcPts val="0"/>
                  </a:spcBef>
                  <a:spcAft>
                    <a:spcPts val="1800"/>
                  </a:spcAft>
                </a:pPr>
                <a:r>
                  <a:rPr lang="en-US" b="1" dirty="0"/>
                  <a:t>Exercise 5:</a:t>
                </a:r>
                <a:r>
                  <a:rPr lang="en-US" dirty="0"/>
                  <a:t> For the network </a:t>
                </a:r>
                <a14:m>
                  <m:oMath xmlns:m="http://schemas.openxmlformats.org/officeDocument/2006/math">
                    <m:r>
                      <a:rPr lang="en-US" b="0" i="1" smtClean="0">
                        <a:latin typeface="Cambria Math" panose="02040503050406030204" pitchFamily="18" charset="0"/>
                      </a:rPr>
                      <m:t>𝑔</m:t>
                    </m:r>
                  </m:oMath>
                </a14:m>
                <a:r>
                  <a:rPr lang="en-US" dirty="0"/>
                  <a:t> shown, create the induced subgraph when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𝑉</m:t>
                        </m:r>
                      </m:e>
                      <m:sup>
                        <m:r>
                          <a:rPr lang="en-US" i="1">
                            <a:latin typeface="Cambria Math" panose="02040503050406030204" pitchFamily="18" charset="0"/>
                          </a:rPr>
                          <m:t>′</m:t>
                        </m:r>
                      </m:sup>
                    </m:s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1,2,3,5</m:t>
                        </m:r>
                      </m:e>
                    </m:d>
                  </m:oMath>
                </a14:m>
                <a:r>
                  <a:rPr lang="en-US" dirty="0"/>
                  <a:t>.</a:t>
                </a:r>
              </a:p>
              <a:p>
                <a:pPr marL="0" indent="0">
                  <a:lnSpc>
                    <a:spcPct val="120000"/>
                  </a:lnSpc>
                  <a:spcBef>
                    <a:spcPct val="0"/>
                  </a:spcBef>
                  <a:buNone/>
                </a:pPr>
                <a:endParaRPr lang="en-US" altLang="en-US" sz="2400" dirty="0"/>
              </a:p>
            </p:txBody>
          </p:sp>
        </mc:Choice>
        <mc:Fallback xmlns="">
          <p:sp>
            <p:nvSpPr>
              <p:cNvPr id="3" name="Content Placeholder 2">
                <a:extLst>
                  <a:ext uri="{FF2B5EF4-FFF2-40B4-BE49-F238E27FC236}">
                    <a16:creationId xmlns:a16="http://schemas.microsoft.com/office/drawing/2014/main" id="{55001A84-3A36-4927-A44F-2BB39E2B1C33}"/>
                  </a:ext>
                </a:extLst>
              </p:cNvPr>
              <p:cNvSpPr>
                <a:spLocks noGrp="1" noRot="1" noChangeAspect="1" noMove="1" noResize="1" noEditPoints="1" noAdjustHandles="1" noChangeArrowheads="1" noChangeShapeType="1" noTextEdit="1"/>
              </p:cNvSpPr>
              <p:nvPr>
                <p:ph idx="1"/>
              </p:nvPr>
            </p:nvSpPr>
            <p:spPr>
              <a:xfrm>
                <a:off x="838200" y="805268"/>
                <a:ext cx="10515600" cy="2225316"/>
              </a:xfrm>
              <a:blipFill>
                <a:blip r:embed="rId3"/>
                <a:stretch>
                  <a:fillRect l="-696" t="-1918" r="-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9</a:t>
            </a:fld>
            <a:endParaRPr lang="en-US"/>
          </a:p>
        </p:txBody>
      </p:sp>
      <p:sp>
        <p:nvSpPr>
          <p:cNvPr id="6" name="TextBox 5">
            <a:extLst>
              <a:ext uri="{FF2B5EF4-FFF2-40B4-BE49-F238E27FC236}">
                <a16:creationId xmlns:a16="http://schemas.microsoft.com/office/drawing/2014/main" id="{1BE97FD1-F115-4059-A042-49DEAC8D5D91}"/>
              </a:ext>
            </a:extLst>
          </p:cNvPr>
          <p:cNvSpPr txBox="1"/>
          <p:nvPr/>
        </p:nvSpPr>
        <p:spPr>
          <a:xfrm>
            <a:off x="2383971" y="5651083"/>
            <a:ext cx="7424058" cy="803297"/>
          </a:xfrm>
          <a:prstGeom prst="rect">
            <a:avLst/>
          </a:prstGeom>
          <a:noFill/>
        </p:spPr>
        <p:txBody>
          <a:bodyPr wrap="square" rtlCol="0">
            <a:spAutoFit/>
          </a:bodyPr>
          <a:lstStyle/>
          <a:p>
            <a:pPr marL="744538" indent="-744538"/>
            <a:r>
              <a:rPr lang="en-US" b="1" dirty="0"/>
              <a:t>R-code</a:t>
            </a:r>
            <a:r>
              <a:rPr lang="en-US" dirty="0"/>
              <a:t>:</a:t>
            </a:r>
            <a:r>
              <a:rPr lang="en-US" altLang="en-US" sz="1200" dirty="0">
                <a:latin typeface="Courier New" panose="02070309020205020404" pitchFamily="49" charset="0"/>
                <a:cs typeface="Courier New" panose="02070309020205020404" pitchFamily="49" charset="0"/>
              </a:rPr>
              <a:t>(h=</a:t>
            </a:r>
            <a:r>
              <a:rPr lang="en-US" altLang="en-US" sz="1200" dirty="0" err="1">
                <a:latin typeface="Courier New" panose="02070309020205020404" pitchFamily="49" charset="0"/>
                <a:cs typeface="Courier New" panose="02070309020205020404" pitchFamily="49" charset="0"/>
              </a:rPr>
              <a:t>induced_subgraph</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g,c</a:t>
            </a:r>
            <a:r>
              <a:rPr lang="en-US" altLang="en-US" sz="1200" dirty="0">
                <a:latin typeface="Courier New" panose="02070309020205020404" pitchFamily="49" charset="0"/>
                <a:cs typeface="Courier New" panose="02070309020205020404" pitchFamily="49" charset="0"/>
              </a:rPr>
              <a:t>(1:3,5)))</a:t>
            </a:r>
          </a:p>
          <a:p>
            <a:pPr marL="744538">
              <a:lnSpc>
                <a:spcPct val="120000"/>
              </a:lnSpc>
              <a:spcBef>
                <a:spcPct val="0"/>
              </a:spcBef>
              <a:buNone/>
            </a:pPr>
            <a:r>
              <a:rPr lang="en-US" altLang="en-US" sz="1200" dirty="0">
                <a:latin typeface="Courier New" panose="02070309020205020404" pitchFamily="49" charset="0"/>
                <a:cs typeface="Courier New" panose="02070309020205020404" pitchFamily="49" charset="0"/>
              </a:rPr>
              <a:t>par(</a:t>
            </a:r>
            <a:r>
              <a:rPr lang="en-US" altLang="en-US" sz="1200" dirty="0" err="1">
                <a:latin typeface="Courier New" panose="02070309020205020404" pitchFamily="49" charset="0"/>
                <a:cs typeface="Courier New" panose="02070309020205020404" pitchFamily="49" charset="0"/>
              </a:rPr>
              <a:t>mfrow</a:t>
            </a:r>
            <a:r>
              <a:rPr lang="en-US" altLang="en-US" sz="1200" dirty="0">
                <a:latin typeface="Courier New" panose="02070309020205020404" pitchFamily="49" charset="0"/>
                <a:cs typeface="Courier New" panose="02070309020205020404" pitchFamily="49" charset="0"/>
              </a:rPr>
              <a:t>=c(1,2))</a:t>
            </a:r>
          </a:p>
          <a:p>
            <a:pPr marL="744538">
              <a:lnSpc>
                <a:spcPct val="120000"/>
              </a:lnSpc>
              <a:spcBef>
                <a:spcPct val="0"/>
              </a:spcBef>
              <a:buNone/>
            </a:pPr>
            <a:r>
              <a:rPr lang="en-US" altLang="en-US" sz="1200" dirty="0" err="1">
                <a:latin typeface="Courier New" panose="02070309020205020404" pitchFamily="49" charset="0"/>
                <a:cs typeface="Courier New" panose="02070309020205020404" pitchFamily="49" charset="0"/>
              </a:rPr>
              <a:t>set.seed</a:t>
            </a:r>
            <a:r>
              <a:rPr lang="en-US" altLang="en-US" sz="1200" dirty="0">
                <a:latin typeface="Courier New" panose="02070309020205020404" pitchFamily="49" charset="0"/>
                <a:cs typeface="Courier New" panose="02070309020205020404" pitchFamily="49" charset="0"/>
              </a:rPr>
              <a:t>(23);plot(</a:t>
            </a:r>
            <a:r>
              <a:rPr lang="en-US" altLang="en-US" sz="1200" dirty="0" err="1">
                <a:latin typeface="Courier New" panose="02070309020205020404" pitchFamily="49" charset="0"/>
                <a:cs typeface="Courier New" panose="02070309020205020404" pitchFamily="49" charset="0"/>
              </a:rPr>
              <a:t>g,main</a:t>
            </a:r>
            <a:r>
              <a:rPr lang="en-US" altLang="en-US" sz="1200" dirty="0">
                <a:latin typeface="Courier New" panose="02070309020205020404" pitchFamily="49" charset="0"/>
                <a:cs typeface="Courier New" panose="02070309020205020404" pitchFamily="49" charset="0"/>
              </a:rPr>
              <a:t>="Original");plot(h, main="Induced Subgraph")</a:t>
            </a:r>
            <a:endParaRPr lang="en-US" sz="1200" dirty="0"/>
          </a:p>
        </p:txBody>
      </p:sp>
      <p:pic>
        <p:nvPicPr>
          <p:cNvPr id="7" name="Picture 6">
            <a:extLst>
              <a:ext uri="{FF2B5EF4-FFF2-40B4-BE49-F238E27FC236}">
                <a16:creationId xmlns:a16="http://schemas.microsoft.com/office/drawing/2014/main" id="{FFD6A5B8-90AE-4F97-8333-F2C24FA0BC4C}"/>
              </a:ext>
            </a:extLst>
          </p:cNvPr>
          <p:cNvPicPr>
            <a:picLocks noChangeAspect="1"/>
          </p:cNvPicPr>
          <p:nvPr/>
        </p:nvPicPr>
        <p:blipFill rotWithShape="1">
          <a:blip r:embed="rId4"/>
          <a:srcRect l="33544" t="19123" r="27622" b="22537"/>
          <a:stretch/>
        </p:blipFill>
        <p:spPr>
          <a:xfrm>
            <a:off x="2836818" y="2859904"/>
            <a:ext cx="2455818" cy="2455817"/>
          </a:xfrm>
          <a:prstGeom prst="rect">
            <a:avLst/>
          </a:prstGeom>
        </p:spPr>
      </p:pic>
      <p:pic>
        <p:nvPicPr>
          <p:cNvPr id="8" name="Picture 7">
            <a:extLst>
              <a:ext uri="{FF2B5EF4-FFF2-40B4-BE49-F238E27FC236}">
                <a16:creationId xmlns:a16="http://schemas.microsoft.com/office/drawing/2014/main" id="{A94F9BF8-5285-43BC-B4C7-6AB96CBE712B}"/>
              </a:ext>
            </a:extLst>
          </p:cNvPr>
          <p:cNvPicPr>
            <a:picLocks noChangeAspect="1"/>
          </p:cNvPicPr>
          <p:nvPr/>
        </p:nvPicPr>
        <p:blipFill rotWithShape="1">
          <a:blip r:embed="rId5"/>
          <a:srcRect l="32958" t="5159" r="28207" b="23158"/>
          <a:stretch/>
        </p:blipFill>
        <p:spPr>
          <a:xfrm>
            <a:off x="7033839" y="2859904"/>
            <a:ext cx="1998675" cy="2455817"/>
          </a:xfrm>
          <a:prstGeom prst="rect">
            <a:avLst/>
          </a:prstGeom>
        </p:spPr>
      </p:pic>
    </p:spTree>
    <p:extLst>
      <p:ext uri="{BB962C8B-B14F-4D97-AF65-F5344CB8AC3E}">
        <p14:creationId xmlns:p14="http://schemas.microsoft.com/office/powerpoint/2010/main" val="3126147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17178</TotalTime>
  <Words>3587</Words>
  <Application>Microsoft Office PowerPoint</Application>
  <PresentationFormat>Widescreen</PresentationFormat>
  <Paragraphs>270</Paragraphs>
  <Slides>16</Slides>
  <Notes>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16</vt:i4>
      </vt:variant>
    </vt:vector>
  </HeadingPairs>
  <TitlesOfParts>
    <vt:vector size="27" baseType="lpstr">
      <vt:lpstr>Arial</vt:lpstr>
      <vt:lpstr>Bodoni MT Condensed</vt:lpstr>
      <vt:lpstr>Calibri</vt:lpstr>
      <vt:lpstr>Calibri Light</vt:lpstr>
      <vt:lpstr>Cambria Math</vt:lpstr>
      <vt:lpstr>Courier New</vt:lpstr>
      <vt:lpstr>Lucida Console</vt:lpstr>
      <vt:lpstr>Times New Roman</vt:lpstr>
      <vt:lpstr>Wingdings</vt:lpstr>
      <vt:lpstr>Office Theme</vt:lpstr>
      <vt:lpstr>1_Office Theme</vt:lpstr>
      <vt:lpstr>STAT 504 – Network and Text Analytics Lecture 2: Network Concepts and Matrices</vt:lpstr>
      <vt:lpstr>PowerPoint Presentation</vt:lpstr>
      <vt:lpstr>PowerPoint Presentation</vt:lpstr>
      <vt:lpstr>The Adjacency Matrix</vt:lpstr>
      <vt:lpstr>The Adjacency Matrix - 2 in R</vt:lpstr>
      <vt:lpstr>The Adjacency Matrix - 3</vt:lpstr>
      <vt:lpstr>The Adjacency Matrix - 4</vt:lpstr>
      <vt:lpstr>The Adjacency Matrix - 5</vt:lpstr>
      <vt:lpstr>Subgraphs</vt:lpstr>
      <vt:lpstr>Decorating Graphs</vt:lpstr>
      <vt:lpstr>Basic Graph Concepts</vt:lpstr>
      <vt:lpstr>Basic Graph Concepts - 2</vt:lpstr>
      <vt:lpstr>Basic Graph Concepts - 3</vt:lpstr>
      <vt:lpstr>Basic Graph Concepts - 4</vt:lpstr>
      <vt:lpstr>Acyclic Networks</vt:lpstr>
      <vt:lpstr>Today’s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Relationships</dc:title>
  <dc:creator>Ellie</dc:creator>
  <cp:lastModifiedBy>Ellie Small</cp:lastModifiedBy>
  <cp:revision>212</cp:revision>
  <dcterms:created xsi:type="dcterms:W3CDTF">2016-09-22T01:57:50Z</dcterms:created>
  <dcterms:modified xsi:type="dcterms:W3CDTF">2020-09-01T00:28:28Z</dcterms:modified>
</cp:coreProperties>
</file>