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67" r:id="rId4"/>
    <p:sldId id="271" r:id="rId5"/>
    <p:sldId id="321" r:id="rId6"/>
    <p:sldId id="320" r:id="rId7"/>
    <p:sldId id="322" r:id="rId8"/>
    <p:sldId id="325" r:id="rId9"/>
    <p:sldId id="323" r:id="rId10"/>
    <p:sldId id="324" r:id="rId11"/>
    <p:sldId id="2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lie" initials="E" lastIdx="3" clrIdx="0">
    <p:extLst>
      <p:ext uri="{19B8F6BF-5375-455C-9EA6-DF929625EA0E}">
        <p15:presenceInfo xmlns:p15="http://schemas.microsoft.com/office/powerpoint/2012/main" userId="2e7173aac0d4d4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429A17-38A2-40F3-B31B-2D08C012F1BE}" v="3485" dt="2020-09-28T19:38:29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4" autoAdjust="0"/>
    <p:restoredTop sz="92231" autoAdjust="0"/>
  </p:normalViewPr>
  <p:slideViewPr>
    <p:cSldViewPr snapToGrid="0">
      <p:cViewPr varScale="1">
        <p:scale>
          <a:sx n="72" d="100"/>
          <a:sy n="72" d="100"/>
        </p:scale>
        <p:origin x="72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e Small" userId="2e7173aac0d4d449" providerId="LiveId" clId="{33F77980-B683-4D28-9A52-3D2956250DB1}"/>
    <pc:docChg chg="undo custSel addSld delSld modSld sldOrd">
      <pc:chgData name="Ellie Small" userId="2e7173aac0d4d449" providerId="LiveId" clId="{33F77980-B683-4D28-9A52-3D2956250DB1}" dt="2020-08-30T23:08:40.368" v="13967" actId="20577"/>
      <pc:docMkLst>
        <pc:docMk/>
      </pc:docMkLst>
      <pc:sldChg chg="modSp mod">
        <pc:chgData name="Ellie Small" userId="2e7173aac0d4d449" providerId="LiveId" clId="{33F77980-B683-4D28-9A52-3D2956250DB1}" dt="2020-08-27T22:39:50.078" v="9946" actId="20577"/>
        <pc:sldMkLst>
          <pc:docMk/>
          <pc:sldMk cId="4269857569" sldId="256"/>
        </pc:sldMkLst>
        <pc:spChg chg="mod">
          <ac:chgData name="Ellie Small" userId="2e7173aac0d4d449" providerId="LiveId" clId="{33F77980-B683-4D28-9A52-3D2956250DB1}" dt="2020-08-27T22:39:50.078" v="9946" actId="20577"/>
          <ac:spMkLst>
            <pc:docMk/>
            <pc:sldMk cId="4269857569" sldId="256"/>
            <ac:spMk id="2" creationId="{00000000-0000-0000-0000-000000000000}"/>
          </ac:spMkLst>
        </pc:spChg>
      </pc:sldChg>
      <pc:sldChg chg="addSp delSp modSp mod modAnim">
        <pc:chgData name="Ellie Small" userId="2e7173aac0d4d449" providerId="LiveId" clId="{33F77980-B683-4D28-9A52-3D2956250DB1}" dt="2020-08-27T22:50:25.859" v="9962"/>
        <pc:sldMkLst>
          <pc:docMk/>
          <pc:sldMk cId="3165814184" sldId="260"/>
        </pc:sldMkLst>
        <pc:spChg chg="mod">
          <ac:chgData name="Ellie Small" userId="2e7173aac0d4d449" providerId="LiveId" clId="{33F77980-B683-4D28-9A52-3D2956250DB1}" dt="2020-08-24T16:36:52.618" v="347" actId="20577"/>
          <ac:spMkLst>
            <pc:docMk/>
            <pc:sldMk cId="3165814184" sldId="260"/>
            <ac:spMk id="2" creationId="{DA0CD55F-603C-4D2A-BE44-42317491026A}"/>
          </ac:spMkLst>
        </pc:spChg>
        <pc:spChg chg="mod">
          <ac:chgData name="Ellie Small" userId="2e7173aac0d4d449" providerId="LiveId" clId="{33F77980-B683-4D28-9A52-3D2956250DB1}" dt="2020-08-27T22:49:56.132" v="9957" actId="20577"/>
          <ac:spMkLst>
            <pc:docMk/>
            <pc:sldMk cId="3165814184" sldId="260"/>
            <ac:spMk id="3" creationId="{55001A84-3A36-4927-A44F-2BB39E2B1C33}"/>
          </ac:spMkLst>
        </pc:spChg>
        <pc:spChg chg="add mod">
          <ac:chgData name="Ellie Small" userId="2e7173aac0d4d449" providerId="LiveId" clId="{33F77980-B683-4D28-9A52-3D2956250DB1}" dt="2020-08-24T17:27:49.769" v="909" actId="14100"/>
          <ac:spMkLst>
            <pc:docMk/>
            <pc:sldMk cId="3165814184" sldId="260"/>
            <ac:spMk id="7" creationId="{7B22A4EF-1B53-438C-B5DD-CB220E4EA33A}"/>
          </ac:spMkLst>
        </pc:spChg>
        <pc:spChg chg="add del mod">
          <ac:chgData name="Ellie Small" userId="2e7173aac0d4d449" providerId="LiveId" clId="{33F77980-B683-4D28-9A52-3D2956250DB1}" dt="2020-08-24T17:18:21.559" v="741" actId="478"/>
          <ac:spMkLst>
            <pc:docMk/>
            <pc:sldMk cId="3165814184" sldId="260"/>
            <ac:spMk id="8" creationId="{A7F6E7A9-0516-402A-A774-DDBBB0496346}"/>
          </ac:spMkLst>
        </pc:spChg>
        <pc:picChg chg="add mod modCrop">
          <ac:chgData name="Ellie Small" userId="2e7173aac0d4d449" providerId="LiveId" clId="{33F77980-B683-4D28-9A52-3D2956250DB1}" dt="2020-08-24T17:17:07.517" v="707" actId="1076"/>
          <ac:picMkLst>
            <pc:docMk/>
            <pc:sldMk cId="3165814184" sldId="260"/>
            <ac:picMk id="6" creationId="{B3016367-C5BF-441E-9684-2AAF9C6F82BA}"/>
          </ac:picMkLst>
        </pc:picChg>
      </pc:sldChg>
      <pc:sldChg chg="addSp delSp modSp mod modAnim">
        <pc:chgData name="Ellie Small" userId="2e7173aac0d4d449" providerId="LiveId" clId="{33F77980-B683-4D28-9A52-3D2956250DB1}" dt="2020-08-27T23:00:58.004" v="10070"/>
        <pc:sldMkLst>
          <pc:docMk/>
          <pc:sldMk cId="3126147523" sldId="266"/>
        </pc:sldMkLst>
        <pc:spChg chg="mod">
          <ac:chgData name="Ellie Small" userId="2e7173aac0d4d449" providerId="LiveId" clId="{33F77980-B683-4D28-9A52-3D2956250DB1}" dt="2020-08-26T03:15:50.981" v="2225" actId="20577"/>
          <ac:spMkLst>
            <pc:docMk/>
            <pc:sldMk cId="3126147523" sldId="266"/>
            <ac:spMk id="2" creationId="{DA0CD55F-603C-4D2A-BE44-42317491026A}"/>
          </ac:spMkLst>
        </pc:spChg>
        <pc:spChg chg="mod">
          <ac:chgData name="Ellie Small" userId="2e7173aac0d4d449" providerId="LiveId" clId="{33F77980-B683-4D28-9A52-3D2956250DB1}" dt="2020-08-27T22:59:22.416" v="10042" actId="20577"/>
          <ac:spMkLst>
            <pc:docMk/>
            <pc:sldMk cId="3126147523" sldId="266"/>
            <ac:spMk id="3" creationId="{55001A84-3A36-4927-A44F-2BB39E2B1C33}"/>
          </ac:spMkLst>
        </pc:spChg>
        <pc:spChg chg="add mod">
          <ac:chgData name="Ellie Small" userId="2e7173aac0d4d449" providerId="LiveId" clId="{33F77980-B683-4D28-9A52-3D2956250DB1}" dt="2020-08-27T23:00:30.112" v="10064" actId="113"/>
          <ac:spMkLst>
            <pc:docMk/>
            <pc:sldMk cId="3126147523" sldId="266"/>
            <ac:spMk id="6" creationId="{1BE97FD1-F115-4059-A042-49DEAC8D5D91}"/>
          </ac:spMkLst>
        </pc:spChg>
        <pc:picChg chg="add del mod modCrop">
          <ac:chgData name="Ellie Small" userId="2e7173aac0d4d449" providerId="LiveId" clId="{33F77980-B683-4D28-9A52-3D2956250DB1}" dt="2020-08-27T21:48:56.082" v="9870" actId="478"/>
          <ac:picMkLst>
            <pc:docMk/>
            <pc:sldMk cId="3126147523" sldId="266"/>
            <ac:picMk id="5" creationId="{AD2D4513-B92F-42A4-AEF2-970CCA8A47AF}"/>
          </ac:picMkLst>
        </pc:picChg>
        <pc:picChg chg="add mod modCrop">
          <ac:chgData name="Ellie Small" userId="2e7173aac0d4d449" providerId="LiveId" clId="{33F77980-B683-4D28-9A52-3D2956250DB1}" dt="2020-08-27T21:53:06.593" v="9903" actId="1076"/>
          <ac:picMkLst>
            <pc:docMk/>
            <pc:sldMk cId="3126147523" sldId="266"/>
            <ac:picMk id="7" creationId="{FFD6A5B8-90AE-4F97-8333-F2C24FA0BC4C}"/>
          </ac:picMkLst>
        </pc:picChg>
        <pc:picChg chg="add mod modCrop">
          <ac:chgData name="Ellie Small" userId="2e7173aac0d4d449" providerId="LiveId" clId="{33F77980-B683-4D28-9A52-3D2956250DB1}" dt="2020-08-27T21:53:26.394" v="9907" actId="14100"/>
          <ac:picMkLst>
            <pc:docMk/>
            <pc:sldMk cId="3126147523" sldId="266"/>
            <ac:picMk id="8" creationId="{A94F9BF8-5285-43BC-B4C7-6AB96CBE712B}"/>
          </ac:picMkLst>
        </pc:picChg>
      </pc:sldChg>
      <pc:sldChg chg="modSp mod modAnim">
        <pc:chgData name="Ellie Small" userId="2e7173aac0d4d449" providerId="LiveId" clId="{33F77980-B683-4D28-9A52-3D2956250DB1}" dt="2020-08-30T22:40:31.207" v="13743" actId="20577"/>
        <pc:sldMkLst>
          <pc:docMk/>
          <pc:sldMk cId="2842397445" sldId="267"/>
        </pc:sldMkLst>
        <pc:spChg chg="mod">
          <ac:chgData name="Ellie Small" userId="2e7173aac0d4d449" providerId="LiveId" clId="{33F77980-B683-4D28-9A52-3D2956250DB1}" dt="2020-08-30T22:40:31.207" v="13743" actId="20577"/>
          <ac:spMkLst>
            <pc:docMk/>
            <pc:sldMk cId="2842397445" sldId="267"/>
            <ac:spMk id="7" creationId="{72F861AD-D2B0-4ECF-9774-06237EC7BB74}"/>
          </ac:spMkLst>
        </pc:spChg>
      </pc:sldChg>
      <pc:sldChg chg="modSp mod modAnim">
        <pc:chgData name="Ellie Small" userId="2e7173aac0d4d449" providerId="LiveId" clId="{33F77980-B683-4D28-9A52-3D2956250DB1}" dt="2020-08-28T02:21:27.265" v="11880"/>
        <pc:sldMkLst>
          <pc:docMk/>
          <pc:sldMk cId="0" sldId="271"/>
        </pc:sldMkLst>
        <pc:spChg chg="mod">
          <ac:chgData name="Ellie Small" userId="2e7173aac0d4d449" providerId="LiveId" clId="{33F77980-B683-4D28-9A52-3D2956250DB1}" dt="2020-08-28T02:21:13.243" v="11879"/>
          <ac:spMkLst>
            <pc:docMk/>
            <pc:sldMk cId="0" sldId="271"/>
            <ac:spMk id="7" creationId="{72F861AD-D2B0-4ECF-9774-06237EC7BB74}"/>
          </ac:spMkLst>
        </pc:spChg>
      </pc:sldChg>
      <pc:sldChg chg="del">
        <pc:chgData name="Ellie Small" userId="2e7173aac0d4d449" providerId="LiveId" clId="{33F77980-B683-4D28-9A52-3D2956250DB1}" dt="2020-08-24T17:43:00.317" v="1068" actId="47"/>
        <pc:sldMkLst>
          <pc:docMk/>
          <pc:sldMk cId="3481770991" sldId="283"/>
        </pc:sldMkLst>
      </pc:sldChg>
      <pc:sldChg chg="del">
        <pc:chgData name="Ellie Small" userId="2e7173aac0d4d449" providerId="LiveId" clId="{33F77980-B683-4D28-9A52-3D2956250DB1}" dt="2020-08-24T17:42:55.166" v="1067" actId="47"/>
        <pc:sldMkLst>
          <pc:docMk/>
          <pc:sldMk cId="2488943553" sldId="284"/>
        </pc:sldMkLst>
      </pc:sldChg>
      <pc:sldChg chg="del">
        <pc:chgData name="Ellie Small" userId="2e7173aac0d4d449" providerId="LiveId" clId="{33F77980-B683-4D28-9A52-3D2956250DB1}" dt="2020-08-24T17:42:55.166" v="1067" actId="47"/>
        <pc:sldMkLst>
          <pc:docMk/>
          <pc:sldMk cId="2707645076" sldId="285"/>
        </pc:sldMkLst>
      </pc:sldChg>
      <pc:sldChg chg="del">
        <pc:chgData name="Ellie Small" userId="2e7173aac0d4d449" providerId="LiveId" clId="{33F77980-B683-4D28-9A52-3D2956250DB1}" dt="2020-08-24T17:42:55.166" v="1067" actId="47"/>
        <pc:sldMkLst>
          <pc:docMk/>
          <pc:sldMk cId="615878692" sldId="286"/>
        </pc:sldMkLst>
      </pc:sldChg>
      <pc:sldChg chg="del">
        <pc:chgData name="Ellie Small" userId="2e7173aac0d4d449" providerId="LiveId" clId="{33F77980-B683-4D28-9A52-3D2956250DB1}" dt="2020-08-24T17:42:55.166" v="1067" actId="47"/>
        <pc:sldMkLst>
          <pc:docMk/>
          <pc:sldMk cId="4078085768" sldId="287"/>
        </pc:sldMkLst>
      </pc:sldChg>
      <pc:sldChg chg="del">
        <pc:chgData name="Ellie Small" userId="2e7173aac0d4d449" providerId="LiveId" clId="{33F77980-B683-4D28-9A52-3D2956250DB1}" dt="2020-08-24T17:42:55.166" v="1067" actId="47"/>
        <pc:sldMkLst>
          <pc:docMk/>
          <pc:sldMk cId="2335999858" sldId="288"/>
        </pc:sldMkLst>
      </pc:sldChg>
      <pc:sldChg chg="del">
        <pc:chgData name="Ellie Small" userId="2e7173aac0d4d449" providerId="LiveId" clId="{33F77980-B683-4D28-9A52-3D2956250DB1}" dt="2020-08-24T17:42:55.166" v="1067" actId="47"/>
        <pc:sldMkLst>
          <pc:docMk/>
          <pc:sldMk cId="1257059101" sldId="289"/>
        </pc:sldMkLst>
      </pc:sldChg>
      <pc:sldChg chg="del">
        <pc:chgData name="Ellie Small" userId="2e7173aac0d4d449" providerId="LiveId" clId="{33F77980-B683-4D28-9A52-3D2956250DB1}" dt="2020-08-24T17:42:55.166" v="1067" actId="47"/>
        <pc:sldMkLst>
          <pc:docMk/>
          <pc:sldMk cId="2078359354" sldId="291"/>
        </pc:sldMkLst>
      </pc:sldChg>
      <pc:sldChg chg="del">
        <pc:chgData name="Ellie Small" userId="2e7173aac0d4d449" providerId="LiveId" clId="{33F77980-B683-4D28-9A52-3D2956250DB1}" dt="2020-08-24T17:42:55.166" v="1067" actId="47"/>
        <pc:sldMkLst>
          <pc:docMk/>
          <pc:sldMk cId="1685683676" sldId="292"/>
        </pc:sldMkLst>
      </pc:sldChg>
      <pc:sldChg chg="del">
        <pc:chgData name="Ellie Small" userId="2e7173aac0d4d449" providerId="LiveId" clId="{33F77980-B683-4D28-9A52-3D2956250DB1}" dt="2020-08-24T17:42:55.166" v="1067" actId="47"/>
        <pc:sldMkLst>
          <pc:docMk/>
          <pc:sldMk cId="3206228696" sldId="293"/>
        </pc:sldMkLst>
      </pc:sldChg>
      <pc:sldChg chg="del">
        <pc:chgData name="Ellie Small" userId="2e7173aac0d4d449" providerId="LiveId" clId="{33F77980-B683-4D28-9A52-3D2956250DB1}" dt="2020-08-24T17:42:55.166" v="1067" actId="47"/>
        <pc:sldMkLst>
          <pc:docMk/>
          <pc:sldMk cId="2476866243" sldId="294"/>
        </pc:sldMkLst>
      </pc:sldChg>
      <pc:sldChg chg="addSp delSp modSp add mod modAnim">
        <pc:chgData name="Ellie Small" userId="2e7173aac0d4d449" providerId="LiveId" clId="{33F77980-B683-4D28-9A52-3D2956250DB1}" dt="2020-08-27T22:55:39.302" v="9994" actId="179"/>
        <pc:sldMkLst>
          <pc:docMk/>
          <pc:sldMk cId="3408154909" sldId="295"/>
        </pc:sldMkLst>
        <pc:spChg chg="mod">
          <ac:chgData name="Ellie Small" userId="2e7173aac0d4d449" providerId="LiveId" clId="{33F77980-B683-4D28-9A52-3D2956250DB1}" dt="2020-08-25T03:59:02.522" v="1142" actId="20577"/>
          <ac:spMkLst>
            <pc:docMk/>
            <pc:sldMk cId="3408154909" sldId="295"/>
            <ac:spMk id="2" creationId="{DA0CD55F-603C-4D2A-BE44-42317491026A}"/>
          </ac:spMkLst>
        </pc:spChg>
        <pc:spChg chg="mod">
          <ac:chgData name="Ellie Small" userId="2e7173aac0d4d449" providerId="LiveId" clId="{33F77980-B683-4D28-9A52-3D2956250DB1}" dt="2020-08-27T22:55:39.302" v="9994" actId="179"/>
          <ac:spMkLst>
            <pc:docMk/>
            <pc:sldMk cId="3408154909" sldId="295"/>
            <ac:spMk id="3" creationId="{55001A84-3A36-4927-A44F-2BB39E2B1C33}"/>
          </ac:spMkLst>
        </pc:spChg>
        <pc:spChg chg="add mod">
          <ac:chgData name="Ellie Small" userId="2e7173aac0d4d449" providerId="LiveId" clId="{33F77980-B683-4D28-9A52-3D2956250DB1}" dt="2020-08-24T17:34:19.141" v="1054" actId="1076"/>
          <ac:spMkLst>
            <pc:docMk/>
            <pc:sldMk cId="3408154909" sldId="295"/>
            <ac:spMk id="5" creationId="{B12BAA9A-4696-4EC8-9B32-DDC67F2B6E63}"/>
          </ac:spMkLst>
        </pc:spChg>
        <pc:spChg chg="del">
          <ac:chgData name="Ellie Small" userId="2e7173aac0d4d449" providerId="LiveId" clId="{33F77980-B683-4D28-9A52-3D2956250DB1}" dt="2020-08-24T17:33:13.630" v="1049" actId="478"/>
          <ac:spMkLst>
            <pc:docMk/>
            <pc:sldMk cId="3408154909" sldId="295"/>
            <ac:spMk id="7" creationId="{7B22A4EF-1B53-438C-B5DD-CB220E4EA33A}"/>
          </ac:spMkLst>
        </pc:spChg>
        <pc:spChg chg="add mod">
          <ac:chgData name="Ellie Small" userId="2e7173aac0d4d449" providerId="LiveId" clId="{33F77980-B683-4D28-9A52-3D2956250DB1}" dt="2020-08-24T17:34:22.972" v="1055" actId="1076"/>
          <ac:spMkLst>
            <pc:docMk/>
            <pc:sldMk cId="3408154909" sldId="295"/>
            <ac:spMk id="8" creationId="{C1DD15F7-92A9-42C2-A3BC-301BBF33E371}"/>
          </ac:spMkLst>
        </pc:spChg>
        <pc:picChg chg="mod">
          <ac:chgData name="Ellie Small" userId="2e7173aac0d4d449" providerId="LiveId" clId="{33F77980-B683-4D28-9A52-3D2956250DB1}" dt="2020-08-24T17:34:32.387" v="1056" actId="1076"/>
          <ac:picMkLst>
            <pc:docMk/>
            <pc:sldMk cId="3408154909" sldId="295"/>
            <ac:picMk id="6" creationId="{B3016367-C5BF-441E-9684-2AAF9C6F82BA}"/>
          </ac:picMkLst>
        </pc:picChg>
      </pc:sldChg>
      <pc:sldChg chg="addSp delSp modSp add mod ord modAnim">
        <pc:chgData name="Ellie Small" userId="2e7173aac0d4d449" providerId="LiveId" clId="{33F77980-B683-4D28-9A52-3D2956250DB1}" dt="2020-08-27T23:00:03.594" v="10062" actId="113"/>
        <pc:sldMkLst>
          <pc:docMk/>
          <pc:sldMk cId="3948285843" sldId="296"/>
        </pc:sldMkLst>
        <pc:spChg chg="mod">
          <ac:chgData name="Ellie Small" userId="2e7173aac0d4d449" providerId="LiveId" clId="{33F77980-B683-4D28-9A52-3D2956250DB1}" dt="2020-08-25T03:59:08.299" v="1146" actId="20577"/>
          <ac:spMkLst>
            <pc:docMk/>
            <pc:sldMk cId="3948285843" sldId="296"/>
            <ac:spMk id="2" creationId="{DA0CD55F-603C-4D2A-BE44-42317491026A}"/>
          </ac:spMkLst>
        </pc:spChg>
        <pc:spChg chg="mod">
          <ac:chgData name="Ellie Small" userId="2e7173aac0d4d449" providerId="LiveId" clId="{33F77980-B683-4D28-9A52-3D2956250DB1}" dt="2020-08-26T02:36:39.865" v="1935" actId="20577"/>
          <ac:spMkLst>
            <pc:docMk/>
            <pc:sldMk cId="3948285843" sldId="296"/>
            <ac:spMk id="3" creationId="{55001A84-3A36-4927-A44F-2BB39E2B1C33}"/>
          </ac:spMkLst>
        </pc:spChg>
        <pc:spChg chg="mod">
          <ac:chgData name="Ellie Small" userId="2e7173aac0d4d449" providerId="LiveId" clId="{33F77980-B683-4D28-9A52-3D2956250DB1}" dt="2020-08-25T04:07:30.005" v="1367" actId="1076"/>
          <ac:spMkLst>
            <pc:docMk/>
            <pc:sldMk cId="3948285843" sldId="296"/>
            <ac:spMk id="7" creationId="{7B22A4EF-1B53-438C-B5DD-CB220E4EA33A}"/>
          </ac:spMkLst>
        </pc:spChg>
        <pc:spChg chg="add mod">
          <ac:chgData name="Ellie Small" userId="2e7173aac0d4d449" providerId="LiveId" clId="{33F77980-B683-4D28-9A52-3D2956250DB1}" dt="2020-08-27T23:00:03.594" v="10062" actId="113"/>
          <ac:spMkLst>
            <pc:docMk/>
            <pc:sldMk cId="3948285843" sldId="296"/>
            <ac:spMk id="8" creationId="{EA183E68-8647-4019-94F9-B6FB8A417243}"/>
          </ac:spMkLst>
        </pc:spChg>
        <pc:spChg chg="add mod">
          <ac:chgData name="Ellie Small" userId="2e7173aac0d4d449" providerId="LiveId" clId="{33F77980-B683-4D28-9A52-3D2956250DB1}" dt="2020-08-25T04:11:13.460" v="1394" actId="1076"/>
          <ac:spMkLst>
            <pc:docMk/>
            <pc:sldMk cId="3948285843" sldId="296"/>
            <ac:spMk id="9" creationId="{7603E6EE-BD3C-4D32-9FCA-E87E9FD4064A}"/>
          </ac:spMkLst>
        </pc:spChg>
        <pc:picChg chg="add mod modCrop">
          <ac:chgData name="Ellie Small" userId="2e7173aac0d4d449" providerId="LiveId" clId="{33F77980-B683-4D28-9A52-3D2956250DB1}" dt="2020-08-25T04:05:03.176" v="1358" actId="1076"/>
          <ac:picMkLst>
            <pc:docMk/>
            <pc:sldMk cId="3948285843" sldId="296"/>
            <ac:picMk id="5" creationId="{DC7B794C-DDD1-476F-AC1E-FEFD6FD4074E}"/>
          </ac:picMkLst>
        </pc:picChg>
        <pc:picChg chg="del">
          <ac:chgData name="Ellie Small" userId="2e7173aac0d4d449" providerId="LiveId" clId="{33F77980-B683-4D28-9A52-3D2956250DB1}" dt="2020-08-25T04:03:48.590" v="1328" actId="478"/>
          <ac:picMkLst>
            <pc:docMk/>
            <pc:sldMk cId="3948285843" sldId="296"/>
            <ac:picMk id="6" creationId="{B3016367-C5BF-441E-9684-2AAF9C6F82BA}"/>
          </ac:picMkLst>
        </pc:picChg>
      </pc:sldChg>
      <pc:sldChg chg="modSp add del mod ord">
        <pc:chgData name="Ellie Small" userId="2e7173aac0d4d449" providerId="LiveId" clId="{33F77980-B683-4D28-9A52-3D2956250DB1}" dt="2020-08-25T04:12:20.450" v="1395" actId="47"/>
        <pc:sldMkLst>
          <pc:docMk/>
          <pc:sldMk cId="1666150437" sldId="297"/>
        </pc:sldMkLst>
        <pc:spChg chg="mod">
          <ac:chgData name="Ellie Small" userId="2e7173aac0d4d449" providerId="LiveId" clId="{33F77980-B683-4D28-9A52-3D2956250DB1}" dt="2020-08-25T03:59:16.817" v="1150" actId="20577"/>
          <ac:spMkLst>
            <pc:docMk/>
            <pc:sldMk cId="1666150437" sldId="297"/>
            <ac:spMk id="2" creationId="{DA0CD55F-603C-4D2A-BE44-42317491026A}"/>
          </ac:spMkLst>
        </pc:spChg>
      </pc:sldChg>
      <pc:sldChg chg="addSp delSp modSp add mod modAnim">
        <pc:chgData name="Ellie Small" userId="2e7173aac0d4d449" providerId="LiveId" clId="{33F77980-B683-4D28-9A52-3D2956250DB1}" dt="2020-08-28T02:32:07.047" v="11936" actId="14100"/>
        <pc:sldMkLst>
          <pc:docMk/>
          <pc:sldMk cId="2875482095" sldId="297"/>
        </pc:sldMkLst>
        <pc:spChg chg="mod">
          <ac:chgData name="Ellie Small" userId="2e7173aac0d4d449" providerId="LiveId" clId="{33F77980-B683-4D28-9A52-3D2956250DB1}" dt="2020-08-25T04:12:40.041" v="1397" actId="20577"/>
          <ac:spMkLst>
            <pc:docMk/>
            <pc:sldMk cId="2875482095" sldId="297"/>
            <ac:spMk id="2" creationId="{DA0CD55F-603C-4D2A-BE44-42317491026A}"/>
          </ac:spMkLst>
        </pc:spChg>
        <pc:spChg chg="mod">
          <ac:chgData name="Ellie Small" userId="2e7173aac0d4d449" providerId="LiveId" clId="{33F77980-B683-4D28-9A52-3D2956250DB1}" dt="2020-08-28T02:32:07.047" v="11936" actId="14100"/>
          <ac:spMkLst>
            <pc:docMk/>
            <pc:sldMk cId="2875482095" sldId="297"/>
            <ac:spMk id="3" creationId="{55001A84-3A36-4927-A44F-2BB39E2B1C33}"/>
          </ac:spMkLst>
        </pc:spChg>
        <pc:spChg chg="del">
          <ac:chgData name="Ellie Small" userId="2e7173aac0d4d449" providerId="LiveId" clId="{33F77980-B683-4D28-9A52-3D2956250DB1}" dt="2020-08-25T04:15:20.254" v="1420" actId="478"/>
          <ac:spMkLst>
            <pc:docMk/>
            <pc:sldMk cId="2875482095" sldId="297"/>
            <ac:spMk id="7" creationId="{7B22A4EF-1B53-438C-B5DD-CB220E4EA33A}"/>
          </ac:spMkLst>
        </pc:spChg>
        <pc:spChg chg="mod">
          <ac:chgData name="Ellie Small" userId="2e7173aac0d4d449" providerId="LiveId" clId="{33F77980-B683-4D28-9A52-3D2956250DB1}" dt="2020-08-27T22:59:51.290" v="10055" actId="113"/>
          <ac:spMkLst>
            <pc:docMk/>
            <pc:sldMk cId="2875482095" sldId="297"/>
            <ac:spMk id="8" creationId="{EA183E68-8647-4019-94F9-B6FB8A417243}"/>
          </ac:spMkLst>
        </pc:spChg>
        <pc:spChg chg="add del">
          <ac:chgData name="Ellie Small" userId="2e7173aac0d4d449" providerId="LiveId" clId="{33F77980-B683-4D28-9A52-3D2956250DB1}" dt="2020-08-25T04:16:44.299" v="1429" actId="478"/>
          <ac:spMkLst>
            <pc:docMk/>
            <pc:sldMk cId="2875482095" sldId="297"/>
            <ac:spMk id="9" creationId="{7603E6EE-BD3C-4D32-9FCA-E87E9FD4064A}"/>
          </ac:spMkLst>
        </pc:spChg>
        <pc:spChg chg="add del mod">
          <ac:chgData name="Ellie Small" userId="2e7173aac0d4d449" providerId="LiveId" clId="{33F77980-B683-4D28-9A52-3D2956250DB1}" dt="2020-08-25T04:23:22.784" v="1715" actId="1035"/>
          <ac:spMkLst>
            <pc:docMk/>
            <pc:sldMk cId="2875482095" sldId="297"/>
            <ac:spMk id="10" creationId="{5246543E-FE8C-4CC1-B8D8-C3DD1E3D4531}"/>
          </ac:spMkLst>
        </pc:spChg>
        <pc:spChg chg="add mod">
          <ac:chgData name="Ellie Small" userId="2e7173aac0d4d449" providerId="LiveId" clId="{33F77980-B683-4D28-9A52-3D2956250DB1}" dt="2020-08-27T22:57:23.046" v="10031" actId="20577"/>
          <ac:spMkLst>
            <pc:docMk/>
            <pc:sldMk cId="2875482095" sldId="297"/>
            <ac:spMk id="11" creationId="{7A734903-AF3A-493B-8419-24EC91DD04FC}"/>
          </ac:spMkLst>
        </pc:spChg>
        <pc:picChg chg="del">
          <ac:chgData name="Ellie Small" userId="2e7173aac0d4d449" providerId="LiveId" clId="{33F77980-B683-4D28-9A52-3D2956250DB1}" dt="2020-08-25T04:14:34.731" v="1414" actId="478"/>
          <ac:picMkLst>
            <pc:docMk/>
            <pc:sldMk cId="2875482095" sldId="297"/>
            <ac:picMk id="5" creationId="{DC7B794C-DDD1-476F-AC1E-FEFD6FD4074E}"/>
          </ac:picMkLst>
        </pc:picChg>
        <pc:picChg chg="add mod modCrop">
          <ac:chgData name="Ellie Small" userId="2e7173aac0d4d449" providerId="LiveId" clId="{33F77980-B683-4D28-9A52-3D2956250DB1}" dt="2020-08-25T04:23:03.964" v="1704" actId="1035"/>
          <ac:picMkLst>
            <pc:docMk/>
            <pc:sldMk cId="2875482095" sldId="297"/>
            <ac:picMk id="6" creationId="{3116C510-FD8F-4653-AF75-476C8C855DA6}"/>
          </ac:picMkLst>
        </pc:picChg>
      </pc:sldChg>
      <pc:sldChg chg="addSp delSp modSp add mod modAnim">
        <pc:chgData name="Ellie Small" userId="2e7173aac0d4d449" providerId="LiveId" clId="{33F77980-B683-4D28-9A52-3D2956250DB1}" dt="2020-08-28T02:32:49.917" v="11997" actId="20577"/>
        <pc:sldMkLst>
          <pc:docMk/>
          <pc:sldMk cId="1599469531" sldId="298"/>
        </pc:sldMkLst>
        <pc:spChg chg="mod">
          <ac:chgData name="Ellie Small" userId="2e7173aac0d4d449" providerId="LiveId" clId="{33F77980-B683-4D28-9A52-3D2956250DB1}" dt="2020-08-26T02:30:50.144" v="1737" actId="20577"/>
          <ac:spMkLst>
            <pc:docMk/>
            <pc:sldMk cId="1599469531" sldId="298"/>
            <ac:spMk id="2" creationId="{DA0CD55F-603C-4D2A-BE44-42317491026A}"/>
          </ac:spMkLst>
        </pc:spChg>
        <pc:spChg chg="mod ord">
          <ac:chgData name="Ellie Small" userId="2e7173aac0d4d449" providerId="LiveId" clId="{33F77980-B683-4D28-9A52-3D2956250DB1}" dt="2020-08-28T02:32:49.917" v="11997" actId="20577"/>
          <ac:spMkLst>
            <pc:docMk/>
            <pc:sldMk cId="1599469531" sldId="298"/>
            <ac:spMk id="3" creationId="{55001A84-3A36-4927-A44F-2BB39E2B1C33}"/>
          </ac:spMkLst>
        </pc:spChg>
        <pc:spChg chg="add mod">
          <ac:chgData name="Ellie Small" userId="2e7173aac0d4d449" providerId="LiveId" clId="{33F77980-B683-4D28-9A52-3D2956250DB1}" dt="2020-08-26T02:42:04.838" v="2144" actId="14100"/>
          <ac:spMkLst>
            <pc:docMk/>
            <pc:sldMk cId="1599469531" sldId="298"/>
            <ac:spMk id="7" creationId="{5184D0EC-1FDD-49A0-A61A-32108070639E}"/>
          </ac:spMkLst>
        </pc:spChg>
        <pc:spChg chg="mod ord">
          <ac:chgData name="Ellie Small" userId="2e7173aac0d4d449" providerId="LiveId" clId="{33F77980-B683-4D28-9A52-3D2956250DB1}" dt="2020-08-27T23:00:24.264" v="10063" actId="113"/>
          <ac:spMkLst>
            <pc:docMk/>
            <pc:sldMk cId="1599469531" sldId="298"/>
            <ac:spMk id="8" creationId="{EA183E68-8647-4019-94F9-B6FB8A417243}"/>
          </ac:spMkLst>
        </pc:spChg>
        <pc:spChg chg="del">
          <ac:chgData name="Ellie Small" userId="2e7173aac0d4d449" providerId="LiveId" clId="{33F77980-B683-4D28-9A52-3D2956250DB1}" dt="2020-08-26T02:39:56.363" v="2119" actId="478"/>
          <ac:spMkLst>
            <pc:docMk/>
            <pc:sldMk cId="1599469531" sldId="298"/>
            <ac:spMk id="10" creationId="{5246543E-FE8C-4CC1-B8D8-C3DD1E3D4531}"/>
          </ac:spMkLst>
        </pc:spChg>
        <pc:spChg chg="del mod">
          <ac:chgData name="Ellie Small" userId="2e7173aac0d4d449" providerId="LiveId" clId="{33F77980-B683-4D28-9A52-3D2956250DB1}" dt="2020-08-26T02:39:47.125" v="2117" actId="478"/>
          <ac:spMkLst>
            <pc:docMk/>
            <pc:sldMk cId="1599469531" sldId="298"/>
            <ac:spMk id="11" creationId="{7A734903-AF3A-493B-8419-24EC91DD04FC}"/>
          </ac:spMkLst>
        </pc:spChg>
        <pc:picChg chg="add mod modCrop">
          <ac:chgData name="Ellie Small" userId="2e7173aac0d4d449" providerId="LiveId" clId="{33F77980-B683-4D28-9A52-3D2956250DB1}" dt="2020-08-26T02:38:30.793" v="2109" actId="1076"/>
          <ac:picMkLst>
            <pc:docMk/>
            <pc:sldMk cId="1599469531" sldId="298"/>
            <ac:picMk id="5" creationId="{687FE953-5995-4F0F-A798-A9EA6F4BB11C}"/>
          </ac:picMkLst>
        </pc:picChg>
        <pc:picChg chg="del mod">
          <ac:chgData name="Ellie Small" userId="2e7173aac0d4d449" providerId="LiveId" clId="{33F77980-B683-4D28-9A52-3D2956250DB1}" dt="2020-08-26T02:37:55.608" v="2105" actId="478"/>
          <ac:picMkLst>
            <pc:docMk/>
            <pc:sldMk cId="1599469531" sldId="298"/>
            <ac:picMk id="6" creationId="{3116C510-FD8F-4653-AF75-476C8C855DA6}"/>
          </ac:picMkLst>
        </pc:picChg>
      </pc:sldChg>
      <pc:sldChg chg="add del">
        <pc:chgData name="Ellie Small" userId="2e7173aac0d4d449" providerId="LiveId" clId="{33F77980-B683-4D28-9A52-3D2956250DB1}" dt="2020-08-26T03:15:28.643" v="2215" actId="47"/>
        <pc:sldMkLst>
          <pc:docMk/>
          <pc:sldMk cId="193309141" sldId="299"/>
        </pc:sldMkLst>
      </pc:sldChg>
      <pc:sldChg chg="addSp delSp modSp add mod modAnim">
        <pc:chgData name="Ellie Small" userId="2e7173aac0d4d449" providerId="LiveId" clId="{33F77980-B683-4D28-9A52-3D2956250DB1}" dt="2020-08-28T07:39:11.553" v="12762" actId="20577"/>
        <pc:sldMkLst>
          <pc:docMk/>
          <pc:sldMk cId="4210519305" sldId="299"/>
        </pc:sldMkLst>
        <pc:spChg chg="mod">
          <ac:chgData name="Ellie Small" userId="2e7173aac0d4d449" providerId="LiveId" clId="{33F77980-B683-4D28-9A52-3D2956250DB1}" dt="2020-08-28T02:17:00.994" v="11866" actId="1076"/>
          <ac:spMkLst>
            <pc:docMk/>
            <pc:sldMk cId="4210519305" sldId="299"/>
            <ac:spMk id="2" creationId="{DA0CD55F-603C-4D2A-BE44-42317491026A}"/>
          </ac:spMkLst>
        </pc:spChg>
        <pc:spChg chg="mod">
          <ac:chgData name="Ellie Small" userId="2e7173aac0d4d449" providerId="LiveId" clId="{33F77980-B683-4D28-9A52-3D2956250DB1}" dt="2020-08-28T07:39:11.553" v="12762" actId="20577"/>
          <ac:spMkLst>
            <pc:docMk/>
            <pc:sldMk cId="4210519305" sldId="299"/>
            <ac:spMk id="3" creationId="{55001A84-3A36-4927-A44F-2BB39E2B1C33}"/>
          </ac:spMkLst>
        </pc:spChg>
        <pc:spChg chg="add del">
          <ac:chgData name="Ellie Small" userId="2e7173aac0d4d449" providerId="LiveId" clId="{33F77980-B683-4D28-9A52-3D2956250DB1}" dt="2020-08-28T01:37:15.358" v="10910" actId="22"/>
          <ac:spMkLst>
            <pc:docMk/>
            <pc:sldMk cId="4210519305" sldId="299"/>
            <ac:spMk id="6" creationId="{33A6533F-4019-4F58-BDD8-7BD53F6EFDBC}"/>
          </ac:spMkLst>
        </pc:spChg>
      </pc:sldChg>
      <pc:sldChg chg="delSp modSp add mod modAnim">
        <pc:chgData name="Ellie Small" userId="2e7173aac0d4d449" providerId="LiveId" clId="{33F77980-B683-4D28-9A52-3D2956250DB1}" dt="2020-08-27T23:01:53.446" v="10077" actId="27636"/>
        <pc:sldMkLst>
          <pc:docMk/>
          <pc:sldMk cId="1002132794" sldId="300"/>
        </pc:sldMkLst>
        <pc:spChg chg="mod">
          <ac:chgData name="Ellie Small" userId="2e7173aac0d4d449" providerId="LiveId" clId="{33F77980-B683-4D28-9A52-3D2956250DB1}" dt="2020-08-26T04:43:56.455" v="2418" actId="20577"/>
          <ac:spMkLst>
            <pc:docMk/>
            <pc:sldMk cId="1002132794" sldId="300"/>
            <ac:spMk id="2" creationId="{DA0CD55F-603C-4D2A-BE44-42317491026A}"/>
          </ac:spMkLst>
        </pc:spChg>
        <pc:spChg chg="mod">
          <ac:chgData name="Ellie Small" userId="2e7173aac0d4d449" providerId="LiveId" clId="{33F77980-B683-4D28-9A52-3D2956250DB1}" dt="2020-08-27T23:01:53.446" v="10077" actId="27636"/>
          <ac:spMkLst>
            <pc:docMk/>
            <pc:sldMk cId="1002132794" sldId="300"/>
            <ac:spMk id="3" creationId="{55001A84-3A36-4927-A44F-2BB39E2B1C33}"/>
          </ac:spMkLst>
        </pc:spChg>
        <pc:picChg chg="del">
          <ac:chgData name="Ellie Small" userId="2e7173aac0d4d449" providerId="LiveId" clId="{33F77980-B683-4D28-9A52-3D2956250DB1}" dt="2020-08-26T04:49:00.253" v="2944" actId="478"/>
          <ac:picMkLst>
            <pc:docMk/>
            <pc:sldMk cId="1002132794" sldId="300"/>
            <ac:picMk id="5" creationId="{AD2D4513-B92F-42A4-AEF2-970CCA8A47AF}"/>
          </ac:picMkLst>
        </pc:picChg>
      </pc:sldChg>
      <pc:sldChg chg="addSp delSp modSp add del mod modAnim">
        <pc:chgData name="Ellie Small" userId="2e7173aac0d4d449" providerId="LiveId" clId="{33F77980-B683-4D28-9A52-3D2956250DB1}" dt="2020-08-26T06:15:58.431" v="4658" actId="47"/>
        <pc:sldMkLst>
          <pc:docMk/>
          <pc:sldMk cId="2067436983" sldId="301"/>
        </pc:sldMkLst>
        <pc:spChg chg="mod">
          <ac:chgData name="Ellie Small" userId="2e7173aac0d4d449" providerId="LiveId" clId="{33F77980-B683-4D28-9A52-3D2956250DB1}" dt="2020-08-26T05:55:26.568" v="4636" actId="1076"/>
          <ac:spMkLst>
            <pc:docMk/>
            <pc:sldMk cId="2067436983" sldId="301"/>
            <ac:spMk id="2" creationId="{DA0CD55F-603C-4D2A-BE44-42317491026A}"/>
          </ac:spMkLst>
        </pc:spChg>
        <pc:spChg chg="mod ord">
          <ac:chgData name="Ellie Small" userId="2e7173aac0d4d449" providerId="LiveId" clId="{33F77980-B683-4D28-9A52-3D2956250DB1}" dt="2020-08-26T05:55:21.354" v="4633" actId="1076"/>
          <ac:spMkLst>
            <pc:docMk/>
            <pc:sldMk cId="2067436983" sldId="301"/>
            <ac:spMk id="3" creationId="{55001A84-3A36-4927-A44F-2BB39E2B1C33}"/>
          </ac:spMkLst>
        </pc:spChg>
        <pc:spChg chg="add mod">
          <ac:chgData name="Ellie Small" userId="2e7173aac0d4d449" providerId="LiveId" clId="{33F77980-B683-4D28-9A52-3D2956250DB1}" dt="2020-08-26T05:56:29.333" v="4643" actId="20577"/>
          <ac:spMkLst>
            <pc:docMk/>
            <pc:sldMk cId="2067436983" sldId="301"/>
            <ac:spMk id="8" creationId="{4E563CDD-33CD-48F8-B99A-A074F3B6D165}"/>
          </ac:spMkLst>
        </pc:spChg>
        <pc:picChg chg="add del mod">
          <ac:chgData name="Ellie Small" userId="2e7173aac0d4d449" providerId="LiveId" clId="{33F77980-B683-4D28-9A52-3D2956250DB1}" dt="2020-08-26T05:40:01.148" v="3905" actId="478"/>
          <ac:picMkLst>
            <pc:docMk/>
            <pc:sldMk cId="2067436983" sldId="301"/>
            <ac:picMk id="6" creationId="{07C9BF14-297F-4D92-BFB1-18F99D4B6424}"/>
          </ac:picMkLst>
        </pc:picChg>
        <pc:picChg chg="add mod modCrop">
          <ac:chgData name="Ellie Small" userId="2e7173aac0d4d449" providerId="LiveId" clId="{33F77980-B683-4D28-9A52-3D2956250DB1}" dt="2020-08-26T05:55:43.018" v="4638" actId="14100"/>
          <ac:picMkLst>
            <pc:docMk/>
            <pc:sldMk cId="2067436983" sldId="301"/>
            <ac:picMk id="7" creationId="{B76B593E-44A4-4D7C-A726-8EFA4AF5E423}"/>
          </ac:picMkLst>
        </pc:picChg>
      </pc:sldChg>
      <pc:sldChg chg="addSp delSp modSp add mod ord modAnim">
        <pc:chgData name="Ellie Small" userId="2e7173aac0d4d449" providerId="LiveId" clId="{33F77980-B683-4D28-9A52-3D2956250DB1}" dt="2020-08-28T03:18:02.336" v="12238" actId="20577"/>
        <pc:sldMkLst>
          <pc:docMk/>
          <pc:sldMk cId="2597470593" sldId="302"/>
        </pc:sldMkLst>
        <pc:spChg chg="mod">
          <ac:chgData name="Ellie Small" userId="2e7173aac0d4d449" providerId="LiveId" clId="{33F77980-B683-4D28-9A52-3D2956250DB1}" dt="2020-08-26T06:33:29.347" v="5370" actId="6549"/>
          <ac:spMkLst>
            <pc:docMk/>
            <pc:sldMk cId="2597470593" sldId="302"/>
            <ac:spMk id="2" creationId="{DA0CD55F-603C-4D2A-BE44-42317491026A}"/>
          </ac:spMkLst>
        </pc:spChg>
        <pc:spChg chg="mod">
          <ac:chgData name="Ellie Small" userId="2e7173aac0d4d449" providerId="LiveId" clId="{33F77980-B683-4D28-9A52-3D2956250DB1}" dt="2020-08-26T06:32:06.832" v="5360" actId="114"/>
          <ac:spMkLst>
            <pc:docMk/>
            <pc:sldMk cId="2597470593" sldId="302"/>
            <ac:spMk id="3" creationId="{55001A84-3A36-4927-A44F-2BB39E2B1C33}"/>
          </ac:spMkLst>
        </pc:spChg>
        <pc:spChg chg="mod">
          <ac:chgData name="Ellie Small" userId="2e7173aac0d4d449" providerId="LiveId" clId="{33F77980-B683-4D28-9A52-3D2956250DB1}" dt="2020-08-28T03:18:02.336" v="12238" actId="20577"/>
          <ac:spMkLst>
            <pc:docMk/>
            <pc:sldMk cId="2597470593" sldId="302"/>
            <ac:spMk id="8" creationId="{4E563CDD-33CD-48F8-B99A-A074F3B6D165}"/>
          </ac:spMkLst>
        </pc:spChg>
        <pc:spChg chg="add mod">
          <ac:chgData name="Ellie Small" userId="2e7173aac0d4d449" providerId="LiveId" clId="{33F77980-B683-4D28-9A52-3D2956250DB1}" dt="2020-08-28T03:17:30.304" v="12198" actId="20577"/>
          <ac:spMkLst>
            <pc:docMk/>
            <pc:sldMk cId="2597470593" sldId="302"/>
            <ac:spMk id="9" creationId="{BEA02DD9-72E1-452A-A26E-4429E60768BB}"/>
          </ac:spMkLst>
        </pc:spChg>
        <pc:picChg chg="add del mod modCrop">
          <ac:chgData name="Ellie Small" userId="2e7173aac0d4d449" providerId="LiveId" clId="{33F77980-B683-4D28-9A52-3D2956250DB1}" dt="2020-08-27T04:59:14.656" v="6493" actId="478"/>
          <ac:picMkLst>
            <pc:docMk/>
            <pc:sldMk cId="2597470593" sldId="302"/>
            <ac:picMk id="5" creationId="{D9FA2EB1-6A65-4426-A5B7-97737ADE386C}"/>
          </ac:picMkLst>
        </pc:picChg>
        <pc:picChg chg="add del mod modCrop">
          <ac:chgData name="Ellie Small" userId="2e7173aac0d4d449" providerId="LiveId" clId="{33F77980-B683-4D28-9A52-3D2956250DB1}" dt="2020-08-27T04:58:31.628" v="6488" actId="478"/>
          <ac:picMkLst>
            <pc:docMk/>
            <pc:sldMk cId="2597470593" sldId="302"/>
            <ac:picMk id="6" creationId="{EE7AF926-1E02-4D1F-94D6-56C77582B970}"/>
          </ac:picMkLst>
        </pc:picChg>
        <pc:picChg chg="add mod modCrop">
          <ac:chgData name="Ellie Small" userId="2e7173aac0d4d449" providerId="LiveId" clId="{33F77980-B683-4D28-9A52-3D2956250DB1}" dt="2020-08-27T04:59:25.331" v="6495" actId="14100"/>
          <ac:picMkLst>
            <pc:docMk/>
            <pc:sldMk cId="2597470593" sldId="302"/>
            <ac:picMk id="7" creationId="{1A00866C-396C-4A34-B1FA-4BDBC866D5BC}"/>
          </ac:picMkLst>
        </pc:picChg>
        <pc:picChg chg="del">
          <ac:chgData name="Ellie Small" userId="2e7173aac0d4d449" providerId="LiveId" clId="{33F77980-B683-4D28-9A52-3D2956250DB1}" dt="2020-08-26T06:14:54.214" v="4649" actId="478"/>
          <ac:picMkLst>
            <pc:docMk/>
            <pc:sldMk cId="2597470593" sldId="302"/>
            <ac:picMk id="7" creationId="{B76B593E-44A4-4D7C-A726-8EFA4AF5E423}"/>
          </ac:picMkLst>
        </pc:picChg>
      </pc:sldChg>
      <pc:sldChg chg="addSp delSp modSp add mod modAnim">
        <pc:chgData name="Ellie Small" userId="2e7173aac0d4d449" providerId="LiveId" clId="{33F77980-B683-4D28-9A52-3D2956250DB1}" dt="2020-08-30T22:12:02.886" v="12965" actId="6549"/>
        <pc:sldMkLst>
          <pc:docMk/>
          <pc:sldMk cId="3238516842" sldId="303"/>
        </pc:sldMkLst>
        <pc:spChg chg="mod">
          <ac:chgData name="Ellie Small" userId="2e7173aac0d4d449" providerId="LiveId" clId="{33F77980-B683-4D28-9A52-3D2956250DB1}" dt="2020-08-30T22:12:02.886" v="12965" actId="6549"/>
          <ac:spMkLst>
            <pc:docMk/>
            <pc:sldMk cId="3238516842" sldId="303"/>
            <ac:spMk id="3" creationId="{55001A84-3A36-4927-A44F-2BB39E2B1C33}"/>
          </ac:spMkLst>
        </pc:spChg>
        <pc:spChg chg="mod">
          <ac:chgData name="Ellie Small" userId="2e7173aac0d4d449" providerId="LiveId" clId="{33F77980-B683-4D28-9A52-3D2956250DB1}" dt="2020-08-28T03:24:05.815" v="12366" actId="20577"/>
          <ac:spMkLst>
            <pc:docMk/>
            <pc:sldMk cId="3238516842" sldId="303"/>
            <ac:spMk id="8" creationId="{4E563CDD-33CD-48F8-B99A-A074F3B6D165}"/>
          </ac:spMkLst>
        </pc:spChg>
        <pc:spChg chg="add mod">
          <ac:chgData name="Ellie Small" userId="2e7173aac0d4d449" providerId="LiveId" clId="{33F77980-B683-4D28-9A52-3D2956250DB1}" dt="2020-08-28T03:24:26.042" v="12417" actId="20577"/>
          <ac:spMkLst>
            <pc:docMk/>
            <pc:sldMk cId="3238516842" sldId="303"/>
            <ac:spMk id="10" creationId="{5F4FD8AE-E72E-4CB4-865E-8EFEDDC68686}"/>
          </ac:spMkLst>
        </pc:spChg>
        <pc:picChg chg="del">
          <ac:chgData name="Ellie Small" userId="2e7173aac0d4d449" providerId="LiveId" clId="{33F77980-B683-4D28-9A52-3D2956250DB1}" dt="2020-08-27T04:59:32.240" v="6496" actId="478"/>
          <ac:picMkLst>
            <pc:docMk/>
            <pc:sldMk cId="3238516842" sldId="303"/>
            <ac:picMk id="5" creationId="{D9FA2EB1-6A65-4426-A5B7-97737ADE386C}"/>
          </ac:picMkLst>
        </pc:picChg>
        <pc:picChg chg="add mod">
          <ac:chgData name="Ellie Small" userId="2e7173aac0d4d449" providerId="LiveId" clId="{33F77980-B683-4D28-9A52-3D2956250DB1}" dt="2020-08-27T04:59:38.838" v="6498" actId="1076"/>
          <ac:picMkLst>
            <pc:docMk/>
            <pc:sldMk cId="3238516842" sldId="303"/>
            <ac:picMk id="6" creationId="{3076A17F-1A80-417A-A62F-51DFBB3D1B6A}"/>
          </ac:picMkLst>
        </pc:picChg>
      </pc:sldChg>
      <pc:sldChg chg="modSp add del">
        <pc:chgData name="Ellie Small" userId="2e7173aac0d4d449" providerId="LiveId" clId="{33F77980-B683-4D28-9A52-3D2956250DB1}" dt="2020-08-26T06:36:00.154" v="5412" actId="47"/>
        <pc:sldMkLst>
          <pc:docMk/>
          <pc:sldMk cId="341729328" sldId="304"/>
        </pc:sldMkLst>
        <pc:spChg chg="mod">
          <ac:chgData name="Ellie Small" userId="2e7173aac0d4d449" providerId="LiveId" clId="{33F77980-B683-4D28-9A52-3D2956250DB1}" dt="2020-08-26T06:32:51.713" v="5368" actId="20577"/>
          <ac:spMkLst>
            <pc:docMk/>
            <pc:sldMk cId="341729328" sldId="304"/>
            <ac:spMk id="3" creationId="{55001A84-3A36-4927-A44F-2BB39E2B1C33}"/>
          </ac:spMkLst>
        </pc:spChg>
      </pc:sldChg>
      <pc:sldChg chg="addSp delSp modSp add mod ord modAnim">
        <pc:chgData name="Ellie Small" userId="2e7173aac0d4d449" providerId="LiveId" clId="{33F77980-B683-4D28-9A52-3D2956250DB1}" dt="2020-08-28T02:45:50.089" v="12088" actId="20577"/>
        <pc:sldMkLst>
          <pc:docMk/>
          <pc:sldMk cId="3980546774" sldId="305"/>
        </pc:sldMkLst>
        <pc:spChg chg="mod">
          <ac:chgData name="Ellie Small" userId="2e7173aac0d4d449" providerId="LiveId" clId="{33F77980-B683-4D28-9A52-3D2956250DB1}" dt="2020-08-26T17:33:10.305" v="5935" actId="20577"/>
          <ac:spMkLst>
            <pc:docMk/>
            <pc:sldMk cId="3980546774" sldId="305"/>
            <ac:spMk id="2" creationId="{DA0CD55F-603C-4D2A-BE44-42317491026A}"/>
          </ac:spMkLst>
        </pc:spChg>
        <pc:spChg chg="mod">
          <ac:chgData name="Ellie Small" userId="2e7173aac0d4d449" providerId="LiveId" clId="{33F77980-B683-4D28-9A52-3D2956250DB1}" dt="2020-08-26T17:34:04.447" v="5941" actId="27636"/>
          <ac:spMkLst>
            <pc:docMk/>
            <pc:sldMk cId="3980546774" sldId="305"/>
            <ac:spMk id="3" creationId="{55001A84-3A36-4927-A44F-2BB39E2B1C33}"/>
          </ac:spMkLst>
        </pc:spChg>
        <pc:spChg chg="add mod">
          <ac:chgData name="Ellie Small" userId="2e7173aac0d4d449" providerId="LiveId" clId="{33F77980-B683-4D28-9A52-3D2956250DB1}" dt="2020-08-28T02:45:50.089" v="12088" actId="20577"/>
          <ac:spMkLst>
            <pc:docMk/>
            <pc:sldMk cId="3980546774" sldId="305"/>
            <ac:spMk id="6" creationId="{A3FD21D8-3BF1-4C48-8146-7CDBD8E99C71}"/>
          </ac:spMkLst>
        </pc:spChg>
        <pc:spChg chg="add del">
          <ac:chgData name="Ellie Small" userId="2e7173aac0d4d449" providerId="LiveId" clId="{33F77980-B683-4D28-9A52-3D2956250DB1}" dt="2020-08-26T17:39:10.009" v="5947" actId="22"/>
          <ac:spMkLst>
            <pc:docMk/>
            <pc:sldMk cId="3980546774" sldId="305"/>
            <ac:spMk id="7" creationId="{9CED1ECA-2FA9-43C5-AF28-D7C9953E723B}"/>
          </ac:spMkLst>
        </pc:spChg>
        <pc:spChg chg="mod">
          <ac:chgData name="Ellie Small" userId="2e7173aac0d4d449" providerId="LiveId" clId="{33F77980-B683-4D28-9A52-3D2956250DB1}" dt="2020-08-28T01:21:30.342" v="10598" actId="20577"/>
          <ac:spMkLst>
            <pc:docMk/>
            <pc:sldMk cId="3980546774" sldId="305"/>
            <ac:spMk id="8" creationId="{4E563CDD-33CD-48F8-B99A-A074F3B6D165}"/>
          </ac:spMkLst>
        </pc:spChg>
        <pc:picChg chg="add mod modCrop">
          <ac:chgData name="Ellie Small" userId="2e7173aac0d4d449" providerId="LiveId" clId="{33F77980-B683-4D28-9A52-3D2956250DB1}" dt="2020-08-27T05:01:22.950" v="6503" actId="1076"/>
          <ac:picMkLst>
            <pc:docMk/>
            <pc:sldMk cId="3980546774" sldId="305"/>
            <ac:picMk id="5" creationId="{C8F61212-C513-4904-B5E2-B5A468A8B343}"/>
          </ac:picMkLst>
        </pc:picChg>
        <pc:picChg chg="del">
          <ac:chgData name="Ellie Small" userId="2e7173aac0d4d449" providerId="LiveId" clId="{33F77980-B683-4D28-9A52-3D2956250DB1}" dt="2020-08-26T06:35:55.622" v="5411" actId="478"/>
          <ac:picMkLst>
            <pc:docMk/>
            <pc:sldMk cId="3980546774" sldId="305"/>
            <ac:picMk id="5" creationId="{D9FA2EB1-6A65-4426-A5B7-97737ADE386C}"/>
          </ac:picMkLst>
        </pc:picChg>
        <pc:picChg chg="add del mod modCrop">
          <ac:chgData name="Ellie Small" userId="2e7173aac0d4d449" providerId="LiveId" clId="{33F77980-B683-4D28-9A52-3D2956250DB1}" dt="2020-08-26T17:52:06.391" v="6157" actId="478"/>
          <ac:picMkLst>
            <pc:docMk/>
            <pc:sldMk cId="3980546774" sldId="305"/>
            <ac:picMk id="6" creationId="{EA47394F-E244-439A-8627-9E8706CDB072}"/>
          </ac:picMkLst>
        </pc:picChg>
        <pc:picChg chg="add del mod modCrop">
          <ac:chgData name="Ellie Small" userId="2e7173aac0d4d449" providerId="LiveId" clId="{33F77980-B683-4D28-9A52-3D2956250DB1}" dt="2020-08-27T05:01:15.665" v="6502" actId="478"/>
          <ac:picMkLst>
            <pc:docMk/>
            <pc:sldMk cId="3980546774" sldId="305"/>
            <ac:picMk id="9" creationId="{3835581C-E1DC-4583-A885-0911D878AE40}"/>
          </ac:picMkLst>
        </pc:picChg>
      </pc:sldChg>
      <pc:sldChg chg="addSp delSp modSp add mod modAnim">
        <pc:chgData name="Ellie Small" userId="2e7173aac0d4d449" providerId="LiveId" clId="{33F77980-B683-4D28-9A52-3D2956250DB1}" dt="2020-08-30T22:16:44.780" v="13051"/>
        <pc:sldMkLst>
          <pc:docMk/>
          <pc:sldMk cId="3696508272" sldId="306"/>
        </pc:sldMkLst>
        <pc:spChg chg="mod">
          <ac:chgData name="Ellie Small" userId="2e7173aac0d4d449" providerId="LiveId" clId="{33F77980-B683-4D28-9A52-3D2956250DB1}" dt="2020-08-26T17:33:49.595" v="5937" actId="20577"/>
          <ac:spMkLst>
            <pc:docMk/>
            <pc:sldMk cId="3696508272" sldId="306"/>
            <ac:spMk id="2" creationId="{DA0CD55F-603C-4D2A-BE44-42317491026A}"/>
          </ac:spMkLst>
        </pc:spChg>
        <pc:spChg chg="mod">
          <ac:chgData name="Ellie Small" userId="2e7173aac0d4d449" providerId="LiveId" clId="{33F77980-B683-4D28-9A52-3D2956250DB1}" dt="2020-08-30T22:16:27.705" v="13050" actId="27636"/>
          <ac:spMkLst>
            <pc:docMk/>
            <pc:sldMk cId="3696508272" sldId="306"/>
            <ac:spMk id="3" creationId="{55001A84-3A36-4927-A44F-2BB39E2B1C33}"/>
          </ac:spMkLst>
        </pc:spChg>
        <pc:spChg chg="mod">
          <ac:chgData name="Ellie Small" userId="2e7173aac0d4d449" providerId="LiveId" clId="{33F77980-B683-4D28-9A52-3D2956250DB1}" dt="2020-08-28T05:01:30.866" v="12627" actId="14100"/>
          <ac:spMkLst>
            <pc:docMk/>
            <pc:sldMk cId="3696508272" sldId="306"/>
            <ac:spMk id="8" creationId="{4E563CDD-33CD-48F8-B99A-A074F3B6D165}"/>
          </ac:spMkLst>
        </pc:spChg>
        <pc:spChg chg="add mod">
          <ac:chgData name="Ellie Small" userId="2e7173aac0d4d449" providerId="LiveId" clId="{33F77980-B683-4D28-9A52-3D2956250DB1}" dt="2020-08-28T05:02:05.676" v="12638" actId="20577"/>
          <ac:spMkLst>
            <pc:docMk/>
            <pc:sldMk cId="3696508272" sldId="306"/>
            <ac:spMk id="11" creationId="{47366E22-22D0-48D7-BDC1-25426D1FBED2}"/>
          </ac:spMkLst>
        </pc:spChg>
        <pc:picChg chg="add del mod">
          <ac:chgData name="Ellie Small" userId="2e7173aac0d4d449" providerId="LiveId" clId="{33F77980-B683-4D28-9A52-3D2956250DB1}" dt="2020-08-27T05:01:28.665" v="6504" actId="478"/>
          <ac:picMkLst>
            <pc:docMk/>
            <pc:sldMk cId="3696508272" sldId="306"/>
            <ac:picMk id="5" creationId="{6206D2CF-9ACF-423D-B57F-D57393C4BE22}"/>
          </ac:picMkLst>
        </pc:picChg>
        <pc:picChg chg="add del">
          <ac:chgData name="Ellie Small" userId="2e7173aac0d4d449" providerId="LiveId" clId="{33F77980-B683-4D28-9A52-3D2956250DB1}" dt="2020-08-27T05:01:34.631" v="6506"/>
          <ac:picMkLst>
            <pc:docMk/>
            <pc:sldMk cId="3696508272" sldId="306"/>
            <ac:picMk id="6" creationId="{14A4687B-040D-4B43-B3AD-9D1C456C7888}"/>
          </ac:picMkLst>
        </pc:picChg>
        <pc:picChg chg="add mod">
          <ac:chgData name="Ellie Small" userId="2e7173aac0d4d449" providerId="LiveId" clId="{33F77980-B683-4D28-9A52-3D2956250DB1}" dt="2020-08-27T05:01:45.373" v="6508" actId="1076"/>
          <ac:picMkLst>
            <pc:docMk/>
            <pc:sldMk cId="3696508272" sldId="306"/>
            <ac:picMk id="7" creationId="{095035B1-3A75-476D-B83A-7C79B4D8E712}"/>
          </ac:picMkLst>
        </pc:picChg>
      </pc:sldChg>
      <pc:sldChg chg="addSp delSp modSp add mod ord modAnim">
        <pc:chgData name="Ellie Small" userId="2e7173aac0d4d449" providerId="LiveId" clId="{33F77980-B683-4D28-9A52-3D2956250DB1}" dt="2020-08-28T02:08:42.068" v="11634" actId="20577"/>
        <pc:sldMkLst>
          <pc:docMk/>
          <pc:sldMk cId="2561356947" sldId="307"/>
        </pc:sldMkLst>
        <pc:spChg chg="mod">
          <ac:chgData name="Ellie Small" userId="2e7173aac0d4d449" providerId="LiveId" clId="{33F77980-B683-4D28-9A52-3D2956250DB1}" dt="2020-08-27T05:10:16.073" v="6527" actId="20577"/>
          <ac:spMkLst>
            <pc:docMk/>
            <pc:sldMk cId="2561356947" sldId="307"/>
            <ac:spMk id="2" creationId="{DA0CD55F-603C-4D2A-BE44-42317491026A}"/>
          </ac:spMkLst>
        </pc:spChg>
        <pc:spChg chg="mod">
          <ac:chgData name="Ellie Small" userId="2e7173aac0d4d449" providerId="LiveId" clId="{33F77980-B683-4D28-9A52-3D2956250DB1}" dt="2020-08-28T02:08:42.068" v="11634" actId="20577"/>
          <ac:spMkLst>
            <pc:docMk/>
            <pc:sldMk cId="2561356947" sldId="307"/>
            <ac:spMk id="3" creationId="{55001A84-3A36-4927-A44F-2BB39E2B1C33}"/>
          </ac:spMkLst>
        </pc:spChg>
        <pc:spChg chg="add mod">
          <ac:chgData name="Ellie Small" userId="2e7173aac0d4d449" providerId="LiveId" clId="{33F77980-B683-4D28-9A52-3D2956250DB1}" dt="2020-08-27T18:39:35.903" v="7622" actId="20577"/>
          <ac:spMkLst>
            <pc:docMk/>
            <pc:sldMk cId="2561356947" sldId="307"/>
            <ac:spMk id="6" creationId="{CA91D6FF-B30E-46C2-9734-DD319CEB100D}"/>
          </ac:spMkLst>
        </pc:spChg>
        <pc:picChg chg="add del mod modCrop">
          <ac:chgData name="Ellie Small" userId="2e7173aac0d4d449" providerId="LiveId" clId="{33F77980-B683-4D28-9A52-3D2956250DB1}" dt="2020-08-27T18:44:49.128" v="7682" actId="478"/>
          <ac:picMkLst>
            <pc:docMk/>
            <pc:sldMk cId="2561356947" sldId="307"/>
            <ac:picMk id="5" creationId="{3649936E-9055-41E4-BF4E-D7D63FBC4B0D}"/>
          </ac:picMkLst>
        </pc:picChg>
        <pc:picChg chg="add mod ord modCrop">
          <ac:chgData name="Ellie Small" userId="2e7173aac0d4d449" providerId="LiveId" clId="{33F77980-B683-4D28-9A52-3D2956250DB1}" dt="2020-08-27T18:45:31.995" v="7688" actId="167"/>
          <ac:picMkLst>
            <pc:docMk/>
            <pc:sldMk cId="2561356947" sldId="307"/>
            <ac:picMk id="7" creationId="{3677CECB-F9BD-4A00-8763-4DCD8D13FCF5}"/>
          </ac:picMkLst>
        </pc:picChg>
      </pc:sldChg>
      <pc:sldChg chg="modSp add del mod">
        <pc:chgData name="Ellie Small" userId="2e7173aac0d4d449" providerId="LiveId" clId="{33F77980-B683-4D28-9A52-3D2956250DB1}" dt="2020-08-27T04:56:27.626" v="6483" actId="47"/>
        <pc:sldMkLst>
          <pc:docMk/>
          <pc:sldMk cId="3868890134" sldId="307"/>
        </pc:sldMkLst>
        <pc:spChg chg="mod">
          <ac:chgData name="Ellie Small" userId="2e7173aac0d4d449" providerId="LiveId" clId="{33F77980-B683-4D28-9A52-3D2956250DB1}" dt="2020-08-26T18:10:22.477" v="6466" actId="207"/>
          <ac:spMkLst>
            <pc:docMk/>
            <pc:sldMk cId="3868890134" sldId="307"/>
            <ac:spMk id="2" creationId="{DA0CD55F-603C-4D2A-BE44-42317491026A}"/>
          </ac:spMkLst>
        </pc:spChg>
        <pc:spChg chg="mod">
          <ac:chgData name="Ellie Small" userId="2e7173aac0d4d449" providerId="LiveId" clId="{33F77980-B683-4D28-9A52-3D2956250DB1}" dt="2020-08-26T18:10:17.943" v="6465" actId="27636"/>
          <ac:spMkLst>
            <pc:docMk/>
            <pc:sldMk cId="3868890134" sldId="307"/>
            <ac:spMk id="3" creationId="{55001A84-3A36-4927-A44F-2BB39E2B1C33}"/>
          </ac:spMkLst>
        </pc:spChg>
      </pc:sldChg>
      <pc:sldChg chg="addSp delSp modSp add mod modAnim">
        <pc:chgData name="Ellie Small" userId="2e7173aac0d4d449" providerId="LiveId" clId="{33F77980-B683-4D28-9A52-3D2956250DB1}" dt="2020-08-28T01:31:39.018" v="10800"/>
        <pc:sldMkLst>
          <pc:docMk/>
          <pc:sldMk cId="1160939070" sldId="308"/>
        </pc:sldMkLst>
        <pc:spChg chg="mod">
          <ac:chgData name="Ellie Small" userId="2e7173aac0d4d449" providerId="LiveId" clId="{33F77980-B683-4D28-9A52-3D2956250DB1}" dt="2020-08-27T05:23:00.225" v="7362" actId="20577"/>
          <ac:spMkLst>
            <pc:docMk/>
            <pc:sldMk cId="1160939070" sldId="308"/>
            <ac:spMk id="2" creationId="{DA0CD55F-603C-4D2A-BE44-42317491026A}"/>
          </ac:spMkLst>
        </pc:spChg>
        <pc:spChg chg="mod">
          <ac:chgData name="Ellie Small" userId="2e7173aac0d4d449" providerId="LiveId" clId="{33F77980-B683-4D28-9A52-3D2956250DB1}" dt="2020-08-28T01:30:46.780" v="10793" actId="27636"/>
          <ac:spMkLst>
            <pc:docMk/>
            <pc:sldMk cId="1160939070" sldId="308"/>
            <ac:spMk id="3" creationId="{55001A84-3A36-4927-A44F-2BB39E2B1C33}"/>
          </ac:spMkLst>
        </pc:spChg>
        <pc:spChg chg="add mod">
          <ac:chgData name="Ellie Small" userId="2e7173aac0d4d449" providerId="LiveId" clId="{33F77980-B683-4D28-9A52-3D2956250DB1}" dt="2020-08-28T01:30:57.147" v="10794" actId="1076"/>
          <ac:spMkLst>
            <pc:docMk/>
            <pc:sldMk cId="1160939070" sldId="308"/>
            <ac:spMk id="8" creationId="{A4FC556E-44EB-407D-B343-FD8A206FDD22}"/>
          </ac:spMkLst>
        </pc:spChg>
        <pc:picChg chg="add del mod modCrop">
          <ac:chgData name="Ellie Small" userId="2e7173aac0d4d449" providerId="LiveId" clId="{33F77980-B683-4D28-9A52-3D2956250DB1}" dt="2020-08-27T20:47:08.571" v="7709" actId="478"/>
          <ac:picMkLst>
            <pc:docMk/>
            <pc:sldMk cId="1160939070" sldId="308"/>
            <ac:picMk id="5" creationId="{517C24A2-78D2-4CDB-AD62-2E7AC24A7B30}"/>
          </ac:picMkLst>
        </pc:picChg>
        <pc:picChg chg="add del mod modCrop">
          <ac:chgData name="Ellie Small" userId="2e7173aac0d4d449" providerId="LiveId" clId="{33F77980-B683-4D28-9A52-3D2956250DB1}" dt="2020-08-27T20:59:08.863" v="7715" actId="478"/>
          <ac:picMkLst>
            <pc:docMk/>
            <pc:sldMk cId="1160939070" sldId="308"/>
            <ac:picMk id="6" creationId="{FBE73291-1FA8-4C2A-ABDD-AEE774906547}"/>
          </ac:picMkLst>
        </pc:picChg>
        <pc:picChg chg="add mod modCrop">
          <ac:chgData name="Ellie Small" userId="2e7173aac0d4d449" providerId="LiveId" clId="{33F77980-B683-4D28-9A52-3D2956250DB1}" dt="2020-08-27T21:00:29.721" v="7788" actId="1076"/>
          <ac:picMkLst>
            <pc:docMk/>
            <pc:sldMk cId="1160939070" sldId="308"/>
            <ac:picMk id="7" creationId="{BD60C1C8-5048-402D-B6A4-FD22B106BF65}"/>
          </ac:picMkLst>
        </pc:picChg>
      </pc:sldChg>
      <pc:sldChg chg="addSp delSp modSp add del mod modAnim">
        <pc:chgData name="Ellie Small" userId="2e7173aac0d4d449" providerId="LiveId" clId="{33F77980-B683-4D28-9A52-3D2956250DB1}" dt="2020-08-27T21:16:45.535" v="8565" actId="47"/>
        <pc:sldMkLst>
          <pc:docMk/>
          <pc:sldMk cId="2882953159" sldId="309"/>
        </pc:sldMkLst>
        <pc:spChg chg="mod">
          <ac:chgData name="Ellie Small" userId="2e7173aac0d4d449" providerId="LiveId" clId="{33F77980-B683-4D28-9A52-3D2956250DB1}" dt="2020-08-27T21:03:29.799" v="7969" actId="20577"/>
          <ac:spMkLst>
            <pc:docMk/>
            <pc:sldMk cId="2882953159" sldId="309"/>
            <ac:spMk id="2" creationId="{DA0CD55F-603C-4D2A-BE44-42317491026A}"/>
          </ac:spMkLst>
        </pc:spChg>
        <pc:spChg chg="mod">
          <ac:chgData name="Ellie Small" userId="2e7173aac0d4d449" providerId="LiveId" clId="{33F77980-B683-4D28-9A52-3D2956250DB1}" dt="2020-08-27T21:12:32.229" v="8374" actId="6549"/>
          <ac:spMkLst>
            <pc:docMk/>
            <pc:sldMk cId="2882953159" sldId="309"/>
            <ac:spMk id="3" creationId="{55001A84-3A36-4927-A44F-2BB39E2B1C33}"/>
          </ac:spMkLst>
        </pc:spChg>
        <pc:spChg chg="add mod">
          <ac:chgData name="Ellie Small" userId="2e7173aac0d4d449" providerId="LiveId" clId="{33F77980-B683-4D28-9A52-3D2956250DB1}" dt="2020-08-27T21:12:01.563" v="8327" actId="1076"/>
          <ac:spMkLst>
            <pc:docMk/>
            <pc:sldMk cId="2882953159" sldId="309"/>
            <ac:spMk id="5" creationId="{026DB9DC-9E75-4D2E-8A13-FA872BED63AA}"/>
          </ac:spMkLst>
        </pc:spChg>
        <pc:spChg chg="del mod">
          <ac:chgData name="Ellie Small" userId="2e7173aac0d4d449" providerId="LiveId" clId="{33F77980-B683-4D28-9A52-3D2956250DB1}" dt="2020-08-27T21:11:49.938" v="8326" actId="478"/>
          <ac:spMkLst>
            <pc:docMk/>
            <pc:sldMk cId="2882953159" sldId="309"/>
            <ac:spMk id="8" creationId="{A4FC556E-44EB-407D-B343-FD8A206FDD22}"/>
          </ac:spMkLst>
        </pc:spChg>
      </pc:sldChg>
      <pc:sldChg chg="add del">
        <pc:chgData name="Ellie Small" userId="2e7173aac0d4d449" providerId="LiveId" clId="{33F77980-B683-4D28-9A52-3D2956250DB1}" dt="2020-08-27T18:45:45.414" v="7689" actId="47"/>
        <pc:sldMkLst>
          <pc:docMk/>
          <pc:sldMk cId="3223848813" sldId="309"/>
        </pc:sldMkLst>
      </pc:sldChg>
      <pc:sldChg chg="modSp add mod modAnim">
        <pc:chgData name="Ellie Small" userId="2e7173aac0d4d449" providerId="LiveId" clId="{33F77980-B683-4D28-9A52-3D2956250DB1}" dt="2020-08-28T01:32:37.176" v="10820"/>
        <pc:sldMkLst>
          <pc:docMk/>
          <pc:sldMk cId="4247674657" sldId="310"/>
        </pc:sldMkLst>
        <pc:spChg chg="mod">
          <ac:chgData name="Ellie Small" userId="2e7173aac0d4d449" providerId="LiveId" clId="{33F77980-B683-4D28-9A52-3D2956250DB1}" dt="2020-08-27T21:21:56.422" v="8831" actId="20577"/>
          <ac:spMkLst>
            <pc:docMk/>
            <pc:sldMk cId="4247674657" sldId="310"/>
            <ac:spMk id="2" creationId="{DA0CD55F-603C-4D2A-BE44-42317491026A}"/>
          </ac:spMkLst>
        </pc:spChg>
        <pc:spChg chg="mod">
          <ac:chgData name="Ellie Small" userId="2e7173aac0d4d449" providerId="LiveId" clId="{33F77980-B683-4D28-9A52-3D2956250DB1}" dt="2020-08-28T01:32:28.184" v="10818" actId="6549"/>
          <ac:spMkLst>
            <pc:docMk/>
            <pc:sldMk cId="4247674657" sldId="310"/>
            <ac:spMk id="3" creationId="{55001A84-3A36-4927-A44F-2BB39E2B1C33}"/>
          </ac:spMkLst>
        </pc:spChg>
      </pc:sldChg>
      <pc:sldChg chg="addSp delSp modSp add mod modAnim">
        <pc:chgData name="Ellie Small" userId="2e7173aac0d4d449" providerId="LiveId" clId="{33F77980-B683-4D28-9A52-3D2956250DB1}" dt="2020-08-28T02:57:28.447" v="12183" actId="1036"/>
        <pc:sldMkLst>
          <pc:docMk/>
          <pc:sldMk cId="1781192524" sldId="311"/>
        </pc:sldMkLst>
        <pc:spChg chg="mod">
          <ac:chgData name="Ellie Small" userId="2e7173aac0d4d449" providerId="LiveId" clId="{33F77980-B683-4D28-9A52-3D2956250DB1}" dt="2020-08-27T21:22:04.222" v="8833" actId="20577"/>
          <ac:spMkLst>
            <pc:docMk/>
            <pc:sldMk cId="1781192524" sldId="311"/>
            <ac:spMk id="2" creationId="{DA0CD55F-603C-4D2A-BE44-42317491026A}"/>
          </ac:spMkLst>
        </pc:spChg>
        <pc:spChg chg="mod">
          <ac:chgData name="Ellie Small" userId="2e7173aac0d4d449" providerId="LiveId" clId="{33F77980-B683-4D28-9A52-3D2956250DB1}" dt="2020-08-28T02:57:23.025" v="12173" actId="27636"/>
          <ac:spMkLst>
            <pc:docMk/>
            <pc:sldMk cId="1781192524" sldId="311"/>
            <ac:spMk id="3" creationId="{55001A84-3A36-4927-A44F-2BB39E2B1C33}"/>
          </ac:spMkLst>
        </pc:spChg>
        <pc:spChg chg="del">
          <ac:chgData name="Ellie Small" userId="2e7173aac0d4d449" providerId="LiveId" clId="{33F77980-B683-4D28-9A52-3D2956250DB1}" dt="2020-08-27T21:35:48.715" v="9528" actId="478"/>
          <ac:spMkLst>
            <pc:docMk/>
            <pc:sldMk cId="1781192524" sldId="311"/>
            <ac:spMk id="5" creationId="{026DB9DC-9E75-4D2E-8A13-FA872BED63AA}"/>
          </ac:spMkLst>
        </pc:spChg>
        <pc:picChg chg="add mod modCrop">
          <ac:chgData name="Ellie Small" userId="2e7173aac0d4d449" providerId="LiveId" clId="{33F77980-B683-4D28-9A52-3D2956250DB1}" dt="2020-08-28T02:57:28.447" v="12183" actId="1036"/>
          <ac:picMkLst>
            <pc:docMk/>
            <pc:sldMk cId="1781192524" sldId="311"/>
            <ac:picMk id="6" creationId="{334BAB45-B25B-4F6D-A36A-3E8832463B53}"/>
          </ac:picMkLst>
        </pc:picChg>
        <pc:picChg chg="del mod">
          <ac:chgData name="Ellie Small" userId="2e7173aac0d4d449" providerId="LiveId" clId="{33F77980-B683-4D28-9A52-3D2956250DB1}" dt="2020-08-27T21:35:51.050" v="9529" actId="478"/>
          <ac:picMkLst>
            <pc:docMk/>
            <pc:sldMk cId="1781192524" sldId="311"/>
            <ac:picMk id="7" creationId="{BD60C1C8-5048-402D-B6A4-FD22B106BF65}"/>
          </ac:picMkLst>
        </pc:picChg>
      </pc:sldChg>
      <pc:sldChg chg="delSp modSp add mod delAnim modAnim">
        <pc:chgData name="Ellie Small" userId="2e7173aac0d4d449" providerId="LiveId" clId="{33F77980-B683-4D28-9A52-3D2956250DB1}" dt="2020-08-30T23:08:40.368" v="13967" actId="20577"/>
        <pc:sldMkLst>
          <pc:docMk/>
          <pc:sldMk cId="3865258144" sldId="312"/>
        </pc:sldMkLst>
        <pc:spChg chg="mod">
          <ac:chgData name="Ellie Small" userId="2e7173aac0d4d449" providerId="LiveId" clId="{33F77980-B683-4D28-9A52-3D2956250DB1}" dt="2020-08-30T22:25:42.379" v="13188" actId="20577"/>
          <ac:spMkLst>
            <pc:docMk/>
            <pc:sldMk cId="3865258144" sldId="312"/>
            <ac:spMk id="2" creationId="{DA0CD55F-603C-4D2A-BE44-42317491026A}"/>
          </ac:spMkLst>
        </pc:spChg>
        <pc:spChg chg="mod">
          <ac:chgData name="Ellie Small" userId="2e7173aac0d4d449" providerId="LiveId" clId="{33F77980-B683-4D28-9A52-3D2956250DB1}" dt="2020-08-30T23:08:40.368" v="13967" actId="20577"/>
          <ac:spMkLst>
            <pc:docMk/>
            <pc:sldMk cId="3865258144" sldId="312"/>
            <ac:spMk id="3" creationId="{55001A84-3A36-4927-A44F-2BB39E2B1C33}"/>
          </ac:spMkLst>
        </pc:spChg>
        <pc:picChg chg="del">
          <ac:chgData name="Ellie Small" userId="2e7173aac0d4d449" providerId="LiveId" clId="{33F77980-B683-4D28-9A52-3D2956250DB1}" dt="2020-08-30T22:24:01.180" v="13060" actId="478"/>
          <ac:picMkLst>
            <pc:docMk/>
            <pc:sldMk cId="3865258144" sldId="312"/>
            <ac:picMk id="6" creationId="{334BAB45-B25B-4F6D-A36A-3E8832463B53}"/>
          </ac:picMkLst>
        </pc:picChg>
      </pc:sldChg>
    </pc:docChg>
  </pc:docChgLst>
  <pc:docChgLst>
    <pc:chgData name="Ellie Small" userId="2e7173aac0d4d449" providerId="LiveId" clId="{D9F95B5B-9E27-4EC8-B876-C68A0B3404F4}"/>
    <pc:docChg chg="undo redo custSel modSld">
      <pc:chgData name="Ellie Small" userId="2e7173aac0d4d449" providerId="LiveId" clId="{D9F95B5B-9E27-4EC8-B876-C68A0B3404F4}" dt="2019-09-15T01:01:20.721" v="2072" actId="114"/>
      <pc:docMkLst>
        <pc:docMk/>
      </pc:docMkLst>
      <pc:sldChg chg="modSp">
        <pc:chgData name="Ellie Small" userId="2e7173aac0d4d449" providerId="LiveId" clId="{D9F95B5B-9E27-4EC8-B876-C68A0B3404F4}" dt="2019-08-23T03:08:22.547" v="1457" actId="20577"/>
        <pc:sldMkLst>
          <pc:docMk/>
          <pc:sldMk cId="4269857569" sldId="256"/>
        </pc:sldMkLst>
        <pc:spChg chg="mod">
          <ac:chgData name="Ellie Small" userId="2e7173aac0d4d449" providerId="LiveId" clId="{D9F95B5B-9E27-4EC8-B876-C68A0B3404F4}" dt="2019-08-23T03:08:12.610" v="1453" actId="6549"/>
          <ac:spMkLst>
            <pc:docMk/>
            <pc:sldMk cId="4269857569" sldId="256"/>
            <ac:spMk id="2" creationId="{00000000-0000-0000-0000-000000000000}"/>
          </ac:spMkLst>
        </pc:spChg>
        <pc:spChg chg="mod">
          <ac:chgData name="Ellie Small" userId="2e7173aac0d4d449" providerId="LiveId" clId="{D9F95B5B-9E27-4EC8-B876-C68A0B3404F4}" dt="2019-08-23T03:08:22.547" v="1457" actId="20577"/>
          <ac:spMkLst>
            <pc:docMk/>
            <pc:sldMk cId="4269857569" sldId="256"/>
            <ac:spMk id="3" creationId="{00000000-0000-0000-0000-000000000000}"/>
          </ac:spMkLst>
        </pc:spChg>
      </pc:sldChg>
      <pc:sldChg chg="modSp">
        <pc:chgData name="Ellie Small" userId="2e7173aac0d4d449" providerId="LiveId" clId="{D9F95B5B-9E27-4EC8-B876-C68A0B3404F4}" dt="2019-08-23T02:49:35.343" v="1302" actId="122"/>
        <pc:sldMkLst>
          <pc:docMk/>
          <pc:sldMk cId="739183143" sldId="257"/>
        </pc:sldMkLst>
        <pc:spChg chg="mod">
          <ac:chgData name="Ellie Small" userId="2e7173aac0d4d449" providerId="LiveId" clId="{D9F95B5B-9E27-4EC8-B876-C68A0B3404F4}" dt="2019-08-23T02:49:35.343" v="1302" actId="122"/>
          <ac:spMkLst>
            <pc:docMk/>
            <pc:sldMk cId="739183143" sldId="257"/>
            <ac:spMk id="2" creationId="{DA0CD55F-603C-4D2A-BE44-42317491026A}"/>
          </ac:spMkLst>
        </pc:spChg>
        <pc:spChg chg="mod">
          <ac:chgData name="Ellie Small" userId="2e7173aac0d4d449" providerId="LiveId" clId="{D9F95B5B-9E27-4EC8-B876-C68A0B3404F4}" dt="2019-08-23T00:14:59.361" v="863" actId="20577"/>
          <ac:spMkLst>
            <pc:docMk/>
            <pc:sldMk cId="739183143" sldId="257"/>
            <ac:spMk id="3" creationId="{55001A84-3A36-4927-A44F-2BB39E2B1C33}"/>
          </ac:spMkLst>
        </pc:spChg>
      </pc:sldChg>
      <pc:sldChg chg="modSp">
        <pc:chgData name="Ellie Small" userId="2e7173aac0d4d449" providerId="LiveId" clId="{D9F95B5B-9E27-4EC8-B876-C68A0B3404F4}" dt="2019-08-23T02:48:38.760" v="1298" actId="14100"/>
        <pc:sldMkLst>
          <pc:docMk/>
          <pc:sldMk cId="671577576" sldId="258"/>
        </pc:sldMkLst>
        <pc:spChg chg="mod">
          <ac:chgData name="Ellie Small" userId="2e7173aac0d4d449" providerId="LiveId" clId="{D9F95B5B-9E27-4EC8-B876-C68A0B3404F4}" dt="2019-08-23T02:48:20.527" v="1295" actId="1076"/>
          <ac:spMkLst>
            <pc:docMk/>
            <pc:sldMk cId="671577576" sldId="258"/>
            <ac:spMk id="2" creationId="{DA0CD55F-603C-4D2A-BE44-42317491026A}"/>
          </ac:spMkLst>
        </pc:spChg>
        <pc:spChg chg="mod">
          <ac:chgData name="Ellie Small" userId="2e7173aac0d4d449" providerId="LiveId" clId="{D9F95B5B-9E27-4EC8-B876-C68A0B3404F4}" dt="2019-08-23T02:48:38.760" v="1298" actId="14100"/>
          <ac:spMkLst>
            <pc:docMk/>
            <pc:sldMk cId="671577576" sldId="258"/>
            <ac:spMk id="3" creationId="{55001A84-3A36-4927-A44F-2BB39E2B1C33}"/>
          </ac:spMkLst>
        </pc:spChg>
      </pc:sldChg>
      <pc:sldChg chg="modSp modAnim">
        <pc:chgData name="Ellie Small" userId="2e7173aac0d4d449" providerId="LiveId" clId="{D9F95B5B-9E27-4EC8-B876-C68A0B3404F4}" dt="2019-09-01T19:30:59.752" v="1555" actId="14100"/>
        <pc:sldMkLst>
          <pc:docMk/>
          <pc:sldMk cId="4286972517" sldId="259"/>
        </pc:sldMkLst>
        <pc:spChg chg="mod">
          <ac:chgData name="Ellie Small" userId="2e7173aac0d4d449" providerId="LiveId" clId="{D9F95B5B-9E27-4EC8-B876-C68A0B3404F4}" dt="2019-09-01T19:30:59.752" v="1555" actId="14100"/>
          <ac:spMkLst>
            <pc:docMk/>
            <pc:sldMk cId="4286972517" sldId="259"/>
            <ac:spMk id="2" creationId="{DA0CD55F-603C-4D2A-BE44-42317491026A}"/>
          </ac:spMkLst>
        </pc:spChg>
        <pc:graphicFrameChg chg="modGraphic">
          <ac:chgData name="Ellie Small" userId="2e7173aac0d4d449" providerId="LiveId" clId="{D9F95B5B-9E27-4EC8-B876-C68A0B3404F4}" dt="2019-08-23T02:38:26.361" v="1272" actId="20577"/>
          <ac:graphicFrameMkLst>
            <pc:docMk/>
            <pc:sldMk cId="4286972517" sldId="259"/>
            <ac:graphicFrameMk id="5" creationId="{9E278158-70D9-4777-9839-2FDE4A1513F1}"/>
          </ac:graphicFrameMkLst>
        </pc:graphicFrameChg>
      </pc:sldChg>
      <pc:sldChg chg="modSp modAnim">
        <pc:chgData name="Ellie Small" userId="2e7173aac0d4d449" providerId="LiveId" clId="{D9F95B5B-9E27-4EC8-B876-C68A0B3404F4}" dt="2019-08-26T03:44:45.628" v="1542"/>
        <pc:sldMkLst>
          <pc:docMk/>
          <pc:sldMk cId="3165814184" sldId="260"/>
        </pc:sldMkLst>
        <pc:spChg chg="mod">
          <ac:chgData name="Ellie Small" userId="2e7173aac0d4d449" providerId="LiveId" clId="{D9F95B5B-9E27-4EC8-B876-C68A0B3404F4}" dt="2019-08-23T02:50:15.326" v="1306" actId="14100"/>
          <ac:spMkLst>
            <pc:docMk/>
            <pc:sldMk cId="3165814184" sldId="260"/>
            <ac:spMk id="2" creationId="{DA0CD55F-603C-4D2A-BE44-42317491026A}"/>
          </ac:spMkLst>
        </pc:spChg>
        <pc:spChg chg="mod">
          <ac:chgData name="Ellie Small" userId="2e7173aac0d4d449" providerId="LiveId" clId="{D9F95B5B-9E27-4EC8-B876-C68A0B3404F4}" dt="2019-08-26T03:44:07.216" v="1534" actId="20577"/>
          <ac:spMkLst>
            <pc:docMk/>
            <pc:sldMk cId="3165814184" sldId="260"/>
            <ac:spMk id="3" creationId="{55001A84-3A36-4927-A44F-2BB39E2B1C33}"/>
          </ac:spMkLst>
        </pc:spChg>
        <pc:spChg chg="mod">
          <ac:chgData name="Ellie Small" userId="2e7173aac0d4d449" providerId="LiveId" clId="{D9F95B5B-9E27-4EC8-B876-C68A0B3404F4}" dt="2019-08-26T03:43:55.127" v="1530" actId="1035"/>
          <ac:spMkLst>
            <pc:docMk/>
            <pc:sldMk cId="3165814184" sldId="260"/>
            <ac:spMk id="5" creationId="{7D0D5D4C-CA1E-47A7-9A3B-C7C596916C81}"/>
          </ac:spMkLst>
        </pc:spChg>
        <pc:spChg chg="mod">
          <ac:chgData name="Ellie Small" userId="2e7173aac0d4d449" providerId="LiveId" clId="{D9F95B5B-9E27-4EC8-B876-C68A0B3404F4}" dt="2019-08-26T03:43:55.127" v="1530" actId="1035"/>
          <ac:spMkLst>
            <pc:docMk/>
            <pc:sldMk cId="3165814184" sldId="260"/>
            <ac:spMk id="6" creationId="{B3D38A45-1A06-4746-B059-CF821480D1BA}"/>
          </ac:spMkLst>
        </pc:spChg>
        <pc:spChg chg="mod">
          <ac:chgData name="Ellie Small" userId="2e7173aac0d4d449" providerId="LiveId" clId="{D9F95B5B-9E27-4EC8-B876-C68A0B3404F4}" dt="2019-08-26T03:43:55.127" v="1530" actId="1035"/>
          <ac:spMkLst>
            <pc:docMk/>
            <pc:sldMk cId="3165814184" sldId="260"/>
            <ac:spMk id="7" creationId="{155FDC2E-4CF9-4BBE-B32B-D4226F1C3145}"/>
          </ac:spMkLst>
        </pc:spChg>
        <pc:spChg chg="mod">
          <ac:chgData name="Ellie Small" userId="2e7173aac0d4d449" providerId="LiveId" clId="{D9F95B5B-9E27-4EC8-B876-C68A0B3404F4}" dt="2019-08-26T03:43:55.127" v="1530" actId="1035"/>
          <ac:spMkLst>
            <pc:docMk/>
            <pc:sldMk cId="3165814184" sldId="260"/>
            <ac:spMk id="8" creationId="{8B0BB4A0-1853-40D9-B63C-D87FCE71BD25}"/>
          </ac:spMkLst>
        </pc:spChg>
      </pc:sldChg>
      <pc:sldChg chg="modSp">
        <pc:chgData name="Ellie Small" userId="2e7173aac0d4d449" providerId="LiveId" clId="{D9F95B5B-9E27-4EC8-B876-C68A0B3404F4}" dt="2019-08-23T02:56:36.811" v="1370" actId="1035"/>
        <pc:sldMkLst>
          <pc:docMk/>
          <pc:sldMk cId="694242503" sldId="261"/>
        </pc:sldMkLst>
        <pc:spChg chg="mod">
          <ac:chgData name="Ellie Small" userId="2e7173aac0d4d449" providerId="LiveId" clId="{D9F95B5B-9E27-4EC8-B876-C68A0B3404F4}" dt="2019-08-23T02:56:28.748" v="1353" actId="14100"/>
          <ac:spMkLst>
            <pc:docMk/>
            <pc:sldMk cId="694242503" sldId="261"/>
            <ac:spMk id="2" creationId="{DA0CD55F-603C-4D2A-BE44-42317491026A}"/>
          </ac:spMkLst>
        </pc:spChg>
        <pc:spChg chg="mod">
          <ac:chgData name="Ellie Small" userId="2e7173aac0d4d449" providerId="LiveId" clId="{D9F95B5B-9E27-4EC8-B876-C68A0B3404F4}" dt="2019-08-23T02:56:36.811" v="1370" actId="1035"/>
          <ac:spMkLst>
            <pc:docMk/>
            <pc:sldMk cId="694242503" sldId="261"/>
            <ac:spMk id="3" creationId="{55001A84-3A36-4927-A44F-2BB39E2B1C33}"/>
          </ac:spMkLst>
        </pc:spChg>
        <pc:spChg chg="mod">
          <ac:chgData name="Ellie Small" userId="2e7173aac0d4d449" providerId="LiveId" clId="{D9F95B5B-9E27-4EC8-B876-C68A0B3404F4}" dt="2019-08-23T02:56:36.811" v="1370" actId="1035"/>
          <ac:spMkLst>
            <pc:docMk/>
            <pc:sldMk cId="694242503" sldId="261"/>
            <ac:spMk id="9" creationId="{0BC0AF07-A5CF-4D96-8882-92FBF8AAEE24}"/>
          </ac:spMkLst>
        </pc:spChg>
        <pc:spChg chg="mod">
          <ac:chgData name="Ellie Small" userId="2e7173aac0d4d449" providerId="LiveId" clId="{D9F95B5B-9E27-4EC8-B876-C68A0B3404F4}" dt="2019-08-23T02:56:36.811" v="1370" actId="1035"/>
          <ac:spMkLst>
            <pc:docMk/>
            <pc:sldMk cId="694242503" sldId="261"/>
            <ac:spMk id="10" creationId="{93CF9FD7-4282-4E3B-8AEA-D1A47F1A3264}"/>
          </ac:spMkLst>
        </pc:spChg>
        <pc:spChg chg="mod">
          <ac:chgData name="Ellie Small" userId="2e7173aac0d4d449" providerId="LiveId" clId="{D9F95B5B-9E27-4EC8-B876-C68A0B3404F4}" dt="2019-08-23T02:56:36.811" v="1370" actId="1035"/>
          <ac:spMkLst>
            <pc:docMk/>
            <pc:sldMk cId="694242503" sldId="261"/>
            <ac:spMk id="11" creationId="{637BD5BB-34AF-41F1-BC77-2180DF9BCED4}"/>
          </ac:spMkLst>
        </pc:spChg>
      </pc:sldChg>
      <pc:sldChg chg="modSp modAnim">
        <pc:chgData name="Ellie Small" userId="2e7173aac0d4d449" providerId="LiveId" clId="{D9F95B5B-9E27-4EC8-B876-C68A0B3404F4}" dt="2019-08-26T03:36:48.568" v="1470"/>
        <pc:sldMkLst>
          <pc:docMk/>
          <pc:sldMk cId="2523096719" sldId="262"/>
        </pc:sldMkLst>
        <pc:spChg chg="mod">
          <ac:chgData name="Ellie Small" userId="2e7173aac0d4d449" providerId="LiveId" clId="{D9F95B5B-9E27-4EC8-B876-C68A0B3404F4}" dt="2019-08-23T02:56:50.184" v="1373" actId="14100"/>
          <ac:spMkLst>
            <pc:docMk/>
            <pc:sldMk cId="2523096719" sldId="262"/>
            <ac:spMk id="2" creationId="{DA0CD55F-603C-4D2A-BE44-42317491026A}"/>
          </ac:spMkLst>
        </pc:spChg>
        <pc:spChg chg="mod">
          <ac:chgData name="Ellie Small" userId="2e7173aac0d4d449" providerId="LiveId" clId="{D9F95B5B-9E27-4EC8-B876-C68A0B3404F4}" dt="2019-08-23T02:57:54.976" v="1377" actId="1076"/>
          <ac:spMkLst>
            <pc:docMk/>
            <pc:sldMk cId="2523096719" sldId="262"/>
            <ac:spMk id="3" creationId="{55001A84-3A36-4927-A44F-2BB39E2B1C33}"/>
          </ac:spMkLst>
        </pc:spChg>
        <pc:spChg chg="mod">
          <ac:chgData name="Ellie Small" userId="2e7173aac0d4d449" providerId="LiveId" clId="{D9F95B5B-9E27-4EC8-B876-C68A0B3404F4}" dt="2019-08-23T02:58:05.575" v="1379" actId="1076"/>
          <ac:spMkLst>
            <pc:docMk/>
            <pc:sldMk cId="2523096719" sldId="262"/>
            <ac:spMk id="8" creationId="{72116B70-85D6-4F7E-BFFC-A794AC58F773}"/>
          </ac:spMkLst>
        </pc:spChg>
        <pc:spChg chg="mod">
          <ac:chgData name="Ellie Small" userId="2e7173aac0d4d449" providerId="LiveId" clId="{D9F95B5B-9E27-4EC8-B876-C68A0B3404F4}" dt="2019-08-23T02:57:59.364" v="1378" actId="1076"/>
          <ac:spMkLst>
            <pc:docMk/>
            <pc:sldMk cId="2523096719" sldId="262"/>
            <ac:spMk id="12" creationId="{00CED95F-8BBF-4F9C-A048-7D7065B68A18}"/>
          </ac:spMkLst>
        </pc:spChg>
      </pc:sldChg>
      <pc:sldChg chg="modSp modAnim">
        <pc:chgData name="Ellie Small" userId="2e7173aac0d4d449" providerId="LiveId" clId="{D9F95B5B-9E27-4EC8-B876-C68A0B3404F4}" dt="2019-08-26T03:37:50.757" v="1474"/>
        <pc:sldMkLst>
          <pc:docMk/>
          <pc:sldMk cId="1027389628" sldId="263"/>
        </pc:sldMkLst>
        <pc:spChg chg="mod">
          <ac:chgData name="Ellie Small" userId="2e7173aac0d4d449" providerId="LiveId" clId="{D9F95B5B-9E27-4EC8-B876-C68A0B3404F4}" dt="2019-08-23T02:58:19.200" v="1382" actId="14100"/>
          <ac:spMkLst>
            <pc:docMk/>
            <pc:sldMk cId="1027389628" sldId="263"/>
            <ac:spMk id="2" creationId="{DA0CD55F-603C-4D2A-BE44-42317491026A}"/>
          </ac:spMkLst>
        </pc:spChg>
        <pc:spChg chg="mod">
          <ac:chgData name="Ellie Small" userId="2e7173aac0d4d449" providerId="LiveId" clId="{D9F95B5B-9E27-4EC8-B876-C68A0B3404F4}" dt="2019-08-23T02:59:24.094" v="1396" actId="1035"/>
          <ac:spMkLst>
            <pc:docMk/>
            <pc:sldMk cId="1027389628" sldId="263"/>
            <ac:spMk id="3" creationId="{55001A84-3A36-4927-A44F-2BB39E2B1C33}"/>
          </ac:spMkLst>
        </pc:spChg>
        <pc:spChg chg="mod">
          <ac:chgData name="Ellie Small" userId="2e7173aac0d4d449" providerId="LiveId" clId="{D9F95B5B-9E27-4EC8-B876-C68A0B3404F4}" dt="2019-08-23T02:59:24.094" v="1396" actId="1035"/>
          <ac:spMkLst>
            <pc:docMk/>
            <pc:sldMk cId="1027389628" sldId="263"/>
            <ac:spMk id="7" creationId="{94A050B2-F9D6-496A-A053-1963DB1E05AC}"/>
          </ac:spMkLst>
        </pc:spChg>
        <pc:spChg chg="mod">
          <ac:chgData name="Ellie Small" userId="2e7173aac0d4d449" providerId="LiveId" clId="{D9F95B5B-9E27-4EC8-B876-C68A0B3404F4}" dt="2019-08-23T02:59:24.094" v="1396" actId="1035"/>
          <ac:spMkLst>
            <pc:docMk/>
            <pc:sldMk cId="1027389628" sldId="263"/>
            <ac:spMk id="12" creationId="{00CED95F-8BBF-4F9C-A048-7D7065B68A18}"/>
          </ac:spMkLst>
        </pc:spChg>
      </pc:sldChg>
      <pc:sldChg chg="modSp modAnim">
        <pc:chgData name="Ellie Small" userId="2e7173aac0d4d449" providerId="LiveId" clId="{D9F95B5B-9E27-4EC8-B876-C68A0B3404F4}" dt="2019-09-01T19:31:29.571" v="1572" actId="1035"/>
        <pc:sldMkLst>
          <pc:docMk/>
          <pc:sldMk cId="265237843" sldId="264"/>
        </pc:sldMkLst>
        <pc:spChg chg="mod">
          <ac:chgData name="Ellie Small" userId="2e7173aac0d4d449" providerId="LiveId" clId="{D9F95B5B-9E27-4EC8-B876-C68A0B3404F4}" dt="2019-08-23T02:59:36.646" v="1399" actId="14100"/>
          <ac:spMkLst>
            <pc:docMk/>
            <pc:sldMk cId="265237843" sldId="264"/>
            <ac:spMk id="2" creationId="{DA0CD55F-603C-4D2A-BE44-42317491026A}"/>
          </ac:spMkLst>
        </pc:spChg>
        <pc:spChg chg="mod">
          <ac:chgData name="Ellie Small" userId="2e7173aac0d4d449" providerId="LiveId" clId="{D9F95B5B-9E27-4EC8-B876-C68A0B3404F4}" dt="2019-09-01T19:31:29.571" v="1572" actId="1035"/>
          <ac:spMkLst>
            <pc:docMk/>
            <pc:sldMk cId="265237843" sldId="264"/>
            <ac:spMk id="3" creationId="{55001A84-3A36-4927-A44F-2BB39E2B1C33}"/>
          </ac:spMkLst>
        </pc:spChg>
        <pc:spChg chg="mod">
          <ac:chgData name="Ellie Small" userId="2e7173aac0d4d449" providerId="LiveId" clId="{D9F95B5B-9E27-4EC8-B876-C68A0B3404F4}" dt="2019-09-01T19:31:29.571" v="1572" actId="1035"/>
          <ac:spMkLst>
            <pc:docMk/>
            <pc:sldMk cId="265237843" sldId="264"/>
            <ac:spMk id="8" creationId="{63318C74-1443-4228-8EDB-2637ECFD6303}"/>
          </ac:spMkLst>
        </pc:spChg>
        <pc:spChg chg="mod">
          <ac:chgData name="Ellie Small" userId="2e7173aac0d4d449" providerId="LiveId" clId="{D9F95B5B-9E27-4EC8-B876-C68A0B3404F4}" dt="2019-09-01T19:31:29.571" v="1572" actId="1035"/>
          <ac:spMkLst>
            <pc:docMk/>
            <pc:sldMk cId="265237843" sldId="264"/>
            <ac:spMk id="9" creationId="{5765656E-1BD9-4CC3-911D-B3196E33F25F}"/>
          </ac:spMkLst>
        </pc:spChg>
        <pc:spChg chg="mod">
          <ac:chgData name="Ellie Small" userId="2e7173aac0d4d449" providerId="LiveId" clId="{D9F95B5B-9E27-4EC8-B876-C68A0B3404F4}" dt="2019-09-01T19:31:29.571" v="1572" actId="1035"/>
          <ac:spMkLst>
            <pc:docMk/>
            <pc:sldMk cId="265237843" sldId="264"/>
            <ac:spMk id="12" creationId="{00CED95F-8BBF-4F9C-A048-7D7065B68A18}"/>
          </ac:spMkLst>
        </pc:spChg>
      </pc:sldChg>
      <pc:sldChg chg="modSp modAnim">
        <pc:chgData name="Ellie Small" userId="2e7173aac0d4d449" providerId="LiveId" clId="{D9F95B5B-9E27-4EC8-B876-C68A0B3404F4}" dt="2019-08-26T03:40:46.038" v="1488"/>
        <pc:sldMkLst>
          <pc:docMk/>
          <pc:sldMk cId="567937674" sldId="265"/>
        </pc:sldMkLst>
        <pc:spChg chg="mod">
          <ac:chgData name="Ellie Small" userId="2e7173aac0d4d449" providerId="LiveId" clId="{D9F95B5B-9E27-4EC8-B876-C68A0B3404F4}" dt="2019-08-23T03:00:46.355" v="1408" actId="14100"/>
          <ac:spMkLst>
            <pc:docMk/>
            <pc:sldMk cId="567937674" sldId="265"/>
            <ac:spMk id="2" creationId="{DA0CD55F-603C-4D2A-BE44-42317491026A}"/>
          </ac:spMkLst>
        </pc:spChg>
        <pc:spChg chg="mod">
          <ac:chgData name="Ellie Small" userId="2e7173aac0d4d449" providerId="LiveId" clId="{D9F95B5B-9E27-4EC8-B876-C68A0B3404F4}" dt="2019-08-23T03:01:32.795" v="1410" actId="179"/>
          <ac:spMkLst>
            <pc:docMk/>
            <pc:sldMk cId="567937674" sldId="265"/>
            <ac:spMk id="3" creationId="{55001A84-3A36-4927-A44F-2BB39E2B1C33}"/>
          </ac:spMkLst>
        </pc:spChg>
        <pc:spChg chg="mod">
          <ac:chgData name="Ellie Small" userId="2e7173aac0d4d449" providerId="LiveId" clId="{D9F95B5B-9E27-4EC8-B876-C68A0B3404F4}" dt="2019-08-23T03:01:49.406" v="1412" actId="1076"/>
          <ac:spMkLst>
            <pc:docMk/>
            <pc:sldMk cId="567937674" sldId="265"/>
            <ac:spMk id="11" creationId="{12F586D3-CD9C-474A-8149-100988E6B693}"/>
          </ac:spMkLst>
        </pc:spChg>
        <pc:spChg chg="mod">
          <ac:chgData name="Ellie Small" userId="2e7173aac0d4d449" providerId="LiveId" clId="{D9F95B5B-9E27-4EC8-B876-C68A0B3404F4}" dt="2019-08-23T03:02:13.943" v="1414" actId="2711"/>
          <ac:spMkLst>
            <pc:docMk/>
            <pc:sldMk cId="567937674" sldId="265"/>
            <ac:spMk id="13" creationId="{0C9F6535-F91E-469F-91E0-E60754431AAB}"/>
          </ac:spMkLst>
        </pc:spChg>
        <pc:spChg chg="mod">
          <ac:chgData name="Ellie Small" userId="2e7173aac0d4d449" providerId="LiveId" clId="{D9F95B5B-9E27-4EC8-B876-C68A0B3404F4}" dt="2019-08-23T03:02:04.681" v="1413" actId="2711"/>
          <ac:spMkLst>
            <pc:docMk/>
            <pc:sldMk cId="567937674" sldId="265"/>
            <ac:spMk id="14" creationId="{51DA4D87-ED00-49F0-857F-00965B5E0199}"/>
          </ac:spMkLst>
        </pc:spChg>
      </pc:sldChg>
      <pc:sldChg chg="modSp modAnim">
        <pc:chgData name="Ellie Small" userId="2e7173aac0d4d449" providerId="LiveId" clId="{D9F95B5B-9E27-4EC8-B876-C68A0B3404F4}" dt="2019-09-15T01:01:20.721" v="2072" actId="114"/>
        <pc:sldMkLst>
          <pc:docMk/>
          <pc:sldMk cId="3126147523" sldId="266"/>
        </pc:sldMkLst>
        <pc:spChg chg="mod">
          <ac:chgData name="Ellie Small" userId="2e7173aac0d4d449" providerId="LiveId" clId="{D9F95B5B-9E27-4EC8-B876-C68A0B3404F4}" dt="2019-08-23T03:06:29.642" v="1445" actId="20577"/>
          <ac:spMkLst>
            <pc:docMk/>
            <pc:sldMk cId="3126147523" sldId="266"/>
            <ac:spMk id="2" creationId="{DA0CD55F-603C-4D2A-BE44-42317491026A}"/>
          </ac:spMkLst>
        </pc:spChg>
        <pc:spChg chg="mod">
          <ac:chgData name="Ellie Small" userId="2e7173aac0d4d449" providerId="LiveId" clId="{D9F95B5B-9E27-4EC8-B876-C68A0B3404F4}" dt="2019-09-15T01:01:20.721" v="2072" actId="114"/>
          <ac:spMkLst>
            <pc:docMk/>
            <pc:sldMk cId="3126147523" sldId="266"/>
            <ac:spMk id="3" creationId="{55001A84-3A36-4927-A44F-2BB39E2B1C33}"/>
          </ac:spMkLst>
        </pc:spChg>
        <pc:spChg chg="mod">
          <ac:chgData name="Ellie Small" userId="2e7173aac0d4d449" providerId="LiveId" clId="{D9F95B5B-9E27-4EC8-B876-C68A0B3404F4}" dt="2019-09-15T01:00:02.805" v="2066" actId="1076"/>
          <ac:spMkLst>
            <pc:docMk/>
            <pc:sldMk cId="3126147523" sldId="266"/>
            <ac:spMk id="9" creationId="{9CB30111-E08C-405C-9510-3EB2F7747FB4}"/>
          </ac:spMkLst>
        </pc:spChg>
      </pc:sldChg>
      <pc:sldChg chg="modSp modAnim">
        <pc:chgData name="Ellie Small" userId="2e7173aac0d4d449" providerId="LiveId" clId="{D9F95B5B-9E27-4EC8-B876-C68A0B3404F4}" dt="2019-09-01T19:30:42.641" v="1553" actId="255"/>
        <pc:sldMkLst>
          <pc:docMk/>
          <pc:sldMk cId="2842397445" sldId="267"/>
        </pc:sldMkLst>
        <pc:spChg chg="mod">
          <ac:chgData name="Ellie Small" userId="2e7173aac0d4d449" providerId="LiveId" clId="{D9F95B5B-9E27-4EC8-B876-C68A0B3404F4}" dt="2019-09-01T19:30:42.641" v="1553" actId="255"/>
          <ac:spMkLst>
            <pc:docMk/>
            <pc:sldMk cId="2842397445" sldId="267"/>
            <ac:spMk id="5" creationId="{00000000-0000-0000-0000-000000000000}"/>
          </ac:spMkLst>
        </pc:spChg>
        <pc:spChg chg="mod">
          <ac:chgData name="Ellie Small" userId="2e7173aac0d4d449" providerId="LiveId" clId="{D9F95B5B-9E27-4EC8-B876-C68A0B3404F4}" dt="2019-08-23T02:45:00.738" v="1278" actId="1076"/>
          <ac:spMkLst>
            <pc:docMk/>
            <pc:sldMk cId="2842397445" sldId="267"/>
            <ac:spMk id="7" creationId="{72F861AD-D2B0-4ECF-9774-06237EC7BB74}"/>
          </ac:spMkLst>
        </pc:spChg>
      </pc:sldChg>
    </pc:docChg>
  </pc:docChgLst>
  <pc:docChgLst>
    <pc:chgData name="Ellie Small" userId="2e7173aac0d4d449" providerId="LiveId" clId="{4FF1D789-3718-4D88-BC36-D050058A661F}"/>
    <pc:docChg chg="undo custSel addSld delSld modSld sldOrd">
      <pc:chgData name="Ellie Small" userId="2e7173aac0d4d449" providerId="LiveId" clId="{4FF1D789-3718-4D88-BC36-D050058A661F}" dt="2020-09-04T04:40:42.043" v="8499" actId="27636"/>
      <pc:docMkLst>
        <pc:docMk/>
      </pc:docMkLst>
      <pc:sldChg chg="modSp mod">
        <pc:chgData name="Ellie Small" userId="2e7173aac0d4d449" providerId="LiveId" clId="{4FF1D789-3718-4D88-BC36-D050058A661F}" dt="2020-09-02T07:56:35.394" v="8294" actId="20577"/>
        <pc:sldMkLst>
          <pc:docMk/>
          <pc:sldMk cId="4269857569" sldId="256"/>
        </pc:sldMkLst>
        <pc:spChg chg="mod">
          <ac:chgData name="Ellie Small" userId="2e7173aac0d4d449" providerId="LiveId" clId="{4FF1D789-3718-4D88-BC36-D050058A661F}" dt="2020-09-02T07:56:35.394" v="8294" actId="20577"/>
          <ac:spMkLst>
            <pc:docMk/>
            <pc:sldMk cId="4269857569" sldId="256"/>
            <ac:spMk id="2" creationId="{00000000-0000-0000-0000-000000000000}"/>
          </ac:spMkLst>
        </pc:spChg>
      </pc:sldChg>
      <pc:sldChg chg="delSp modSp mod delAnim modAnim">
        <pc:chgData name="Ellie Small" userId="2e7173aac0d4d449" providerId="LiveId" clId="{4FF1D789-3718-4D88-BC36-D050058A661F}" dt="2020-09-04T02:56:36.662" v="8402" actId="20577"/>
        <pc:sldMkLst>
          <pc:docMk/>
          <pc:sldMk cId="3165814184" sldId="260"/>
        </pc:sldMkLst>
        <pc:spChg chg="mod">
          <ac:chgData name="Ellie Small" userId="2e7173aac0d4d449" providerId="LiveId" clId="{4FF1D789-3718-4D88-BC36-D050058A661F}" dt="2020-09-02T02:21:26.590" v="2045" actId="207"/>
          <ac:spMkLst>
            <pc:docMk/>
            <pc:sldMk cId="3165814184" sldId="260"/>
            <ac:spMk id="2" creationId="{DA0CD55F-603C-4D2A-BE44-42317491026A}"/>
          </ac:spMkLst>
        </pc:spChg>
        <pc:spChg chg="mod">
          <ac:chgData name="Ellie Small" userId="2e7173aac0d4d449" providerId="LiveId" clId="{4FF1D789-3718-4D88-BC36-D050058A661F}" dt="2020-09-04T02:56:36.662" v="8402" actId="20577"/>
          <ac:spMkLst>
            <pc:docMk/>
            <pc:sldMk cId="3165814184" sldId="260"/>
            <ac:spMk id="3" creationId="{55001A84-3A36-4927-A44F-2BB39E2B1C33}"/>
          </ac:spMkLst>
        </pc:spChg>
        <pc:spChg chg="del">
          <ac:chgData name="Ellie Small" userId="2e7173aac0d4d449" providerId="LiveId" clId="{4FF1D789-3718-4D88-BC36-D050058A661F}" dt="2020-08-31T00:09:23.044" v="80" actId="478"/>
          <ac:spMkLst>
            <pc:docMk/>
            <pc:sldMk cId="3165814184" sldId="260"/>
            <ac:spMk id="7" creationId="{7B22A4EF-1B53-438C-B5DD-CB220E4EA33A}"/>
          </ac:spMkLst>
        </pc:spChg>
        <pc:picChg chg="del">
          <ac:chgData name="Ellie Small" userId="2e7173aac0d4d449" providerId="LiveId" clId="{4FF1D789-3718-4D88-BC36-D050058A661F}" dt="2020-08-31T00:09:18.965" v="79" actId="478"/>
          <ac:picMkLst>
            <pc:docMk/>
            <pc:sldMk cId="3165814184" sldId="260"/>
            <ac:picMk id="6" creationId="{B3016367-C5BF-441E-9684-2AAF9C6F82BA}"/>
          </ac:picMkLst>
        </pc:picChg>
      </pc:sldChg>
      <pc:sldChg chg="del">
        <pc:chgData name="Ellie Small" userId="2e7173aac0d4d449" providerId="LiveId" clId="{4FF1D789-3718-4D88-BC36-D050058A661F}" dt="2020-08-31T05:19:38.822" v="1105" actId="47"/>
        <pc:sldMkLst>
          <pc:docMk/>
          <pc:sldMk cId="3126147523" sldId="266"/>
        </pc:sldMkLst>
      </pc:sldChg>
      <pc:sldChg chg="modSp mod modAnim">
        <pc:chgData name="Ellie Small" userId="2e7173aac0d4d449" providerId="LiveId" clId="{4FF1D789-3718-4D88-BC36-D050058A661F}" dt="2020-09-02T07:57:29.725" v="8303" actId="20577"/>
        <pc:sldMkLst>
          <pc:docMk/>
          <pc:sldMk cId="2842397445" sldId="267"/>
        </pc:sldMkLst>
        <pc:spChg chg="mod">
          <ac:chgData name="Ellie Small" userId="2e7173aac0d4d449" providerId="LiveId" clId="{4FF1D789-3718-4D88-BC36-D050058A661F}" dt="2020-09-02T07:57:29.725" v="8303" actId="20577"/>
          <ac:spMkLst>
            <pc:docMk/>
            <pc:sldMk cId="2842397445" sldId="267"/>
            <ac:spMk id="7" creationId="{72F861AD-D2B0-4ECF-9774-06237EC7BB74}"/>
          </ac:spMkLst>
        </pc:spChg>
      </pc:sldChg>
      <pc:sldChg chg="modSp mod modAnim">
        <pc:chgData name="Ellie Small" userId="2e7173aac0d4d449" providerId="LiveId" clId="{4FF1D789-3718-4D88-BC36-D050058A661F}" dt="2020-09-02T07:50:15.496" v="8211"/>
        <pc:sldMkLst>
          <pc:docMk/>
          <pc:sldMk cId="0" sldId="271"/>
        </pc:sldMkLst>
        <pc:spChg chg="mod">
          <ac:chgData name="Ellie Small" userId="2e7173aac0d4d449" providerId="LiveId" clId="{4FF1D789-3718-4D88-BC36-D050058A661F}" dt="2020-08-30T23:57:40.435" v="42" actId="1076"/>
          <ac:spMkLst>
            <pc:docMk/>
            <pc:sldMk cId="0" sldId="271"/>
            <ac:spMk id="5" creationId="{00000000-0000-0000-0000-000000000000}"/>
          </ac:spMkLst>
        </pc:spChg>
        <pc:spChg chg="mod">
          <ac:chgData name="Ellie Small" userId="2e7173aac0d4d449" providerId="LiveId" clId="{4FF1D789-3718-4D88-BC36-D050058A661F}" dt="2020-09-01T00:28:28.189" v="1585" actId="6549"/>
          <ac:spMkLst>
            <pc:docMk/>
            <pc:sldMk cId="0" sldId="271"/>
            <ac:spMk id="7" creationId="{72F861AD-D2B0-4ECF-9774-06237EC7BB74}"/>
          </ac:spMkLst>
        </pc:spChg>
      </pc:sldChg>
      <pc:sldChg chg="del">
        <pc:chgData name="Ellie Small" userId="2e7173aac0d4d449" providerId="LiveId" clId="{4FF1D789-3718-4D88-BC36-D050058A661F}" dt="2020-08-31T05:19:38.822" v="1105" actId="47"/>
        <pc:sldMkLst>
          <pc:docMk/>
          <pc:sldMk cId="3408154909" sldId="295"/>
        </pc:sldMkLst>
      </pc:sldChg>
      <pc:sldChg chg="del">
        <pc:chgData name="Ellie Small" userId="2e7173aac0d4d449" providerId="LiveId" clId="{4FF1D789-3718-4D88-BC36-D050058A661F}" dt="2020-08-31T05:19:38.822" v="1105" actId="47"/>
        <pc:sldMkLst>
          <pc:docMk/>
          <pc:sldMk cId="3948285843" sldId="296"/>
        </pc:sldMkLst>
      </pc:sldChg>
      <pc:sldChg chg="del">
        <pc:chgData name="Ellie Small" userId="2e7173aac0d4d449" providerId="LiveId" clId="{4FF1D789-3718-4D88-BC36-D050058A661F}" dt="2020-08-31T05:19:38.822" v="1105" actId="47"/>
        <pc:sldMkLst>
          <pc:docMk/>
          <pc:sldMk cId="2875482095" sldId="297"/>
        </pc:sldMkLst>
      </pc:sldChg>
      <pc:sldChg chg="del">
        <pc:chgData name="Ellie Small" userId="2e7173aac0d4d449" providerId="LiveId" clId="{4FF1D789-3718-4D88-BC36-D050058A661F}" dt="2020-08-31T05:19:38.822" v="1105" actId="47"/>
        <pc:sldMkLst>
          <pc:docMk/>
          <pc:sldMk cId="1599469531" sldId="298"/>
        </pc:sldMkLst>
      </pc:sldChg>
      <pc:sldChg chg="modSp mod modAnim">
        <pc:chgData name="Ellie Small" userId="2e7173aac0d4d449" providerId="LiveId" clId="{4FF1D789-3718-4D88-BC36-D050058A661F}" dt="2020-09-02T06:56:21.715" v="8140" actId="2711"/>
        <pc:sldMkLst>
          <pc:docMk/>
          <pc:sldMk cId="4210519305" sldId="299"/>
        </pc:sldMkLst>
        <pc:spChg chg="mod">
          <ac:chgData name="Ellie Small" userId="2e7173aac0d4d449" providerId="LiveId" clId="{4FF1D789-3718-4D88-BC36-D050058A661F}" dt="2020-09-02T06:56:21.715" v="8140" actId="2711"/>
          <ac:spMkLst>
            <pc:docMk/>
            <pc:sldMk cId="4210519305" sldId="299"/>
            <ac:spMk id="3" creationId="{55001A84-3A36-4927-A44F-2BB39E2B1C33}"/>
          </ac:spMkLst>
        </pc:spChg>
      </pc:sldChg>
      <pc:sldChg chg="modSp add mod modAnim">
        <pc:chgData name="Ellie Small" userId="2e7173aac0d4d449" providerId="LiveId" clId="{4FF1D789-3718-4D88-BC36-D050058A661F}" dt="2020-09-04T02:57:32.445" v="8403" actId="6549"/>
        <pc:sldMkLst>
          <pc:docMk/>
          <pc:sldMk cId="875719595" sldId="300"/>
        </pc:sldMkLst>
        <pc:spChg chg="mod">
          <ac:chgData name="Ellie Small" userId="2e7173aac0d4d449" providerId="LiveId" clId="{4FF1D789-3718-4D88-BC36-D050058A661F}" dt="2020-09-02T02:25:39.682" v="2127" actId="20577"/>
          <ac:spMkLst>
            <pc:docMk/>
            <pc:sldMk cId="875719595" sldId="300"/>
            <ac:spMk id="2" creationId="{DA0CD55F-603C-4D2A-BE44-42317491026A}"/>
          </ac:spMkLst>
        </pc:spChg>
        <pc:spChg chg="mod">
          <ac:chgData name="Ellie Small" userId="2e7173aac0d4d449" providerId="LiveId" clId="{4FF1D789-3718-4D88-BC36-D050058A661F}" dt="2020-09-04T02:57:32.445" v="8403" actId="6549"/>
          <ac:spMkLst>
            <pc:docMk/>
            <pc:sldMk cId="875719595" sldId="300"/>
            <ac:spMk id="3" creationId="{55001A84-3A36-4927-A44F-2BB39E2B1C33}"/>
          </ac:spMkLst>
        </pc:spChg>
      </pc:sldChg>
      <pc:sldChg chg="del">
        <pc:chgData name="Ellie Small" userId="2e7173aac0d4d449" providerId="LiveId" clId="{4FF1D789-3718-4D88-BC36-D050058A661F}" dt="2020-08-31T05:19:38.822" v="1105" actId="47"/>
        <pc:sldMkLst>
          <pc:docMk/>
          <pc:sldMk cId="1002132794" sldId="300"/>
        </pc:sldMkLst>
      </pc:sldChg>
      <pc:sldChg chg="del">
        <pc:chgData name="Ellie Small" userId="2e7173aac0d4d449" providerId="LiveId" clId="{4FF1D789-3718-4D88-BC36-D050058A661F}" dt="2020-08-31T05:19:38.822" v="1105" actId="47"/>
        <pc:sldMkLst>
          <pc:docMk/>
          <pc:sldMk cId="2597470593" sldId="302"/>
        </pc:sldMkLst>
      </pc:sldChg>
      <pc:sldChg chg="del">
        <pc:chgData name="Ellie Small" userId="2e7173aac0d4d449" providerId="LiveId" clId="{4FF1D789-3718-4D88-BC36-D050058A661F}" dt="2020-08-31T05:19:38.822" v="1105" actId="47"/>
        <pc:sldMkLst>
          <pc:docMk/>
          <pc:sldMk cId="3238516842" sldId="303"/>
        </pc:sldMkLst>
      </pc:sldChg>
      <pc:sldChg chg="del">
        <pc:chgData name="Ellie Small" userId="2e7173aac0d4d449" providerId="LiveId" clId="{4FF1D789-3718-4D88-BC36-D050058A661F}" dt="2020-08-31T05:19:38.822" v="1105" actId="47"/>
        <pc:sldMkLst>
          <pc:docMk/>
          <pc:sldMk cId="3980546774" sldId="305"/>
        </pc:sldMkLst>
      </pc:sldChg>
      <pc:sldChg chg="del">
        <pc:chgData name="Ellie Small" userId="2e7173aac0d4d449" providerId="LiveId" clId="{4FF1D789-3718-4D88-BC36-D050058A661F}" dt="2020-08-31T05:19:38.822" v="1105" actId="47"/>
        <pc:sldMkLst>
          <pc:docMk/>
          <pc:sldMk cId="3696508272" sldId="306"/>
        </pc:sldMkLst>
      </pc:sldChg>
      <pc:sldChg chg="del">
        <pc:chgData name="Ellie Small" userId="2e7173aac0d4d449" providerId="LiveId" clId="{4FF1D789-3718-4D88-BC36-D050058A661F}" dt="2020-08-31T05:19:38.822" v="1105" actId="47"/>
        <pc:sldMkLst>
          <pc:docMk/>
          <pc:sldMk cId="2561356947" sldId="307"/>
        </pc:sldMkLst>
      </pc:sldChg>
      <pc:sldChg chg="del modAnim">
        <pc:chgData name="Ellie Small" userId="2e7173aac0d4d449" providerId="LiveId" clId="{4FF1D789-3718-4D88-BC36-D050058A661F}" dt="2020-09-02T07:50:25.285" v="8212"/>
        <pc:sldMkLst>
          <pc:docMk/>
          <pc:sldMk cId="1160939070" sldId="308"/>
        </pc:sldMkLst>
      </pc:sldChg>
      <pc:sldChg chg="modSp del mod">
        <pc:chgData name="Ellie Small" userId="2e7173aac0d4d449" providerId="LiveId" clId="{4FF1D789-3718-4D88-BC36-D050058A661F}" dt="2020-09-03T21:50:54.241" v="8392" actId="1036"/>
        <pc:sldMkLst>
          <pc:docMk/>
          <pc:sldMk cId="4247674657" sldId="310"/>
        </pc:sldMkLst>
        <pc:spChg chg="mod">
          <ac:chgData name="Ellie Small" userId="2e7173aac0d4d449" providerId="LiveId" clId="{4FF1D789-3718-4D88-BC36-D050058A661F}" dt="2020-09-03T21:50:49.633" v="8388" actId="27636"/>
          <ac:spMkLst>
            <pc:docMk/>
            <pc:sldMk cId="4247674657" sldId="310"/>
            <ac:spMk id="3" creationId="{55001A84-3A36-4927-A44F-2BB39E2B1C33}"/>
          </ac:spMkLst>
        </pc:spChg>
        <pc:picChg chg="mod">
          <ac:chgData name="Ellie Small" userId="2e7173aac0d4d449" providerId="LiveId" clId="{4FF1D789-3718-4D88-BC36-D050058A661F}" dt="2020-09-03T21:50:54.241" v="8392" actId="1036"/>
          <ac:picMkLst>
            <pc:docMk/>
            <pc:sldMk cId="4247674657" sldId="310"/>
            <ac:picMk id="7" creationId="{BD60C1C8-5048-402D-B6A4-FD22B106BF65}"/>
          </ac:picMkLst>
        </pc:picChg>
      </pc:sldChg>
      <pc:sldChg chg="del">
        <pc:chgData name="Ellie Small" userId="2e7173aac0d4d449" providerId="LiveId" clId="{4FF1D789-3718-4D88-BC36-D050058A661F}" dt="2020-08-31T05:19:38.822" v="1105" actId="47"/>
        <pc:sldMkLst>
          <pc:docMk/>
          <pc:sldMk cId="1781192524" sldId="311"/>
        </pc:sldMkLst>
      </pc:sldChg>
      <pc:sldChg chg="modSp del mod">
        <pc:chgData name="Ellie Small" userId="2e7173aac0d4d449" providerId="LiveId" clId="{4FF1D789-3718-4D88-BC36-D050058A661F}" dt="2020-09-03T23:28:45.652" v="8399" actId="20577"/>
        <pc:sldMkLst>
          <pc:docMk/>
          <pc:sldMk cId="3865258144" sldId="312"/>
        </pc:sldMkLst>
        <pc:spChg chg="mod">
          <ac:chgData name="Ellie Small" userId="2e7173aac0d4d449" providerId="LiveId" clId="{4FF1D789-3718-4D88-BC36-D050058A661F}" dt="2020-09-03T23:28:45.652" v="8399" actId="20577"/>
          <ac:spMkLst>
            <pc:docMk/>
            <pc:sldMk cId="3865258144" sldId="312"/>
            <ac:spMk id="3" creationId="{55001A84-3A36-4927-A44F-2BB39E2B1C33}"/>
          </ac:spMkLst>
        </pc:spChg>
      </pc:sldChg>
      <pc:sldChg chg="modSp add mod ord modAnim">
        <pc:chgData name="Ellie Small" userId="2e7173aac0d4d449" providerId="LiveId" clId="{4FF1D789-3718-4D88-BC36-D050058A661F}" dt="2020-09-02T07:53:23.849" v="8253"/>
        <pc:sldMkLst>
          <pc:docMk/>
          <pc:sldMk cId="2154390586" sldId="313"/>
        </pc:sldMkLst>
        <pc:spChg chg="mod">
          <ac:chgData name="Ellie Small" userId="2e7173aac0d4d449" providerId="LiveId" clId="{4FF1D789-3718-4D88-BC36-D050058A661F}" dt="2020-09-02T03:41:39.952" v="3857" actId="20577"/>
          <ac:spMkLst>
            <pc:docMk/>
            <pc:sldMk cId="2154390586" sldId="313"/>
            <ac:spMk id="2" creationId="{DA0CD55F-603C-4D2A-BE44-42317491026A}"/>
          </ac:spMkLst>
        </pc:spChg>
        <pc:spChg chg="mod">
          <ac:chgData name="Ellie Small" userId="2e7173aac0d4d449" providerId="LiveId" clId="{4FF1D789-3718-4D88-BC36-D050058A661F}" dt="2020-09-02T07:53:05.141" v="8248" actId="27636"/>
          <ac:spMkLst>
            <pc:docMk/>
            <pc:sldMk cId="2154390586" sldId="313"/>
            <ac:spMk id="3" creationId="{55001A84-3A36-4927-A44F-2BB39E2B1C33}"/>
          </ac:spMkLst>
        </pc:spChg>
      </pc:sldChg>
      <pc:sldChg chg="modSp add mod modAnim">
        <pc:chgData name="Ellie Small" userId="2e7173aac0d4d449" providerId="LiveId" clId="{4FF1D789-3718-4D88-BC36-D050058A661F}" dt="2020-09-04T03:06:48.360" v="8475" actId="20577"/>
        <pc:sldMkLst>
          <pc:docMk/>
          <pc:sldMk cId="3735731069" sldId="314"/>
        </pc:sldMkLst>
        <pc:spChg chg="mod">
          <ac:chgData name="Ellie Small" userId="2e7173aac0d4d449" providerId="LiveId" clId="{4FF1D789-3718-4D88-BC36-D050058A661F}" dt="2020-09-04T03:06:48.360" v="8475" actId="20577"/>
          <ac:spMkLst>
            <pc:docMk/>
            <pc:sldMk cId="3735731069" sldId="314"/>
            <ac:spMk id="3" creationId="{55001A84-3A36-4927-A44F-2BB39E2B1C33}"/>
          </ac:spMkLst>
        </pc:spChg>
      </pc:sldChg>
      <pc:sldChg chg="addSp delSp modSp add mod ord modAnim">
        <pc:chgData name="Ellie Small" userId="2e7173aac0d4d449" providerId="LiveId" clId="{4FF1D789-3718-4D88-BC36-D050058A661F}" dt="2020-09-02T07:54:49.306" v="8277"/>
        <pc:sldMkLst>
          <pc:docMk/>
          <pc:sldMk cId="3252603223" sldId="315"/>
        </pc:sldMkLst>
        <pc:spChg chg="mod">
          <ac:chgData name="Ellie Small" userId="2e7173aac0d4d449" providerId="LiveId" clId="{4FF1D789-3718-4D88-BC36-D050058A661F}" dt="2020-09-02T04:36:39.484" v="4835" actId="20577"/>
          <ac:spMkLst>
            <pc:docMk/>
            <pc:sldMk cId="3252603223" sldId="315"/>
            <ac:spMk id="2" creationId="{DA0CD55F-603C-4D2A-BE44-42317491026A}"/>
          </ac:spMkLst>
        </pc:spChg>
        <pc:spChg chg="mod">
          <ac:chgData name="Ellie Small" userId="2e7173aac0d4d449" providerId="LiveId" clId="{4FF1D789-3718-4D88-BC36-D050058A661F}" dt="2020-09-02T06:41:01.584" v="7794" actId="27636"/>
          <ac:spMkLst>
            <pc:docMk/>
            <pc:sldMk cId="3252603223" sldId="315"/>
            <ac:spMk id="3" creationId="{55001A84-3A36-4927-A44F-2BB39E2B1C33}"/>
          </ac:spMkLst>
        </pc:spChg>
        <pc:spChg chg="add del">
          <ac:chgData name="Ellie Small" userId="2e7173aac0d4d449" providerId="LiveId" clId="{4FF1D789-3718-4D88-BC36-D050058A661F}" dt="2020-09-02T05:11:06.011" v="5424"/>
          <ac:spMkLst>
            <pc:docMk/>
            <pc:sldMk cId="3252603223" sldId="315"/>
            <ac:spMk id="5" creationId="{3BF72E9D-9D46-4B5E-BEB3-E9EF8465296A}"/>
          </ac:spMkLst>
        </pc:spChg>
        <pc:spChg chg="add mod">
          <ac:chgData name="Ellie Small" userId="2e7173aac0d4d449" providerId="LiveId" clId="{4FF1D789-3718-4D88-BC36-D050058A661F}" dt="2020-09-02T06:00:43.610" v="6137" actId="1035"/>
          <ac:spMkLst>
            <pc:docMk/>
            <pc:sldMk cId="3252603223" sldId="315"/>
            <ac:spMk id="7" creationId="{4325A430-DE20-4E55-BE4F-589746486ADE}"/>
          </ac:spMkLst>
        </pc:spChg>
      </pc:sldChg>
      <pc:sldChg chg="modSp add mod modAnim">
        <pc:chgData name="Ellie Small" userId="2e7173aac0d4d449" providerId="LiveId" clId="{4FF1D789-3718-4D88-BC36-D050058A661F}" dt="2020-09-04T03:57:25.577" v="8485" actId="27636"/>
        <pc:sldMkLst>
          <pc:docMk/>
          <pc:sldMk cId="953920743" sldId="316"/>
        </pc:sldMkLst>
        <pc:spChg chg="mod">
          <ac:chgData name="Ellie Small" userId="2e7173aac0d4d449" providerId="LiveId" clId="{4FF1D789-3718-4D88-BC36-D050058A661F}" dt="2020-09-02T06:20:05.244" v="7060" actId="1076"/>
          <ac:spMkLst>
            <pc:docMk/>
            <pc:sldMk cId="953920743" sldId="316"/>
            <ac:spMk id="2" creationId="{DA0CD55F-603C-4D2A-BE44-42317491026A}"/>
          </ac:spMkLst>
        </pc:spChg>
        <pc:spChg chg="mod">
          <ac:chgData name="Ellie Small" userId="2e7173aac0d4d449" providerId="LiveId" clId="{4FF1D789-3718-4D88-BC36-D050058A661F}" dt="2020-09-04T03:57:25.577" v="8485" actId="27636"/>
          <ac:spMkLst>
            <pc:docMk/>
            <pc:sldMk cId="953920743" sldId="316"/>
            <ac:spMk id="3" creationId="{55001A84-3A36-4927-A44F-2BB39E2B1C33}"/>
          </ac:spMkLst>
        </pc:spChg>
      </pc:sldChg>
      <pc:sldChg chg="modSp add mod modAnim">
        <pc:chgData name="Ellie Small" userId="2e7173aac0d4d449" providerId="LiveId" clId="{4FF1D789-3718-4D88-BC36-D050058A661F}" dt="2020-09-04T04:40:42.043" v="8499" actId="27636"/>
        <pc:sldMkLst>
          <pc:docMk/>
          <pc:sldMk cId="3488612285" sldId="317"/>
        </pc:sldMkLst>
        <pc:spChg chg="mod">
          <ac:chgData name="Ellie Small" userId="2e7173aac0d4d449" providerId="LiveId" clId="{4FF1D789-3718-4D88-BC36-D050058A661F}" dt="2020-09-02T06:23:48.159" v="7079" actId="20577"/>
          <ac:spMkLst>
            <pc:docMk/>
            <pc:sldMk cId="3488612285" sldId="317"/>
            <ac:spMk id="2" creationId="{DA0CD55F-603C-4D2A-BE44-42317491026A}"/>
          </ac:spMkLst>
        </pc:spChg>
        <pc:spChg chg="mod">
          <ac:chgData name="Ellie Small" userId="2e7173aac0d4d449" providerId="LiveId" clId="{4FF1D789-3718-4D88-BC36-D050058A661F}" dt="2020-09-04T04:40:42.043" v="8499" actId="27636"/>
          <ac:spMkLst>
            <pc:docMk/>
            <pc:sldMk cId="3488612285" sldId="317"/>
            <ac:spMk id="3" creationId="{55001A84-3A36-4927-A44F-2BB39E2B1C33}"/>
          </ac:spMkLst>
        </pc:spChg>
      </pc:sldChg>
    </pc:docChg>
  </pc:docChgLst>
  <pc:docChgLst>
    <pc:chgData name="Ellie Small" userId="2e7173aac0d4d449" providerId="LiveId" clId="{05CB7CB4-2693-4B7D-8C53-BBA344691D20}"/>
    <pc:docChg chg="undo custSel addSld delSld modSld sldOrd">
      <pc:chgData name="Ellie Small" userId="2e7173aac0d4d449" providerId="LiveId" clId="{05CB7CB4-2693-4B7D-8C53-BBA344691D20}" dt="2020-09-06T07:34:22.436" v="13046" actId="20577"/>
      <pc:docMkLst>
        <pc:docMk/>
      </pc:docMkLst>
      <pc:sldChg chg="modSp mod">
        <pc:chgData name="Ellie Small" userId="2e7173aac0d4d449" providerId="LiveId" clId="{05CB7CB4-2693-4B7D-8C53-BBA344691D20}" dt="2020-09-06T07:28:17.994" v="12949" actId="20577"/>
        <pc:sldMkLst>
          <pc:docMk/>
          <pc:sldMk cId="4269857569" sldId="256"/>
        </pc:sldMkLst>
        <pc:spChg chg="mod">
          <ac:chgData name="Ellie Small" userId="2e7173aac0d4d449" providerId="LiveId" clId="{05CB7CB4-2693-4B7D-8C53-BBA344691D20}" dt="2020-09-06T07:28:17.994" v="12949" actId="20577"/>
          <ac:spMkLst>
            <pc:docMk/>
            <pc:sldMk cId="4269857569" sldId="256"/>
            <ac:spMk id="2" creationId="{00000000-0000-0000-0000-000000000000}"/>
          </ac:spMkLst>
        </pc:spChg>
      </pc:sldChg>
      <pc:sldChg chg="del">
        <pc:chgData name="Ellie Small" userId="2e7173aac0d4d449" providerId="LiveId" clId="{05CB7CB4-2693-4B7D-8C53-BBA344691D20}" dt="2020-09-04T05:45:15.349" v="782" actId="47"/>
        <pc:sldMkLst>
          <pc:docMk/>
          <pc:sldMk cId="3165814184" sldId="260"/>
        </pc:sldMkLst>
      </pc:sldChg>
      <pc:sldChg chg="modSp mod modAnim">
        <pc:chgData name="Ellie Small" userId="2e7173aac0d4d449" providerId="LiveId" clId="{05CB7CB4-2693-4B7D-8C53-BBA344691D20}" dt="2020-09-06T07:34:22.436" v="13046" actId="20577"/>
        <pc:sldMkLst>
          <pc:docMk/>
          <pc:sldMk cId="2842397445" sldId="267"/>
        </pc:sldMkLst>
        <pc:spChg chg="mod">
          <ac:chgData name="Ellie Small" userId="2e7173aac0d4d449" providerId="LiveId" clId="{05CB7CB4-2693-4B7D-8C53-BBA344691D20}" dt="2020-09-06T07:34:22.436" v="13046" actId="20577"/>
          <ac:spMkLst>
            <pc:docMk/>
            <pc:sldMk cId="2842397445" sldId="267"/>
            <ac:spMk id="7" creationId="{72F861AD-D2B0-4ECF-9774-06237EC7BB74}"/>
          </ac:spMkLst>
        </pc:spChg>
      </pc:sldChg>
      <pc:sldChg chg="modSp modAnim">
        <pc:chgData name="Ellie Small" userId="2e7173aac0d4d449" providerId="LiveId" clId="{05CB7CB4-2693-4B7D-8C53-BBA344691D20}" dt="2020-09-04T05:30:24.046" v="5"/>
        <pc:sldMkLst>
          <pc:docMk/>
          <pc:sldMk cId="0" sldId="271"/>
        </pc:sldMkLst>
        <pc:spChg chg="mod">
          <ac:chgData name="Ellie Small" userId="2e7173aac0d4d449" providerId="LiveId" clId="{05CB7CB4-2693-4B7D-8C53-BBA344691D20}" dt="2020-09-04T05:30:24.046" v="5"/>
          <ac:spMkLst>
            <pc:docMk/>
            <pc:sldMk cId="0" sldId="271"/>
            <ac:spMk id="7" creationId="{72F861AD-D2B0-4ECF-9774-06237EC7BB74}"/>
          </ac:spMkLst>
        </pc:spChg>
      </pc:sldChg>
      <pc:sldChg chg="modSp mod modAnim">
        <pc:chgData name="Ellie Small" userId="2e7173aac0d4d449" providerId="LiveId" clId="{05CB7CB4-2693-4B7D-8C53-BBA344691D20}" dt="2020-09-05T05:42:22.949" v="12248" actId="27636"/>
        <pc:sldMkLst>
          <pc:docMk/>
          <pc:sldMk cId="4210519305" sldId="299"/>
        </pc:sldMkLst>
        <pc:spChg chg="mod">
          <ac:chgData name="Ellie Small" userId="2e7173aac0d4d449" providerId="LiveId" clId="{05CB7CB4-2693-4B7D-8C53-BBA344691D20}" dt="2020-09-05T05:42:22.949" v="12248" actId="27636"/>
          <ac:spMkLst>
            <pc:docMk/>
            <pc:sldMk cId="4210519305" sldId="299"/>
            <ac:spMk id="3" creationId="{55001A84-3A36-4927-A44F-2BB39E2B1C33}"/>
          </ac:spMkLst>
        </pc:spChg>
      </pc:sldChg>
      <pc:sldChg chg="del">
        <pc:chgData name="Ellie Small" userId="2e7173aac0d4d449" providerId="LiveId" clId="{05CB7CB4-2693-4B7D-8C53-BBA344691D20}" dt="2020-09-04T05:45:15.349" v="782" actId="47"/>
        <pc:sldMkLst>
          <pc:docMk/>
          <pc:sldMk cId="875719595" sldId="300"/>
        </pc:sldMkLst>
      </pc:sldChg>
      <pc:sldChg chg="delSp modSp mod ord delAnim modAnim">
        <pc:chgData name="Ellie Small" userId="2e7173aac0d4d449" providerId="LiveId" clId="{05CB7CB4-2693-4B7D-8C53-BBA344691D20}" dt="2020-09-05T19:32:44.696" v="12728" actId="27636"/>
        <pc:sldMkLst>
          <pc:docMk/>
          <pc:sldMk cId="1160939070" sldId="308"/>
        </pc:sldMkLst>
        <pc:spChg chg="mod">
          <ac:chgData name="Ellie Small" userId="2e7173aac0d4d449" providerId="LiveId" clId="{05CB7CB4-2693-4B7D-8C53-BBA344691D20}" dt="2020-09-04T18:28:47.268" v="1822" actId="20577"/>
          <ac:spMkLst>
            <pc:docMk/>
            <pc:sldMk cId="1160939070" sldId="308"/>
            <ac:spMk id="2" creationId="{DA0CD55F-603C-4D2A-BE44-42317491026A}"/>
          </ac:spMkLst>
        </pc:spChg>
        <pc:spChg chg="mod">
          <ac:chgData name="Ellie Small" userId="2e7173aac0d4d449" providerId="LiveId" clId="{05CB7CB4-2693-4B7D-8C53-BBA344691D20}" dt="2020-09-05T19:32:44.696" v="12728" actId="27636"/>
          <ac:spMkLst>
            <pc:docMk/>
            <pc:sldMk cId="1160939070" sldId="308"/>
            <ac:spMk id="3" creationId="{55001A84-3A36-4927-A44F-2BB39E2B1C33}"/>
          </ac:spMkLst>
        </pc:spChg>
        <pc:spChg chg="del">
          <ac:chgData name="Ellie Small" userId="2e7173aac0d4d449" providerId="LiveId" clId="{05CB7CB4-2693-4B7D-8C53-BBA344691D20}" dt="2020-09-04T05:39:24.290" v="52" actId="478"/>
          <ac:spMkLst>
            <pc:docMk/>
            <pc:sldMk cId="1160939070" sldId="308"/>
            <ac:spMk id="8" creationId="{A4FC556E-44EB-407D-B343-FD8A206FDD22}"/>
          </ac:spMkLst>
        </pc:spChg>
        <pc:picChg chg="del">
          <ac:chgData name="Ellie Small" userId="2e7173aac0d4d449" providerId="LiveId" clId="{05CB7CB4-2693-4B7D-8C53-BBA344691D20}" dt="2020-09-04T05:39:20.561" v="51" actId="478"/>
          <ac:picMkLst>
            <pc:docMk/>
            <pc:sldMk cId="1160939070" sldId="308"/>
            <ac:picMk id="7" creationId="{BD60C1C8-5048-402D-B6A4-FD22B106BF65}"/>
          </ac:picMkLst>
        </pc:picChg>
      </pc:sldChg>
      <pc:sldChg chg="del">
        <pc:chgData name="Ellie Small" userId="2e7173aac0d4d449" providerId="LiveId" clId="{05CB7CB4-2693-4B7D-8C53-BBA344691D20}" dt="2020-09-04T05:45:15.349" v="782" actId="47"/>
        <pc:sldMkLst>
          <pc:docMk/>
          <pc:sldMk cId="4247674657" sldId="310"/>
        </pc:sldMkLst>
      </pc:sldChg>
      <pc:sldChg chg="del">
        <pc:chgData name="Ellie Small" userId="2e7173aac0d4d449" providerId="LiveId" clId="{05CB7CB4-2693-4B7D-8C53-BBA344691D20}" dt="2020-09-04T05:45:15.349" v="782" actId="47"/>
        <pc:sldMkLst>
          <pc:docMk/>
          <pc:sldMk cId="1781192524" sldId="311"/>
        </pc:sldMkLst>
      </pc:sldChg>
      <pc:sldChg chg="del">
        <pc:chgData name="Ellie Small" userId="2e7173aac0d4d449" providerId="LiveId" clId="{05CB7CB4-2693-4B7D-8C53-BBA344691D20}" dt="2020-09-04T05:45:15.349" v="782" actId="47"/>
        <pc:sldMkLst>
          <pc:docMk/>
          <pc:sldMk cId="3865258144" sldId="312"/>
        </pc:sldMkLst>
      </pc:sldChg>
      <pc:sldChg chg="del">
        <pc:chgData name="Ellie Small" userId="2e7173aac0d4d449" providerId="LiveId" clId="{05CB7CB4-2693-4B7D-8C53-BBA344691D20}" dt="2020-09-04T05:45:15.349" v="782" actId="47"/>
        <pc:sldMkLst>
          <pc:docMk/>
          <pc:sldMk cId="2154390586" sldId="313"/>
        </pc:sldMkLst>
      </pc:sldChg>
      <pc:sldChg chg="del">
        <pc:chgData name="Ellie Small" userId="2e7173aac0d4d449" providerId="LiveId" clId="{05CB7CB4-2693-4B7D-8C53-BBA344691D20}" dt="2020-09-04T05:45:15.349" v="782" actId="47"/>
        <pc:sldMkLst>
          <pc:docMk/>
          <pc:sldMk cId="3735731069" sldId="314"/>
        </pc:sldMkLst>
      </pc:sldChg>
      <pc:sldChg chg="del">
        <pc:chgData name="Ellie Small" userId="2e7173aac0d4d449" providerId="LiveId" clId="{05CB7CB4-2693-4B7D-8C53-BBA344691D20}" dt="2020-09-04T05:45:15.349" v="782" actId="47"/>
        <pc:sldMkLst>
          <pc:docMk/>
          <pc:sldMk cId="3252603223" sldId="315"/>
        </pc:sldMkLst>
      </pc:sldChg>
      <pc:sldChg chg="del">
        <pc:chgData name="Ellie Small" userId="2e7173aac0d4d449" providerId="LiveId" clId="{05CB7CB4-2693-4B7D-8C53-BBA344691D20}" dt="2020-09-04T05:45:15.349" v="782" actId="47"/>
        <pc:sldMkLst>
          <pc:docMk/>
          <pc:sldMk cId="953920743" sldId="316"/>
        </pc:sldMkLst>
      </pc:sldChg>
      <pc:sldChg chg="del">
        <pc:chgData name="Ellie Small" userId="2e7173aac0d4d449" providerId="LiveId" clId="{05CB7CB4-2693-4B7D-8C53-BBA344691D20}" dt="2020-09-04T05:45:15.349" v="782" actId="47"/>
        <pc:sldMkLst>
          <pc:docMk/>
          <pc:sldMk cId="3488612285" sldId="317"/>
        </pc:sldMkLst>
      </pc:sldChg>
      <pc:sldChg chg="modSp add mod modAnim">
        <pc:chgData name="Ellie Small" userId="2e7173aac0d4d449" providerId="LiveId" clId="{05CB7CB4-2693-4B7D-8C53-BBA344691D20}" dt="2020-09-04T21:24:48.441" v="4795" actId="27636"/>
        <pc:sldMkLst>
          <pc:docMk/>
          <pc:sldMk cId="719258999" sldId="318"/>
        </pc:sldMkLst>
        <pc:spChg chg="mod">
          <ac:chgData name="Ellie Small" userId="2e7173aac0d4d449" providerId="LiveId" clId="{05CB7CB4-2693-4B7D-8C53-BBA344691D20}" dt="2020-09-04T18:14:58.670" v="1382" actId="20577"/>
          <ac:spMkLst>
            <pc:docMk/>
            <pc:sldMk cId="719258999" sldId="318"/>
            <ac:spMk id="2" creationId="{DA0CD55F-603C-4D2A-BE44-42317491026A}"/>
          </ac:spMkLst>
        </pc:spChg>
        <pc:spChg chg="mod">
          <ac:chgData name="Ellie Small" userId="2e7173aac0d4d449" providerId="LiveId" clId="{05CB7CB4-2693-4B7D-8C53-BBA344691D20}" dt="2020-09-04T21:24:48.441" v="4795" actId="27636"/>
          <ac:spMkLst>
            <pc:docMk/>
            <pc:sldMk cId="719258999" sldId="318"/>
            <ac:spMk id="3" creationId="{55001A84-3A36-4927-A44F-2BB39E2B1C33}"/>
          </ac:spMkLst>
        </pc:spChg>
      </pc:sldChg>
      <pc:sldChg chg="modSp add mod modAnim">
        <pc:chgData name="Ellie Small" userId="2e7173aac0d4d449" providerId="LiveId" clId="{05CB7CB4-2693-4B7D-8C53-BBA344691D20}" dt="2020-09-04T21:25:04.526" v="4802" actId="20577"/>
        <pc:sldMkLst>
          <pc:docMk/>
          <pc:sldMk cId="2623039618" sldId="319"/>
        </pc:sldMkLst>
        <pc:spChg chg="mod">
          <ac:chgData name="Ellie Small" userId="2e7173aac0d4d449" providerId="LiveId" clId="{05CB7CB4-2693-4B7D-8C53-BBA344691D20}" dt="2020-09-04T18:17:21.882" v="1397" actId="20577"/>
          <ac:spMkLst>
            <pc:docMk/>
            <pc:sldMk cId="2623039618" sldId="319"/>
            <ac:spMk id="2" creationId="{DA0CD55F-603C-4D2A-BE44-42317491026A}"/>
          </ac:spMkLst>
        </pc:spChg>
        <pc:spChg chg="mod">
          <ac:chgData name="Ellie Small" userId="2e7173aac0d4d449" providerId="LiveId" clId="{05CB7CB4-2693-4B7D-8C53-BBA344691D20}" dt="2020-09-04T21:25:04.526" v="4802" actId="20577"/>
          <ac:spMkLst>
            <pc:docMk/>
            <pc:sldMk cId="2623039618" sldId="319"/>
            <ac:spMk id="3" creationId="{55001A84-3A36-4927-A44F-2BB39E2B1C33}"/>
          </ac:spMkLst>
        </pc:spChg>
      </pc:sldChg>
      <pc:sldChg chg="modSp add del mod">
        <pc:chgData name="Ellie Small" userId="2e7173aac0d4d449" providerId="LiveId" clId="{05CB7CB4-2693-4B7D-8C53-BBA344691D20}" dt="2020-09-04T18:14:53.517" v="1377" actId="47"/>
        <pc:sldMkLst>
          <pc:docMk/>
          <pc:sldMk cId="3194391485" sldId="319"/>
        </pc:sldMkLst>
        <pc:spChg chg="mod">
          <ac:chgData name="Ellie Small" userId="2e7173aac0d4d449" providerId="LiveId" clId="{05CB7CB4-2693-4B7D-8C53-BBA344691D20}" dt="2020-09-04T18:13:16.440" v="1358" actId="20577"/>
          <ac:spMkLst>
            <pc:docMk/>
            <pc:sldMk cId="3194391485" sldId="319"/>
            <ac:spMk id="2" creationId="{DA0CD55F-603C-4D2A-BE44-42317491026A}"/>
          </ac:spMkLst>
        </pc:spChg>
      </pc:sldChg>
      <pc:sldChg chg="modSp add mod modAnim">
        <pc:chgData name="Ellie Small" userId="2e7173aac0d4d449" providerId="LiveId" clId="{05CB7CB4-2693-4B7D-8C53-BBA344691D20}" dt="2020-09-05T23:25:53.187" v="12948" actId="20577"/>
        <pc:sldMkLst>
          <pc:docMk/>
          <pc:sldMk cId="169527237" sldId="320"/>
        </pc:sldMkLst>
        <pc:spChg chg="mod">
          <ac:chgData name="Ellie Small" userId="2e7173aac0d4d449" providerId="LiveId" clId="{05CB7CB4-2693-4B7D-8C53-BBA344691D20}" dt="2020-09-04T21:25:24.830" v="4810" actId="20577"/>
          <ac:spMkLst>
            <pc:docMk/>
            <pc:sldMk cId="169527237" sldId="320"/>
            <ac:spMk id="2" creationId="{DA0CD55F-603C-4D2A-BE44-42317491026A}"/>
          </ac:spMkLst>
        </pc:spChg>
        <pc:spChg chg="mod">
          <ac:chgData name="Ellie Small" userId="2e7173aac0d4d449" providerId="LiveId" clId="{05CB7CB4-2693-4B7D-8C53-BBA344691D20}" dt="2020-09-05T23:25:53.187" v="12948" actId="20577"/>
          <ac:spMkLst>
            <pc:docMk/>
            <pc:sldMk cId="169527237" sldId="320"/>
            <ac:spMk id="3" creationId="{55001A84-3A36-4927-A44F-2BB39E2B1C33}"/>
          </ac:spMkLst>
        </pc:spChg>
      </pc:sldChg>
      <pc:sldChg chg="modSp add mod modAnim">
        <pc:chgData name="Ellie Small" userId="2e7173aac0d4d449" providerId="LiveId" clId="{05CB7CB4-2693-4B7D-8C53-BBA344691D20}" dt="2020-09-05T23:15:59.800" v="12942" actId="2711"/>
        <pc:sldMkLst>
          <pc:docMk/>
          <pc:sldMk cId="2286610150" sldId="321"/>
        </pc:sldMkLst>
        <pc:spChg chg="mod">
          <ac:chgData name="Ellie Small" userId="2e7173aac0d4d449" providerId="LiveId" clId="{05CB7CB4-2693-4B7D-8C53-BBA344691D20}" dt="2020-09-04T18:40:39.425" v="2566" actId="20577"/>
          <ac:spMkLst>
            <pc:docMk/>
            <pc:sldMk cId="2286610150" sldId="321"/>
            <ac:spMk id="2" creationId="{DA0CD55F-603C-4D2A-BE44-42317491026A}"/>
          </ac:spMkLst>
        </pc:spChg>
        <pc:spChg chg="mod">
          <ac:chgData name="Ellie Small" userId="2e7173aac0d4d449" providerId="LiveId" clId="{05CB7CB4-2693-4B7D-8C53-BBA344691D20}" dt="2020-09-05T23:15:59.800" v="12942" actId="2711"/>
          <ac:spMkLst>
            <pc:docMk/>
            <pc:sldMk cId="2286610150" sldId="321"/>
            <ac:spMk id="3" creationId="{55001A84-3A36-4927-A44F-2BB39E2B1C33}"/>
          </ac:spMkLst>
        </pc:spChg>
      </pc:sldChg>
      <pc:sldChg chg="modSp add mod modAnim">
        <pc:chgData name="Ellie Small" userId="2e7173aac0d4d449" providerId="LiveId" clId="{05CB7CB4-2693-4B7D-8C53-BBA344691D20}" dt="2020-09-05T19:02:32.519" v="12367" actId="5793"/>
        <pc:sldMkLst>
          <pc:docMk/>
          <pc:sldMk cId="287064855" sldId="322"/>
        </pc:sldMkLst>
        <pc:spChg chg="mod">
          <ac:chgData name="Ellie Small" userId="2e7173aac0d4d449" providerId="LiveId" clId="{05CB7CB4-2693-4B7D-8C53-BBA344691D20}" dt="2020-09-04T21:28:51.421" v="4830" actId="20577"/>
          <ac:spMkLst>
            <pc:docMk/>
            <pc:sldMk cId="287064855" sldId="322"/>
            <ac:spMk id="2" creationId="{DA0CD55F-603C-4D2A-BE44-42317491026A}"/>
          </ac:spMkLst>
        </pc:spChg>
        <pc:spChg chg="mod">
          <ac:chgData name="Ellie Small" userId="2e7173aac0d4d449" providerId="LiveId" clId="{05CB7CB4-2693-4B7D-8C53-BBA344691D20}" dt="2020-09-05T19:02:32.519" v="12367" actId="5793"/>
          <ac:spMkLst>
            <pc:docMk/>
            <pc:sldMk cId="287064855" sldId="322"/>
            <ac:spMk id="3" creationId="{55001A84-3A36-4927-A44F-2BB39E2B1C33}"/>
          </ac:spMkLst>
        </pc:spChg>
      </pc:sldChg>
      <pc:sldChg chg="modSp add del mod modAnim">
        <pc:chgData name="Ellie Small" userId="2e7173aac0d4d449" providerId="LiveId" clId="{05CB7CB4-2693-4B7D-8C53-BBA344691D20}" dt="2020-09-04T20:51:55.444" v="4382" actId="47"/>
        <pc:sldMkLst>
          <pc:docMk/>
          <pc:sldMk cId="604882830" sldId="322"/>
        </pc:sldMkLst>
        <pc:spChg chg="mod">
          <ac:chgData name="Ellie Small" userId="2e7173aac0d4d449" providerId="LiveId" clId="{05CB7CB4-2693-4B7D-8C53-BBA344691D20}" dt="2020-09-04T20:39:25.531" v="3877" actId="20577"/>
          <ac:spMkLst>
            <pc:docMk/>
            <pc:sldMk cId="604882830" sldId="322"/>
            <ac:spMk id="2" creationId="{DA0CD55F-603C-4D2A-BE44-42317491026A}"/>
          </ac:spMkLst>
        </pc:spChg>
        <pc:spChg chg="mod">
          <ac:chgData name="Ellie Small" userId="2e7173aac0d4d449" providerId="LiveId" clId="{05CB7CB4-2693-4B7D-8C53-BBA344691D20}" dt="2020-09-04T20:51:27.409" v="4381" actId="20577"/>
          <ac:spMkLst>
            <pc:docMk/>
            <pc:sldMk cId="604882830" sldId="322"/>
            <ac:spMk id="3" creationId="{55001A84-3A36-4927-A44F-2BB39E2B1C33}"/>
          </ac:spMkLst>
        </pc:spChg>
      </pc:sldChg>
      <pc:sldChg chg="modSp add mod modAnim">
        <pc:chgData name="Ellie Small" userId="2e7173aac0d4d449" providerId="LiveId" clId="{05CB7CB4-2693-4B7D-8C53-BBA344691D20}" dt="2020-09-04T23:45:31.877" v="10069" actId="20577"/>
        <pc:sldMkLst>
          <pc:docMk/>
          <pc:sldMk cId="3041238829" sldId="323"/>
        </pc:sldMkLst>
        <pc:spChg chg="mod">
          <ac:chgData name="Ellie Small" userId="2e7173aac0d4d449" providerId="LiveId" clId="{05CB7CB4-2693-4B7D-8C53-BBA344691D20}" dt="2020-09-04T23:42:15.814" v="9813" actId="20577"/>
          <ac:spMkLst>
            <pc:docMk/>
            <pc:sldMk cId="3041238829" sldId="323"/>
            <ac:spMk id="2" creationId="{DA0CD55F-603C-4D2A-BE44-42317491026A}"/>
          </ac:spMkLst>
        </pc:spChg>
        <pc:spChg chg="mod">
          <ac:chgData name="Ellie Small" userId="2e7173aac0d4d449" providerId="LiveId" clId="{05CB7CB4-2693-4B7D-8C53-BBA344691D20}" dt="2020-09-04T23:45:31.877" v="10069" actId="20577"/>
          <ac:spMkLst>
            <pc:docMk/>
            <pc:sldMk cId="3041238829" sldId="323"/>
            <ac:spMk id="3" creationId="{55001A84-3A36-4927-A44F-2BB39E2B1C33}"/>
          </ac:spMkLst>
        </pc:spChg>
      </pc:sldChg>
      <pc:sldChg chg="modSp add mod modAnim">
        <pc:chgData name="Ellie Small" userId="2e7173aac0d4d449" providerId="LiveId" clId="{05CB7CB4-2693-4B7D-8C53-BBA344691D20}" dt="2020-09-04T23:42:30.593" v="9814"/>
        <pc:sldMkLst>
          <pc:docMk/>
          <pc:sldMk cId="2856795056" sldId="324"/>
        </pc:sldMkLst>
        <pc:spChg chg="mod">
          <ac:chgData name="Ellie Small" userId="2e7173aac0d4d449" providerId="LiveId" clId="{05CB7CB4-2693-4B7D-8C53-BBA344691D20}" dt="2020-09-04T23:42:30.593" v="9814"/>
          <ac:spMkLst>
            <pc:docMk/>
            <pc:sldMk cId="2856795056" sldId="324"/>
            <ac:spMk id="2" creationId="{DA0CD55F-603C-4D2A-BE44-42317491026A}"/>
          </ac:spMkLst>
        </pc:spChg>
        <pc:spChg chg="mod">
          <ac:chgData name="Ellie Small" userId="2e7173aac0d4d449" providerId="LiveId" clId="{05CB7CB4-2693-4B7D-8C53-BBA344691D20}" dt="2020-09-04T23:20:56.892" v="9739" actId="20577"/>
          <ac:spMkLst>
            <pc:docMk/>
            <pc:sldMk cId="2856795056" sldId="324"/>
            <ac:spMk id="3" creationId="{55001A84-3A36-4927-A44F-2BB39E2B1C33}"/>
          </ac:spMkLst>
        </pc:spChg>
      </pc:sldChg>
      <pc:sldChg chg="modSp add mod modAnim">
        <pc:chgData name="Ellie Small" userId="2e7173aac0d4d449" providerId="LiveId" clId="{05CB7CB4-2693-4B7D-8C53-BBA344691D20}" dt="2020-09-04T23:16:22.787" v="9651" actId="20577"/>
        <pc:sldMkLst>
          <pc:docMk/>
          <pc:sldMk cId="3303586845" sldId="325"/>
        </pc:sldMkLst>
        <pc:spChg chg="mod">
          <ac:chgData name="Ellie Small" userId="2e7173aac0d4d449" providerId="LiveId" clId="{05CB7CB4-2693-4B7D-8C53-BBA344691D20}" dt="2020-09-04T22:53:57.475" v="7777" actId="20577"/>
          <ac:spMkLst>
            <pc:docMk/>
            <pc:sldMk cId="3303586845" sldId="325"/>
            <ac:spMk id="2" creationId="{DA0CD55F-603C-4D2A-BE44-42317491026A}"/>
          </ac:spMkLst>
        </pc:spChg>
        <pc:spChg chg="mod">
          <ac:chgData name="Ellie Small" userId="2e7173aac0d4d449" providerId="LiveId" clId="{05CB7CB4-2693-4B7D-8C53-BBA344691D20}" dt="2020-09-04T23:16:22.787" v="9651" actId="20577"/>
          <ac:spMkLst>
            <pc:docMk/>
            <pc:sldMk cId="3303586845" sldId="325"/>
            <ac:spMk id="3" creationId="{55001A84-3A36-4927-A44F-2BB39E2B1C33}"/>
          </ac:spMkLst>
        </pc:spChg>
      </pc:sldChg>
      <pc:sldChg chg="addSp delSp modSp add mod ord modAnim">
        <pc:chgData name="Ellie Small" userId="2e7173aac0d4d449" providerId="LiveId" clId="{05CB7CB4-2693-4B7D-8C53-BBA344691D20}" dt="2020-09-05T03:47:57.158" v="10117" actId="20577"/>
        <pc:sldMkLst>
          <pc:docMk/>
          <pc:sldMk cId="4256718904" sldId="326"/>
        </pc:sldMkLst>
        <pc:spChg chg="mod">
          <ac:chgData name="Ellie Small" userId="2e7173aac0d4d449" providerId="LiveId" clId="{05CB7CB4-2693-4B7D-8C53-BBA344691D20}" dt="2020-09-04T23:32:24.441" v="9766" actId="20577"/>
          <ac:spMkLst>
            <pc:docMk/>
            <pc:sldMk cId="4256718904" sldId="326"/>
            <ac:spMk id="2" creationId="{DA0CD55F-603C-4D2A-BE44-42317491026A}"/>
          </ac:spMkLst>
        </pc:spChg>
        <pc:spChg chg="mod">
          <ac:chgData name="Ellie Small" userId="2e7173aac0d4d449" providerId="LiveId" clId="{05CB7CB4-2693-4B7D-8C53-BBA344691D20}" dt="2020-09-05T03:47:57.158" v="10117" actId="20577"/>
          <ac:spMkLst>
            <pc:docMk/>
            <pc:sldMk cId="4256718904" sldId="326"/>
            <ac:spMk id="3" creationId="{55001A84-3A36-4927-A44F-2BB39E2B1C33}"/>
          </ac:spMkLst>
        </pc:spChg>
        <pc:spChg chg="add del">
          <ac:chgData name="Ellie Small" userId="2e7173aac0d4d449" providerId="LiveId" clId="{05CB7CB4-2693-4B7D-8C53-BBA344691D20}" dt="2020-09-04T23:34:39.501" v="9779" actId="478"/>
          <ac:spMkLst>
            <pc:docMk/>
            <pc:sldMk cId="4256718904" sldId="326"/>
            <ac:spMk id="5" creationId="{568A6B34-2666-48C0-ADA1-637B8C492931}"/>
          </ac:spMkLst>
        </pc:spChg>
      </pc:sldChg>
      <pc:sldChg chg="modSp add mod modAnim">
        <pc:chgData name="Ellie Small" userId="2e7173aac0d4d449" providerId="LiveId" clId="{05CB7CB4-2693-4B7D-8C53-BBA344691D20}" dt="2020-09-05T04:38:21.946" v="11181" actId="20577"/>
        <pc:sldMkLst>
          <pc:docMk/>
          <pc:sldMk cId="1340272494" sldId="327"/>
        </pc:sldMkLst>
        <pc:spChg chg="mod">
          <ac:chgData name="Ellie Small" userId="2e7173aac0d4d449" providerId="LiveId" clId="{05CB7CB4-2693-4B7D-8C53-BBA344691D20}" dt="2020-09-05T04:02:35.673" v="10321" actId="207"/>
          <ac:spMkLst>
            <pc:docMk/>
            <pc:sldMk cId="1340272494" sldId="327"/>
            <ac:spMk id="2" creationId="{DA0CD55F-603C-4D2A-BE44-42317491026A}"/>
          </ac:spMkLst>
        </pc:spChg>
        <pc:spChg chg="mod">
          <ac:chgData name="Ellie Small" userId="2e7173aac0d4d449" providerId="LiveId" clId="{05CB7CB4-2693-4B7D-8C53-BBA344691D20}" dt="2020-09-05T04:38:21.946" v="11181" actId="20577"/>
          <ac:spMkLst>
            <pc:docMk/>
            <pc:sldMk cId="1340272494" sldId="327"/>
            <ac:spMk id="3" creationId="{55001A84-3A36-4927-A44F-2BB39E2B1C33}"/>
          </ac:spMkLst>
        </pc:spChg>
      </pc:sldChg>
      <pc:sldChg chg="modSp add mod ord modAnim">
        <pc:chgData name="Ellie Small" userId="2e7173aac0d4d449" providerId="LiveId" clId="{05CB7CB4-2693-4B7D-8C53-BBA344691D20}" dt="2020-09-05T19:06:57.597" v="12717" actId="20577"/>
        <pc:sldMkLst>
          <pc:docMk/>
          <pc:sldMk cId="4188566408" sldId="328"/>
        </pc:sldMkLst>
        <pc:spChg chg="mod">
          <ac:chgData name="Ellie Small" userId="2e7173aac0d4d449" providerId="LiveId" clId="{05CB7CB4-2693-4B7D-8C53-BBA344691D20}" dt="2020-09-05T04:45:11.895" v="11200" actId="20577"/>
          <ac:spMkLst>
            <pc:docMk/>
            <pc:sldMk cId="4188566408" sldId="328"/>
            <ac:spMk id="2" creationId="{DA0CD55F-603C-4D2A-BE44-42317491026A}"/>
          </ac:spMkLst>
        </pc:spChg>
        <pc:spChg chg="mod">
          <ac:chgData name="Ellie Small" userId="2e7173aac0d4d449" providerId="LiveId" clId="{05CB7CB4-2693-4B7D-8C53-BBA344691D20}" dt="2020-09-05T19:06:57.597" v="12717" actId="20577"/>
          <ac:spMkLst>
            <pc:docMk/>
            <pc:sldMk cId="4188566408" sldId="328"/>
            <ac:spMk id="3" creationId="{55001A84-3A36-4927-A44F-2BB39E2B1C33}"/>
          </ac:spMkLst>
        </pc:spChg>
      </pc:sldChg>
      <pc:sldChg chg="modSp add mod modAnim">
        <pc:chgData name="Ellie Small" userId="2e7173aac0d4d449" providerId="LiveId" clId="{05CB7CB4-2693-4B7D-8C53-BBA344691D20}" dt="2020-09-05T19:35:37.435" v="12811" actId="20577"/>
        <pc:sldMkLst>
          <pc:docMk/>
          <pc:sldMk cId="2937765824" sldId="329"/>
        </pc:sldMkLst>
        <pc:spChg chg="mod">
          <ac:chgData name="Ellie Small" userId="2e7173aac0d4d449" providerId="LiveId" clId="{05CB7CB4-2693-4B7D-8C53-BBA344691D20}" dt="2020-09-05T19:32:53.702" v="12732" actId="20577"/>
          <ac:spMkLst>
            <pc:docMk/>
            <pc:sldMk cId="2937765824" sldId="329"/>
            <ac:spMk id="2" creationId="{DA0CD55F-603C-4D2A-BE44-42317491026A}"/>
          </ac:spMkLst>
        </pc:spChg>
        <pc:spChg chg="mod">
          <ac:chgData name="Ellie Small" userId="2e7173aac0d4d449" providerId="LiveId" clId="{05CB7CB4-2693-4B7D-8C53-BBA344691D20}" dt="2020-09-05T19:35:37.435" v="12811" actId="20577"/>
          <ac:spMkLst>
            <pc:docMk/>
            <pc:sldMk cId="2937765824" sldId="329"/>
            <ac:spMk id="3" creationId="{55001A84-3A36-4927-A44F-2BB39E2B1C33}"/>
          </ac:spMkLst>
        </pc:spChg>
      </pc:sldChg>
    </pc:docChg>
  </pc:docChgLst>
  <pc:docChgLst>
    <pc:chgData name="Ellie Small" userId="2e7173aac0d4d449" providerId="LiveId" clId="{9EEB5E55-4701-4726-9D64-5353B7870A4B}"/>
    <pc:docChg chg="undo redo custSel addSld delSld modSld sldOrd">
      <pc:chgData name="Ellie Small" userId="2e7173aac0d4d449" providerId="LiveId" clId="{9EEB5E55-4701-4726-9D64-5353B7870A4B}" dt="2020-08-07T07:05:31.830" v="4888" actId="20577"/>
      <pc:docMkLst>
        <pc:docMk/>
      </pc:docMkLst>
      <pc:sldChg chg="modSp mod">
        <pc:chgData name="Ellie Small" userId="2e7173aac0d4d449" providerId="LiveId" clId="{9EEB5E55-4701-4726-9D64-5353B7870A4B}" dt="2020-08-05T02:23:56.355" v="54" actId="20577"/>
        <pc:sldMkLst>
          <pc:docMk/>
          <pc:sldMk cId="4269857569" sldId="256"/>
        </pc:sldMkLst>
        <pc:spChg chg="mod">
          <ac:chgData name="Ellie Small" userId="2e7173aac0d4d449" providerId="LiveId" clId="{9EEB5E55-4701-4726-9D64-5353B7870A4B}" dt="2020-08-05T02:23:56.355" v="54" actId="20577"/>
          <ac:spMkLst>
            <pc:docMk/>
            <pc:sldMk cId="4269857569" sldId="256"/>
            <ac:spMk id="2" creationId="{00000000-0000-0000-0000-000000000000}"/>
          </ac:spMkLst>
        </pc:spChg>
      </pc:sldChg>
      <pc:sldChg chg="modSp del mod">
        <pc:chgData name="Ellie Small" userId="2e7173aac0d4d449" providerId="LiveId" clId="{9EEB5E55-4701-4726-9D64-5353B7870A4B}" dt="2020-08-05T02:26:51.569" v="73" actId="47"/>
        <pc:sldMkLst>
          <pc:docMk/>
          <pc:sldMk cId="739183143" sldId="257"/>
        </pc:sldMkLst>
        <pc:spChg chg="mod">
          <ac:chgData name="Ellie Small" userId="2e7173aac0d4d449" providerId="LiveId" clId="{9EEB5E55-4701-4726-9D64-5353B7870A4B}" dt="2020-08-05T02:26:47.941" v="72" actId="20577"/>
          <ac:spMkLst>
            <pc:docMk/>
            <pc:sldMk cId="739183143" sldId="257"/>
            <ac:spMk id="2" creationId="{DA0CD55F-603C-4D2A-BE44-42317491026A}"/>
          </ac:spMkLst>
        </pc:spChg>
      </pc:sldChg>
      <pc:sldChg chg="del">
        <pc:chgData name="Ellie Small" userId="2e7173aac0d4d449" providerId="LiveId" clId="{9EEB5E55-4701-4726-9D64-5353B7870A4B}" dt="2020-08-05T02:26:52.955" v="74" actId="47"/>
        <pc:sldMkLst>
          <pc:docMk/>
          <pc:sldMk cId="671577576" sldId="258"/>
        </pc:sldMkLst>
      </pc:sldChg>
      <pc:sldChg chg="del">
        <pc:chgData name="Ellie Small" userId="2e7173aac0d4d449" providerId="LiveId" clId="{9EEB5E55-4701-4726-9D64-5353B7870A4B}" dt="2020-08-05T02:26:55.311" v="75" actId="47"/>
        <pc:sldMkLst>
          <pc:docMk/>
          <pc:sldMk cId="4286972517" sldId="259"/>
        </pc:sldMkLst>
      </pc:sldChg>
      <pc:sldChg chg="delSp modSp mod modAnim">
        <pc:chgData name="Ellie Small" userId="2e7173aac0d4d449" providerId="LiveId" clId="{9EEB5E55-4701-4726-9D64-5353B7870A4B}" dt="2020-08-05T06:50:35.616" v="4316"/>
        <pc:sldMkLst>
          <pc:docMk/>
          <pc:sldMk cId="3165814184" sldId="260"/>
        </pc:sldMkLst>
        <pc:spChg chg="mod">
          <ac:chgData name="Ellie Small" userId="2e7173aac0d4d449" providerId="LiveId" clId="{9EEB5E55-4701-4726-9D64-5353B7870A4B}" dt="2020-08-05T03:15:52.385" v="1528" actId="1076"/>
          <ac:spMkLst>
            <pc:docMk/>
            <pc:sldMk cId="3165814184" sldId="260"/>
            <ac:spMk id="2" creationId="{DA0CD55F-603C-4D2A-BE44-42317491026A}"/>
          </ac:spMkLst>
        </pc:spChg>
        <pc:spChg chg="mod">
          <ac:chgData name="Ellie Small" userId="2e7173aac0d4d449" providerId="LiveId" clId="{9EEB5E55-4701-4726-9D64-5353B7870A4B}" dt="2020-08-05T06:32:14.448" v="4190" actId="20577"/>
          <ac:spMkLst>
            <pc:docMk/>
            <pc:sldMk cId="3165814184" sldId="260"/>
            <ac:spMk id="3" creationId="{55001A84-3A36-4927-A44F-2BB39E2B1C33}"/>
          </ac:spMkLst>
        </pc:spChg>
        <pc:spChg chg="del">
          <ac:chgData name="Ellie Small" userId="2e7173aac0d4d449" providerId="LiveId" clId="{9EEB5E55-4701-4726-9D64-5353B7870A4B}" dt="2020-08-05T02:29:37.718" v="170" actId="478"/>
          <ac:spMkLst>
            <pc:docMk/>
            <pc:sldMk cId="3165814184" sldId="260"/>
            <ac:spMk id="5" creationId="{7D0D5D4C-CA1E-47A7-9A3B-C7C596916C81}"/>
          </ac:spMkLst>
        </pc:spChg>
        <pc:spChg chg="del">
          <ac:chgData name="Ellie Small" userId="2e7173aac0d4d449" providerId="LiveId" clId="{9EEB5E55-4701-4726-9D64-5353B7870A4B}" dt="2020-08-05T02:29:39.537" v="171" actId="478"/>
          <ac:spMkLst>
            <pc:docMk/>
            <pc:sldMk cId="3165814184" sldId="260"/>
            <ac:spMk id="6" creationId="{B3D38A45-1A06-4746-B059-CF821480D1BA}"/>
          </ac:spMkLst>
        </pc:spChg>
        <pc:spChg chg="del">
          <ac:chgData name="Ellie Small" userId="2e7173aac0d4d449" providerId="LiveId" clId="{9EEB5E55-4701-4726-9D64-5353B7870A4B}" dt="2020-08-05T02:29:40.929" v="172" actId="478"/>
          <ac:spMkLst>
            <pc:docMk/>
            <pc:sldMk cId="3165814184" sldId="260"/>
            <ac:spMk id="7" creationId="{155FDC2E-4CF9-4BBE-B32B-D4226F1C3145}"/>
          </ac:spMkLst>
        </pc:spChg>
        <pc:spChg chg="del">
          <ac:chgData name="Ellie Small" userId="2e7173aac0d4d449" providerId="LiveId" clId="{9EEB5E55-4701-4726-9D64-5353B7870A4B}" dt="2020-08-05T02:29:42.505" v="173" actId="478"/>
          <ac:spMkLst>
            <pc:docMk/>
            <pc:sldMk cId="3165814184" sldId="260"/>
            <ac:spMk id="8" creationId="{8B0BB4A0-1853-40D9-B63C-D87FCE71BD25}"/>
          </ac:spMkLst>
        </pc:spChg>
      </pc:sldChg>
      <pc:sldChg chg="del">
        <pc:chgData name="Ellie Small" userId="2e7173aac0d4d449" providerId="LiveId" clId="{9EEB5E55-4701-4726-9D64-5353B7870A4B}" dt="2020-08-05T02:45:00.951" v="828" actId="47"/>
        <pc:sldMkLst>
          <pc:docMk/>
          <pc:sldMk cId="694242503" sldId="261"/>
        </pc:sldMkLst>
      </pc:sldChg>
      <pc:sldChg chg="del">
        <pc:chgData name="Ellie Small" userId="2e7173aac0d4d449" providerId="LiveId" clId="{9EEB5E55-4701-4726-9D64-5353B7870A4B}" dt="2020-08-05T02:45:00.951" v="828" actId="47"/>
        <pc:sldMkLst>
          <pc:docMk/>
          <pc:sldMk cId="2523096719" sldId="262"/>
        </pc:sldMkLst>
      </pc:sldChg>
      <pc:sldChg chg="del">
        <pc:chgData name="Ellie Small" userId="2e7173aac0d4d449" providerId="LiveId" clId="{9EEB5E55-4701-4726-9D64-5353B7870A4B}" dt="2020-08-05T02:45:00.951" v="828" actId="47"/>
        <pc:sldMkLst>
          <pc:docMk/>
          <pc:sldMk cId="1027389628" sldId="263"/>
        </pc:sldMkLst>
      </pc:sldChg>
      <pc:sldChg chg="del">
        <pc:chgData name="Ellie Small" userId="2e7173aac0d4d449" providerId="LiveId" clId="{9EEB5E55-4701-4726-9D64-5353B7870A4B}" dt="2020-08-05T02:45:00.951" v="828" actId="47"/>
        <pc:sldMkLst>
          <pc:docMk/>
          <pc:sldMk cId="265237843" sldId="264"/>
        </pc:sldMkLst>
      </pc:sldChg>
      <pc:sldChg chg="del">
        <pc:chgData name="Ellie Small" userId="2e7173aac0d4d449" providerId="LiveId" clId="{9EEB5E55-4701-4726-9D64-5353B7870A4B}" dt="2020-08-05T02:45:00.951" v="828" actId="47"/>
        <pc:sldMkLst>
          <pc:docMk/>
          <pc:sldMk cId="567937674" sldId="265"/>
        </pc:sldMkLst>
      </pc:sldChg>
      <pc:sldChg chg="modSp mod modAnim">
        <pc:chgData name="Ellie Small" userId="2e7173aac0d4d449" providerId="LiveId" clId="{9EEB5E55-4701-4726-9D64-5353B7870A4B}" dt="2020-08-07T07:05:31.830" v="4888" actId="20577"/>
        <pc:sldMkLst>
          <pc:docMk/>
          <pc:sldMk cId="3126147523" sldId="266"/>
        </pc:sldMkLst>
        <pc:spChg chg="mod">
          <ac:chgData name="Ellie Small" userId="2e7173aac0d4d449" providerId="LiveId" clId="{9EEB5E55-4701-4726-9D64-5353B7870A4B}" dt="2020-08-07T07:05:31.830" v="4888" actId="20577"/>
          <ac:spMkLst>
            <pc:docMk/>
            <pc:sldMk cId="3126147523" sldId="266"/>
            <ac:spMk id="3" creationId="{55001A84-3A36-4927-A44F-2BB39E2B1C33}"/>
          </ac:spMkLst>
        </pc:spChg>
      </pc:sldChg>
      <pc:sldChg chg="modSp mod modAnim">
        <pc:chgData name="Ellie Small" userId="2e7173aac0d4d449" providerId="LiveId" clId="{9EEB5E55-4701-4726-9D64-5353B7870A4B}" dt="2020-08-06T02:20:33.151" v="4743" actId="20577"/>
        <pc:sldMkLst>
          <pc:docMk/>
          <pc:sldMk cId="2842397445" sldId="267"/>
        </pc:sldMkLst>
        <pc:spChg chg="mod">
          <ac:chgData name="Ellie Small" userId="2e7173aac0d4d449" providerId="LiveId" clId="{9EEB5E55-4701-4726-9D64-5353B7870A4B}" dt="2020-08-06T02:20:33.151" v="4743" actId="20577"/>
          <ac:spMkLst>
            <pc:docMk/>
            <pc:sldMk cId="2842397445" sldId="267"/>
            <ac:spMk id="7" creationId="{72F861AD-D2B0-4ECF-9774-06237EC7BB74}"/>
          </ac:spMkLst>
        </pc:spChg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0" sldId="268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3577243369" sldId="269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3699100133" sldId="270"/>
        </pc:sldMkLst>
      </pc:sldChg>
      <pc:sldChg chg="del">
        <pc:chgData name="Ellie Small" userId="2e7173aac0d4d449" providerId="LiveId" clId="{9EEB5E55-4701-4726-9D64-5353B7870A4B}" dt="2020-08-05T02:45:00.951" v="828" actId="47"/>
        <pc:sldMkLst>
          <pc:docMk/>
          <pc:sldMk cId="2655744798" sldId="271"/>
        </pc:sldMkLst>
      </pc:sldChg>
      <pc:sldChg chg="del">
        <pc:chgData name="Ellie Small" userId="2e7173aac0d4d449" providerId="LiveId" clId="{9EEB5E55-4701-4726-9D64-5353B7870A4B}" dt="2020-08-05T02:45:00.951" v="828" actId="47"/>
        <pc:sldMkLst>
          <pc:docMk/>
          <pc:sldMk cId="381781689" sldId="272"/>
        </pc:sldMkLst>
      </pc:sldChg>
      <pc:sldChg chg="modSp add mod modAnim">
        <pc:chgData name="Ellie Small" userId="2e7173aac0d4d449" providerId="LiveId" clId="{9EEB5E55-4701-4726-9D64-5353B7870A4B}" dt="2020-08-05T06:50:30.150" v="4315"/>
        <pc:sldMkLst>
          <pc:docMk/>
          <pc:sldMk cId="2438843030" sldId="273"/>
        </pc:sldMkLst>
        <pc:spChg chg="mod">
          <ac:chgData name="Ellie Small" userId="2e7173aac0d4d449" providerId="LiveId" clId="{9EEB5E55-4701-4726-9D64-5353B7870A4B}" dt="2020-08-05T03:16:17.947" v="1533" actId="1076"/>
          <ac:spMkLst>
            <pc:docMk/>
            <pc:sldMk cId="2438843030" sldId="273"/>
            <ac:spMk id="2" creationId="{DA0CD55F-603C-4D2A-BE44-42317491026A}"/>
          </ac:spMkLst>
        </pc:spChg>
        <pc:spChg chg="mod">
          <ac:chgData name="Ellie Small" userId="2e7173aac0d4d449" providerId="LiveId" clId="{9EEB5E55-4701-4726-9D64-5353B7870A4B}" dt="2020-08-05T06:50:20.015" v="4314" actId="20577"/>
          <ac:spMkLst>
            <pc:docMk/>
            <pc:sldMk cId="2438843030" sldId="273"/>
            <ac:spMk id="3" creationId="{55001A84-3A36-4927-A44F-2BB39E2B1C33}"/>
          </ac:spMkLst>
        </pc:spChg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3194883249" sldId="273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840523621" sldId="274"/>
        </pc:sldMkLst>
      </pc:sldChg>
      <pc:sldChg chg="modSp add mod modAnim">
        <pc:chgData name="Ellie Small" userId="2e7173aac0d4d449" providerId="LiveId" clId="{9EEB5E55-4701-4726-9D64-5353B7870A4B}" dt="2020-08-06T02:35:53.789" v="4870" actId="20577"/>
        <pc:sldMkLst>
          <pc:docMk/>
          <pc:sldMk cId="1932541069" sldId="274"/>
        </pc:sldMkLst>
        <pc:spChg chg="mod">
          <ac:chgData name="Ellie Small" userId="2e7173aac0d4d449" providerId="LiveId" clId="{9EEB5E55-4701-4726-9D64-5353B7870A4B}" dt="2020-08-05T03:16:42.504" v="1538" actId="1076"/>
          <ac:spMkLst>
            <pc:docMk/>
            <pc:sldMk cId="1932541069" sldId="274"/>
            <ac:spMk id="2" creationId="{DA0CD55F-603C-4D2A-BE44-42317491026A}"/>
          </ac:spMkLst>
        </pc:spChg>
        <pc:spChg chg="mod">
          <ac:chgData name="Ellie Small" userId="2e7173aac0d4d449" providerId="LiveId" clId="{9EEB5E55-4701-4726-9D64-5353B7870A4B}" dt="2020-08-06T02:35:53.789" v="4870" actId="20577"/>
          <ac:spMkLst>
            <pc:docMk/>
            <pc:sldMk cId="1932541069" sldId="274"/>
            <ac:spMk id="3" creationId="{55001A84-3A36-4927-A44F-2BB39E2B1C33}"/>
          </ac:spMkLst>
        </pc:spChg>
      </pc:sldChg>
      <pc:sldChg chg="modSp add mod modAnim">
        <pc:chgData name="Ellie Small" userId="2e7173aac0d4d449" providerId="LiveId" clId="{9EEB5E55-4701-4726-9D64-5353B7870A4B}" dt="2020-08-06T02:38:14.036" v="4886" actId="114"/>
        <pc:sldMkLst>
          <pc:docMk/>
          <pc:sldMk cId="752445986" sldId="275"/>
        </pc:sldMkLst>
        <pc:spChg chg="mod">
          <ac:chgData name="Ellie Small" userId="2e7173aac0d4d449" providerId="LiveId" clId="{9EEB5E55-4701-4726-9D64-5353B7870A4B}" dt="2020-08-05T03:17:00.582" v="1544" actId="1076"/>
          <ac:spMkLst>
            <pc:docMk/>
            <pc:sldMk cId="752445986" sldId="275"/>
            <ac:spMk id="2" creationId="{DA0CD55F-603C-4D2A-BE44-42317491026A}"/>
          </ac:spMkLst>
        </pc:spChg>
        <pc:spChg chg="mod">
          <ac:chgData name="Ellie Small" userId="2e7173aac0d4d449" providerId="LiveId" clId="{9EEB5E55-4701-4726-9D64-5353B7870A4B}" dt="2020-08-06T02:38:14.036" v="4886" actId="114"/>
          <ac:spMkLst>
            <pc:docMk/>
            <pc:sldMk cId="752445986" sldId="275"/>
            <ac:spMk id="3" creationId="{55001A84-3A36-4927-A44F-2BB39E2B1C33}"/>
          </ac:spMkLst>
        </pc:spChg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1568839211" sldId="275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2993156148" sldId="276"/>
        </pc:sldMkLst>
      </pc:sldChg>
      <pc:sldChg chg="modSp add mod modAnim">
        <pc:chgData name="Ellie Small" userId="2e7173aac0d4d449" providerId="LiveId" clId="{9EEB5E55-4701-4726-9D64-5353B7870A4B}" dt="2020-08-05T06:50:53.500" v="4319"/>
        <pc:sldMkLst>
          <pc:docMk/>
          <pc:sldMk cId="4240365148" sldId="276"/>
        </pc:sldMkLst>
        <pc:spChg chg="mod">
          <ac:chgData name="Ellie Small" userId="2e7173aac0d4d449" providerId="LiveId" clId="{9EEB5E55-4701-4726-9D64-5353B7870A4B}" dt="2020-08-05T03:17:16.278" v="1548" actId="1076"/>
          <ac:spMkLst>
            <pc:docMk/>
            <pc:sldMk cId="4240365148" sldId="276"/>
            <ac:spMk id="2" creationId="{DA0CD55F-603C-4D2A-BE44-42317491026A}"/>
          </ac:spMkLst>
        </pc:spChg>
        <pc:spChg chg="mod">
          <ac:chgData name="Ellie Small" userId="2e7173aac0d4d449" providerId="LiveId" clId="{9EEB5E55-4701-4726-9D64-5353B7870A4B}" dt="2020-08-05T03:47:17.478" v="2547" actId="114"/>
          <ac:spMkLst>
            <pc:docMk/>
            <pc:sldMk cId="4240365148" sldId="276"/>
            <ac:spMk id="3" creationId="{55001A84-3A36-4927-A44F-2BB39E2B1C33}"/>
          </ac:spMkLst>
        </pc:spChg>
      </pc:sldChg>
      <pc:sldChg chg="modSp add mod modAnim">
        <pc:chgData name="Ellie Small" userId="2e7173aac0d4d449" providerId="LiveId" clId="{9EEB5E55-4701-4726-9D64-5353B7870A4B}" dt="2020-08-05T06:51:02.999" v="4320"/>
        <pc:sldMkLst>
          <pc:docMk/>
          <pc:sldMk cId="2142424022" sldId="277"/>
        </pc:sldMkLst>
        <pc:spChg chg="mod">
          <ac:chgData name="Ellie Small" userId="2e7173aac0d4d449" providerId="LiveId" clId="{9EEB5E55-4701-4726-9D64-5353B7870A4B}" dt="2020-08-05T03:27:00.320" v="2281" actId="20577"/>
          <ac:spMkLst>
            <pc:docMk/>
            <pc:sldMk cId="2142424022" sldId="277"/>
            <ac:spMk id="2" creationId="{DA0CD55F-603C-4D2A-BE44-42317491026A}"/>
          </ac:spMkLst>
        </pc:spChg>
        <pc:spChg chg="mod">
          <ac:chgData name="Ellie Small" userId="2e7173aac0d4d449" providerId="LiveId" clId="{9EEB5E55-4701-4726-9D64-5353B7870A4B}" dt="2020-08-05T06:44:48.755" v="4276" actId="27636"/>
          <ac:spMkLst>
            <pc:docMk/>
            <pc:sldMk cId="2142424022" sldId="277"/>
            <ac:spMk id="3" creationId="{55001A84-3A36-4927-A44F-2BB39E2B1C33}"/>
          </ac:spMkLst>
        </pc:spChg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4224908204" sldId="277"/>
        </pc:sldMkLst>
      </pc:sldChg>
      <pc:sldChg chg="modSp add mod modAnim">
        <pc:chgData name="Ellie Small" userId="2e7173aac0d4d449" providerId="LiveId" clId="{9EEB5E55-4701-4726-9D64-5353B7870A4B}" dt="2020-08-06T02:24:45.561" v="4753" actId="20577"/>
        <pc:sldMkLst>
          <pc:docMk/>
          <pc:sldMk cId="1097050820" sldId="278"/>
        </pc:sldMkLst>
        <pc:spChg chg="mod">
          <ac:chgData name="Ellie Small" userId="2e7173aac0d4d449" providerId="LiveId" clId="{9EEB5E55-4701-4726-9D64-5353B7870A4B}" dt="2020-08-05T03:52:32.961" v="2618" actId="20577"/>
          <ac:spMkLst>
            <pc:docMk/>
            <pc:sldMk cId="1097050820" sldId="278"/>
            <ac:spMk id="2" creationId="{DA0CD55F-603C-4D2A-BE44-42317491026A}"/>
          </ac:spMkLst>
        </pc:spChg>
        <pc:spChg chg="mod">
          <ac:chgData name="Ellie Small" userId="2e7173aac0d4d449" providerId="LiveId" clId="{9EEB5E55-4701-4726-9D64-5353B7870A4B}" dt="2020-08-06T02:24:45.561" v="4753" actId="20577"/>
          <ac:spMkLst>
            <pc:docMk/>
            <pc:sldMk cId="1097050820" sldId="278"/>
            <ac:spMk id="3" creationId="{55001A84-3A36-4927-A44F-2BB39E2B1C33}"/>
          </ac:spMkLst>
        </pc:spChg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2914803437" sldId="278"/>
        </pc:sldMkLst>
      </pc:sldChg>
      <pc:sldChg chg="modSp add mod modAnim">
        <pc:chgData name="Ellie Small" userId="2e7173aac0d4d449" providerId="LiveId" clId="{9EEB5E55-4701-4726-9D64-5353B7870A4B}" dt="2020-08-05T06:51:15.546" v="4322"/>
        <pc:sldMkLst>
          <pc:docMk/>
          <pc:sldMk cId="1262800777" sldId="279"/>
        </pc:sldMkLst>
        <pc:spChg chg="mod">
          <ac:chgData name="Ellie Small" userId="2e7173aac0d4d449" providerId="LiveId" clId="{9EEB5E55-4701-4726-9D64-5353B7870A4B}" dt="2020-08-05T04:16:34.663" v="2879" actId="20577"/>
          <ac:spMkLst>
            <pc:docMk/>
            <pc:sldMk cId="1262800777" sldId="279"/>
            <ac:spMk id="2" creationId="{DA0CD55F-603C-4D2A-BE44-42317491026A}"/>
          </ac:spMkLst>
        </pc:spChg>
        <pc:spChg chg="mod">
          <ac:chgData name="Ellie Small" userId="2e7173aac0d4d449" providerId="LiveId" clId="{9EEB5E55-4701-4726-9D64-5353B7870A4B}" dt="2020-08-05T04:20:04.014" v="2919" actId="179"/>
          <ac:spMkLst>
            <pc:docMk/>
            <pc:sldMk cId="1262800777" sldId="279"/>
            <ac:spMk id="3" creationId="{55001A84-3A36-4927-A44F-2BB39E2B1C33}"/>
          </ac:spMkLst>
        </pc:spChg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3594173624" sldId="279"/>
        </pc:sldMkLst>
      </pc:sldChg>
      <pc:sldChg chg="modSp add mod modAnim">
        <pc:chgData name="Ellie Small" userId="2e7173aac0d4d449" providerId="LiveId" clId="{9EEB5E55-4701-4726-9D64-5353B7870A4B}" dt="2020-08-06T02:28:08.366" v="4770" actId="20577"/>
        <pc:sldMkLst>
          <pc:docMk/>
          <pc:sldMk cId="416855696" sldId="280"/>
        </pc:sldMkLst>
        <pc:spChg chg="mod">
          <ac:chgData name="Ellie Small" userId="2e7173aac0d4d449" providerId="LiveId" clId="{9EEB5E55-4701-4726-9D64-5353B7870A4B}" dt="2020-08-05T05:30:27.456" v="3052" actId="20577"/>
          <ac:spMkLst>
            <pc:docMk/>
            <pc:sldMk cId="416855696" sldId="280"/>
            <ac:spMk id="2" creationId="{DA0CD55F-603C-4D2A-BE44-42317491026A}"/>
          </ac:spMkLst>
        </pc:spChg>
        <pc:spChg chg="mod">
          <ac:chgData name="Ellie Small" userId="2e7173aac0d4d449" providerId="LiveId" clId="{9EEB5E55-4701-4726-9D64-5353B7870A4B}" dt="2020-08-06T02:28:08.366" v="4770" actId="20577"/>
          <ac:spMkLst>
            <pc:docMk/>
            <pc:sldMk cId="416855696" sldId="280"/>
            <ac:spMk id="3" creationId="{55001A84-3A36-4927-A44F-2BB39E2B1C33}"/>
          </ac:spMkLst>
        </pc:spChg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909590296" sldId="280"/>
        </pc:sldMkLst>
      </pc:sldChg>
      <pc:sldChg chg="addSp modSp add mod ord modAnim">
        <pc:chgData name="Ellie Small" userId="2e7173aac0d4d449" providerId="LiveId" clId="{9EEB5E55-4701-4726-9D64-5353B7870A4B}" dt="2020-08-06T02:26:42.135" v="4769"/>
        <pc:sldMkLst>
          <pc:docMk/>
          <pc:sldMk cId="3502547906" sldId="281"/>
        </pc:sldMkLst>
        <pc:spChg chg="mod">
          <ac:chgData name="Ellie Small" userId="2e7173aac0d4d449" providerId="LiveId" clId="{9EEB5E55-4701-4726-9D64-5353B7870A4B}" dt="2020-08-05T06:08:15.145" v="3839" actId="20577"/>
          <ac:spMkLst>
            <pc:docMk/>
            <pc:sldMk cId="3502547906" sldId="281"/>
            <ac:spMk id="2" creationId="{DA0CD55F-603C-4D2A-BE44-42317491026A}"/>
          </ac:spMkLst>
        </pc:spChg>
        <pc:spChg chg="mod">
          <ac:chgData name="Ellie Small" userId="2e7173aac0d4d449" providerId="LiveId" clId="{9EEB5E55-4701-4726-9D64-5353B7870A4B}" dt="2020-08-05T22:01:40.156" v="4734" actId="2711"/>
          <ac:spMkLst>
            <pc:docMk/>
            <pc:sldMk cId="3502547906" sldId="281"/>
            <ac:spMk id="3" creationId="{55001A84-3A36-4927-A44F-2BB39E2B1C33}"/>
          </ac:spMkLst>
        </pc:spChg>
        <pc:picChg chg="add mod ord">
          <ac:chgData name="Ellie Small" userId="2e7173aac0d4d449" providerId="LiveId" clId="{9EEB5E55-4701-4726-9D64-5353B7870A4B}" dt="2020-08-05T20:53:55.030" v="4410" actId="1076"/>
          <ac:picMkLst>
            <pc:docMk/>
            <pc:sldMk cId="3502547906" sldId="281"/>
            <ac:picMk id="6" creationId="{9C265632-EA00-45EA-96C1-04BDD23E40B6}"/>
          </ac:picMkLst>
        </pc:picChg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4225624643" sldId="281"/>
        </pc:sldMkLst>
      </pc:sldChg>
      <pc:sldChg chg="modSp add mod ord modAnim">
        <pc:chgData name="Ellie Small" userId="2e7173aac0d4d449" providerId="LiveId" clId="{9EEB5E55-4701-4726-9D64-5353B7870A4B}" dt="2020-08-06T02:20:48.290" v="4750" actId="20577"/>
        <pc:sldMkLst>
          <pc:docMk/>
          <pc:sldMk cId="450759136" sldId="282"/>
        </pc:sldMkLst>
        <pc:spChg chg="mod">
          <ac:chgData name="Ellie Small" userId="2e7173aac0d4d449" providerId="LiveId" clId="{9EEB5E55-4701-4726-9D64-5353B7870A4B}" dt="2020-08-06T02:20:48.290" v="4750" actId="20577"/>
          <ac:spMkLst>
            <pc:docMk/>
            <pc:sldMk cId="450759136" sldId="282"/>
            <ac:spMk id="2" creationId="{DA0CD55F-603C-4D2A-BE44-42317491026A}"/>
          </ac:spMkLst>
        </pc:spChg>
        <pc:spChg chg="mod">
          <ac:chgData name="Ellie Small" userId="2e7173aac0d4d449" providerId="LiveId" clId="{9EEB5E55-4701-4726-9D64-5353B7870A4B}" dt="2020-08-05T20:19:55.360" v="4329" actId="20577"/>
          <ac:spMkLst>
            <pc:docMk/>
            <pc:sldMk cId="450759136" sldId="282"/>
            <ac:spMk id="3" creationId="{55001A84-3A36-4927-A44F-2BB39E2B1C33}"/>
          </ac:spMkLst>
        </pc:spChg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3215313947" sldId="282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2134053073" sldId="283"/>
        </pc:sldMkLst>
      </pc:sldChg>
      <pc:sldChg chg="modSp add mod modAnim">
        <pc:chgData name="Ellie Small" userId="2e7173aac0d4d449" providerId="LiveId" clId="{9EEB5E55-4701-4726-9D64-5353B7870A4B}" dt="2020-08-06T02:29:25.271" v="4779" actId="20577"/>
        <pc:sldMkLst>
          <pc:docMk/>
          <pc:sldMk cId="3481770991" sldId="283"/>
        </pc:sldMkLst>
        <pc:spChg chg="mod">
          <ac:chgData name="Ellie Small" userId="2e7173aac0d4d449" providerId="LiveId" clId="{9EEB5E55-4701-4726-9D64-5353B7870A4B}" dt="2020-08-06T02:29:25.271" v="4779" actId="20577"/>
          <ac:spMkLst>
            <pc:docMk/>
            <pc:sldMk cId="3481770991" sldId="283"/>
            <ac:spMk id="3" creationId="{55001A84-3A36-4927-A44F-2BB39E2B1C33}"/>
          </ac:spMkLst>
        </pc:spChg>
      </pc:sldChg>
      <pc:sldChg chg="modSp add del mod modAnim">
        <pc:chgData name="Ellie Small" userId="2e7173aac0d4d449" providerId="LiveId" clId="{9EEB5E55-4701-4726-9D64-5353B7870A4B}" dt="2020-08-05T06:05:57.741" v="3837" actId="47"/>
        <pc:sldMkLst>
          <pc:docMk/>
          <pc:sldMk cId="3547011463" sldId="283"/>
        </pc:sldMkLst>
        <pc:spChg chg="mod">
          <ac:chgData name="Ellie Small" userId="2e7173aac0d4d449" providerId="LiveId" clId="{9EEB5E55-4701-4726-9D64-5353B7870A4B}" dt="2020-08-05T06:05:41.024" v="3832" actId="6549"/>
          <ac:spMkLst>
            <pc:docMk/>
            <pc:sldMk cId="3547011463" sldId="283"/>
            <ac:spMk id="3" creationId="{55001A84-3A36-4927-A44F-2BB39E2B1C33}"/>
          </ac:spMkLst>
        </pc:spChg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3711827056" sldId="284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1096823422" sldId="285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615878692" sldId="286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945917797" sldId="287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238001773" sldId="288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1713863049" sldId="289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804990197" sldId="290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1565987727" sldId="291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1256189899" sldId="292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3227370217" sldId="293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307333724" sldId="294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2361007114" sldId="295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4176729942" sldId="296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897615753" sldId="297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308555433" sldId="298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3918512479" sldId="299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3470063090" sldId="300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3576227900" sldId="301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1372730350" sldId="302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3325944351" sldId="303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497592064" sldId="304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3528398955" sldId="305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1166906586" sldId="306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3122524305" sldId="307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3153374747" sldId="308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1530082626" sldId="309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4117537405" sldId="310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3858878701" sldId="311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1442200459" sldId="312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2119363312" sldId="313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3705366322" sldId="314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3252603223" sldId="315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726158143" sldId="316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897225229" sldId="317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4032277887" sldId="318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466333030" sldId="319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2147048728" sldId="320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4009384534" sldId="321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1079448931" sldId="322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1401845574" sldId="323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1820405076" sldId="324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1978163723" sldId="325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1625426165" sldId="326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239928988" sldId="327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1086539993" sldId="328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719784136" sldId="329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3534725239" sldId="330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1964006310" sldId="331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2859343221" sldId="332"/>
        </pc:sldMkLst>
      </pc:sldChg>
      <pc:sldChg chg="del">
        <pc:chgData name="Ellie Small" userId="2e7173aac0d4d449" providerId="LiveId" clId="{9EEB5E55-4701-4726-9D64-5353B7870A4B}" dt="2020-08-05T02:24:21.955" v="55" actId="47"/>
        <pc:sldMkLst>
          <pc:docMk/>
          <pc:sldMk cId="112240393" sldId="333"/>
        </pc:sldMkLst>
      </pc:sldChg>
    </pc:docChg>
  </pc:docChgLst>
  <pc:docChgLst>
    <pc:chgData name="Ellie Small" userId="2e7173aac0d4d449" providerId="LiveId" clId="{D15E96F4-1F35-49B8-A06D-D329FC96345C}"/>
    <pc:docChg chg="undo redo custSel addSld delSld modSld sldOrd">
      <pc:chgData name="Ellie Small" userId="2e7173aac0d4d449" providerId="LiveId" clId="{D15E96F4-1F35-49B8-A06D-D329FC96345C}" dt="2019-08-19T04:24:41.490" v="557" actId="20577"/>
      <pc:docMkLst>
        <pc:docMk/>
      </pc:docMkLst>
      <pc:sldChg chg="modSp">
        <pc:chgData name="Ellie Small" userId="2e7173aac0d4d449" providerId="LiveId" clId="{D15E96F4-1F35-49B8-A06D-D329FC96345C}" dt="2019-08-19T02:48:47.427" v="38" actId="5793"/>
        <pc:sldMkLst>
          <pc:docMk/>
          <pc:sldMk cId="4269857569" sldId="256"/>
        </pc:sldMkLst>
        <pc:spChg chg="mod">
          <ac:chgData name="Ellie Small" userId="2e7173aac0d4d449" providerId="LiveId" clId="{D15E96F4-1F35-49B8-A06D-D329FC96345C}" dt="2019-08-19T02:48:39.566" v="34" actId="20577"/>
          <ac:spMkLst>
            <pc:docMk/>
            <pc:sldMk cId="4269857569" sldId="256"/>
            <ac:spMk id="2" creationId="{00000000-0000-0000-0000-000000000000}"/>
          </ac:spMkLst>
        </pc:spChg>
        <pc:spChg chg="mod">
          <ac:chgData name="Ellie Small" userId="2e7173aac0d4d449" providerId="LiveId" clId="{D15E96F4-1F35-49B8-A06D-D329FC96345C}" dt="2019-08-19T02:48:47.427" v="38" actId="5793"/>
          <ac:spMkLst>
            <pc:docMk/>
            <pc:sldMk cId="4269857569" sldId="256"/>
            <ac:spMk id="3" creationId="{00000000-0000-0000-0000-000000000000}"/>
          </ac:spMkLst>
        </pc:spChg>
      </pc:sldChg>
      <pc:sldChg chg="modSp add">
        <pc:chgData name="Ellie Small" userId="2e7173aac0d4d449" providerId="LiveId" clId="{D15E96F4-1F35-49B8-A06D-D329FC96345C}" dt="2019-08-19T03:03:19.925" v="260" actId="179"/>
        <pc:sldMkLst>
          <pc:docMk/>
          <pc:sldMk cId="739183143" sldId="257"/>
        </pc:sldMkLst>
        <pc:spChg chg="mod">
          <ac:chgData name="Ellie Small" userId="2e7173aac0d4d449" providerId="LiveId" clId="{D15E96F4-1F35-49B8-A06D-D329FC96345C}" dt="2019-08-19T03:01:57.238" v="254" actId="255"/>
          <ac:spMkLst>
            <pc:docMk/>
            <pc:sldMk cId="739183143" sldId="257"/>
            <ac:spMk id="2" creationId="{DA0CD55F-603C-4D2A-BE44-42317491026A}"/>
          </ac:spMkLst>
        </pc:spChg>
        <pc:spChg chg="mod">
          <ac:chgData name="Ellie Small" userId="2e7173aac0d4d449" providerId="LiveId" clId="{D15E96F4-1F35-49B8-A06D-D329FC96345C}" dt="2019-08-19T03:03:19.925" v="260" actId="179"/>
          <ac:spMkLst>
            <pc:docMk/>
            <pc:sldMk cId="739183143" sldId="257"/>
            <ac:spMk id="3" creationId="{55001A84-3A36-4927-A44F-2BB39E2B1C33}"/>
          </ac:spMkLst>
        </pc:spChg>
      </pc:sldChg>
      <pc:sldChg chg="modSp add">
        <pc:chgData name="Ellie Small" userId="2e7173aac0d4d449" providerId="LiveId" clId="{D15E96F4-1F35-49B8-A06D-D329FC96345C}" dt="2019-08-19T04:21:12.999" v="445" actId="27636"/>
        <pc:sldMkLst>
          <pc:docMk/>
          <pc:sldMk cId="671577576" sldId="258"/>
        </pc:sldMkLst>
        <pc:spChg chg="mod">
          <ac:chgData name="Ellie Small" userId="2e7173aac0d4d449" providerId="LiveId" clId="{D15E96F4-1F35-49B8-A06D-D329FC96345C}" dt="2019-08-19T03:05:46.183" v="267" actId="255"/>
          <ac:spMkLst>
            <pc:docMk/>
            <pc:sldMk cId="671577576" sldId="258"/>
            <ac:spMk id="2" creationId="{DA0CD55F-603C-4D2A-BE44-42317491026A}"/>
          </ac:spMkLst>
        </pc:spChg>
        <pc:spChg chg="mod">
          <ac:chgData name="Ellie Small" userId="2e7173aac0d4d449" providerId="LiveId" clId="{D15E96F4-1F35-49B8-A06D-D329FC96345C}" dt="2019-08-19T04:21:12.999" v="445" actId="27636"/>
          <ac:spMkLst>
            <pc:docMk/>
            <pc:sldMk cId="671577576" sldId="258"/>
            <ac:spMk id="3" creationId="{55001A84-3A36-4927-A44F-2BB39E2B1C33}"/>
          </ac:spMkLst>
        </pc:spChg>
      </pc:sldChg>
      <pc:sldChg chg="add del">
        <pc:chgData name="Ellie Small" userId="2e7173aac0d4d449" providerId="LiveId" clId="{D15E96F4-1F35-49B8-A06D-D329FC96345C}" dt="2019-08-19T02:49:47.187" v="143" actId="2696"/>
        <pc:sldMkLst>
          <pc:docMk/>
          <pc:sldMk cId="4286972517" sldId="259"/>
        </pc:sldMkLst>
        <pc:spChg chg="mod">
          <ac:chgData name="Ellie Small" userId="2e7173aac0d4d449" providerId="LiveId" clId="{D15E96F4-1F35-49B8-A06D-D329FC96345C}" dt="2019-08-19T04:23:04.119" v="484" actId="20577"/>
          <ac:spMkLst>
            <pc:docMk/>
            <pc:sldMk cId="4286972517" sldId="259"/>
            <ac:spMk id="2" creationId="{DA0CD55F-603C-4D2A-BE44-42317491026A}"/>
          </ac:spMkLst>
        </pc:spChg>
        <pc:spChg chg="del mod">
          <ac:chgData name="Ellie Small" userId="2e7173aac0d4d449" providerId="LiveId" clId="{D15E96F4-1F35-49B8-A06D-D329FC96345C}" dt="2019-08-19T04:24:01.598" v="504" actId="478"/>
          <ac:spMkLst>
            <pc:docMk/>
            <pc:sldMk cId="4286972517" sldId="259"/>
            <ac:spMk id="3" creationId="{55001A84-3A36-4927-A44F-2BB39E2B1C33}"/>
          </ac:spMkLst>
        </pc:spChg>
        <pc:spChg chg="add mod">
          <ac:chgData name="Ellie Small" userId="2e7173aac0d4d449" providerId="LiveId" clId="{D15E96F4-1F35-49B8-A06D-D329FC96345C}" dt="2019-08-19T04:24:16.007" v="548" actId="1037"/>
          <ac:spMkLst>
            <pc:docMk/>
            <pc:sldMk cId="4286972517" sldId="259"/>
            <ac:spMk id="6" creationId="{E9F6A56C-E510-4C36-93F3-E1EC44736369}"/>
          </ac:spMkLst>
        </pc:spChg>
        <pc:spChg chg="add mod">
          <ac:chgData name="Ellie Small" userId="2e7173aac0d4d449" providerId="LiveId" clId="{D15E96F4-1F35-49B8-A06D-D329FC96345C}" dt="2019-08-19T04:24:16.007" v="548" actId="1037"/>
          <ac:spMkLst>
            <pc:docMk/>
            <pc:sldMk cId="4286972517" sldId="259"/>
            <ac:spMk id="7" creationId="{92FD99CA-BF92-4ED2-A4F7-5646B0B7BE8B}"/>
          </ac:spMkLst>
        </pc:spChg>
        <pc:graphicFrameChg chg="add mod modGraphic">
          <ac:chgData name="Ellie Small" userId="2e7173aac0d4d449" providerId="LiveId" clId="{D15E96F4-1F35-49B8-A06D-D329FC96345C}" dt="2019-08-19T04:24:41.490" v="557" actId="20577"/>
          <ac:graphicFrameMkLst>
            <pc:docMk/>
            <pc:sldMk cId="4286972517" sldId="259"/>
            <ac:graphicFrameMk id="5" creationId="{9E278158-70D9-4777-9839-2FDE4A1513F1}"/>
          </ac:graphicFrameMkLst>
        </pc:graphicFrameChg>
      </pc:sldChg>
      <pc:sldChg chg="add del">
        <pc:chgData name="Ellie Small" userId="2e7173aac0d4d449" providerId="LiveId" clId="{D15E96F4-1F35-49B8-A06D-D329FC96345C}" dt="2019-08-19T02:49:47.312" v="148" actId="2696"/>
        <pc:sldMkLst>
          <pc:docMk/>
          <pc:sldMk cId="1027389628" sldId="263"/>
        </pc:sldMkLst>
      </pc:sldChg>
      <pc:sldChg chg="add del">
        <pc:chgData name="Ellie Small" userId="2e7173aac0d4d449" providerId="LiveId" clId="{D15E96F4-1F35-49B8-A06D-D329FC96345C}" dt="2019-08-19T02:49:47.187" v="144" actId="2696"/>
        <pc:sldMkLst>
          <pc:docMk/>
          <pc:sldMk cId="3126147523" sldId="266"/>
        </pc:sldMkLst>
      </pc:sldChg>
    </pc:docChg>
  </pc:docChgLst>
  <pc:docChgLst>
    <pc:chgData name="Ellie Small" userId="2e7173aac0d4d449" providerId="LiveId" clId="{B12F92C2-6F04-4A01-8CD7-35BA95BC0393}"/>
    <pc:docChg chg="undo custSel addSld delSld modSld">
      <pc:chgData name="Ellie Small" userId="2e7173aac0d4d449" providerId="LiveId" clId="{B12F92C2-6F04-4A01-8CD7-35BA95BC0393}" dt="2020-08-04T05:31:25.259" v="40" actId="27636"/>
      <pc:docMkLst>
        <pc:docMk/>
      </pc:docMkLst>
      <pc:sldChg chg="delSp modSp mod">
        <pc:chgData name="Ellie Small" userId="2e7173aac0d4d449" providerId="LiveId" clId="{B12F92C2-6F04-4A01-8CD7-35BA95BC0393}" dt="2020-08-04T05:27:56.660" v="19" actId="478"/>
        <pc:sldMkLst>
          <pc:docMk/>
          <pc:sldMk cId="4269857569" sldId="256"/>
        </pc:sldMkLst>
        <pc:spChg chg="mod">
          <ac:chgData name="Ellie Small" userId="2e7173aac0d4d449" providerId="LiveId" clId="{B12F92C2-6F04-4A01-8CD7-35BA95BC0393}" dt="2020-08-04T05:27:46.584" v="18" actId="20577"/>
          <ac:spMkLst>
            <pc:docMk/>
            <pc:sldMk cId="4269857569" sldId="256"/>
            <ac:spMk id="2" creationId="{00000000-0000-0000-0000-000000000000}"/>
          </ac:spMkLst>
        </pc:spChg>
        <pc:spChg chg="del">
          <ac:chgData name="Ellie Small" userId="2e7173aac0d4d449" providerId="LiveId" clId="{B12F92C2-6F04-4A01-8CD7-35BA95BC0393}" dt="2020-08-04T05:27:56.660" v="19" actId="478"/>
          <ac:spMkLst>
            <pc:docMk/>
            <pc:sldMk cId="4269857569" sldId="256"/>
            <ac:spMk id="4" creationId="{1984F6DB-F804-4D85-B0F3-666B63B0F009}"/>
          </ac:spMkLst>
        </pc:spChg>
      </pc:sldChg>
      <pc:sldChg chg="add del">
        <pc:chgData name="Ellie Small" userId="2e7173aac0d4d449" providerId="LiveId" clId="{B12F92C2-6F04-4A01-8CD7-35BA95BC0393}" dt="2020-08-04T05:28:50.949" v="25" actId="47"/>
        <pc:sldMkLst>
          <pc:docMk/>
          <pc:sldMk cId="739183143" sldId="257"/>
        </pc:sldMkLst>
      </pc:sldChg>
      <pc:sldChg chg="add del">
        <pc:chgData name="Ellie Small" userId="2e7173aac0d4d449" providerId="LiveId" clId="{B12F92C2-6F04-4A01-8CD7-35BA95BC0393}" dt="2020-08-04T05:28:50.464" v="24" actId="47"/>
        <pc:sldMkLst>
          <pc:docMk/>
          <pc:sldMk cId="671577576" sldId="258"/>
        </pc:sldMkLst>
      </pc:sldChg>
      <pc:sldChg chg="modSp">
        <pc:chgData name="Ellie Small" userId="2e7173aac0d4d449" providerId="LiveId" clId="{B12F92C2-6F04-4A01-8CD7-35BA95BC0393}" dt="2020-08-04T05:29:52.760" v="37" actId="20577"/>
        <pc:sldMkLst>
          <pc:docMk/>
          <pc:sldMk cId="694242503" sldId="261"/>
        </pc:sldMkLst>
        <pc:spChg chg="mod">
          <ac:chgData name="Ellie Small" userId="2e7173aac0d4d449" providerId="LiveId" clId="{B12F92C2-6F04-4A01-8CD7-35BA95BC0393}" dt="2020-08-04T05:29:52.760" v="37" actId="20577"/>
          <ac:spMkLst>
            <pc:docMk/>
            <pc:sldMk cId="694242503" sldId="261"/>
            <ac:spMk id="10" creationId="{93CF9FD7-4282-4E3B-8AEA-D1A47F1A3264}"/>
          </ac:spMkLst>
        </pc:spChg>
      </pc:sldChg>
      <pc:sldChg chg="delSp mod delAnim modAnim">
        <pc:chgData name="Ellie Small" userId="2e7173aac0d4d449" providerId="LiveId" clId="{B12F92C2-6F04-4A01-8CD7-35BA95BC0393}" dt="2020-08-04T05:30:48.839" v="39" actId="478"/>
        <pc:sldMkLst>
          <pc:docMk/>
          <pc:sldMk cId="265237843" sldId="264"/>
        </pc:sldMkLst>
        <pc:spChg chg="del">
          <ac:chgData name="Ellie Small" userId="2e7173aac0d4d449" providerId="LiveId" clId="{B12F92C2-6F04-4A01-8CD7-35BA95BC0393}" dt="2020-08-04T05:30:46.208" v="38" actId="478"/>
          <ac:spMkLst>
            <pc:docMk/>
            <pc:sldMk cId="265237843" sldId="264"/>
            <ac:spMk id="5" creationId="{30873B2E-84E6-4C69-AA44-FE612D05C536}"/>
          </ac:spMkLst>
        </pc:spChg>
        <pc:spChg chg="del">
          <ac:chgData name="Ellie Small" userId="2e7173aac0d4d449" providerId="LiveId" clId="{B12F92C2-6F04-4A01-8CD7-35BA95BC0393}" dt="2020-08-04T05:30:48.839" v="39" actId="478"/>
          <ac:spMkLst>
            <pc:docMk/>
            <pc:sldMk cId="265237843" sldId="264"/>
            <ac:spMk id="10" creationId="{764019EB-A624-4F1E-BEA8-9F099AE2CD68}"/>
          </ac:spMkLst>
        </pc:spChg>
      </pc:sldChg>
      <pc:sldChg chg="modSp mod modAnim">
        <pc:chgData name="Ellie Small" userId="2e7173aac0d4d449" providerId="LiveId" clId="{B12F92C2-6F04-4A01-8CD7-35BA95BC0393}" dt="2020-08-04T05:28:30.984" v="21" actId="27636"/>
        <pc:sldMkLst>
          <pc:docMk/>
          <pc:sldMk cId="2842397445" sldId="267"/>
        </pc:sldMkLst>
        <pc:spChg chg="mod">
          <ac:chgData name="Ellie Small" userId="2e7173aac0d4d449" providerId="LiveId" clId="{B12F92C2-6F04-4A01-8CD7-35BA95BC0393}" dt="2020-08-04T05:28:30.984" v="21" actId="27636"/>
          <ac:spMkLst>
            <pc:docMk/>
            <pc:sldMk cId="2842397445" sldId="267"/>
            <ac:spMk id="7" creationId="{72F861AD-D2B0-4ECF-9774-06237EC7BB74}"/>
          </ac:spMkLst>
        </pc:spChg>
      </pc:sldChg>
      <pc:sldChg chg="modSp mod">
        <pc:chgData name="Ellie Small" userId="2e7173aac0d4d449" providerId="LiveId" clId="{B12F92C2-6F04-4A01-8CD7-35BA95BC0393}" dt="2020-08-04T05:31:25.259" v="40" actId="27636"/>
        <pc:sldMkLst>
          <pc:docMk/>
          <pc:sldMk cId="381781689" sldId="272"/>
        </pc:sldMkLst>
        <pc:spChg chg="mod">
          <ac:chgData name="Ellie Small" userId="2e7173aac0d4d449" providerId="LiveId" clId="{B12F92C2-6F04-4A01-8CD7-35BA95BC0393}" dt="2020-08-04T05:31:25.259" v="40" actId="27636"/>
          <ac:spMkLst>
            <pc:docMk/>
            <pc:sldMk cId="381781689" sldId="272"/>
            <ac:spMk id="3" creationId="{55001A84-3A36-4927-A44F-2BB39E2B1C33}"/>
          </ac:spMkLst>
        </pc:spChg>
      </pc:sldChg>
    </pc:docChg>
  </pc:docChgLst>
  <pc:docChgLst>
    <pc:chgData name="Ellie " userId="2e7173aac0d4d449" providerId="LiveId" clId="{54F804AA-2191-444D-94AE-8131C6C0A0D3}"/>
    <pc:docChg chg="undo redo custSel addSld modSld sldOrd">
      <pc:chgData name="Ellie " userId="2e7173aac0d4d449" providerId="LiveId" clId="{54F804AA-2191-444D-94AE-8131C6C0A0D3}" dt="2019-08-19T21:38:50.279" v="512" actId="20577"/>
      <pc:docMkLst>
        <pc:docMk/>
      </pc:docMkLst>
      <pc:sldChg chg="modSp">
        <pc:chgData name="Ellie " userId="2e7173aac0d4d449" providerId="LiveId" clId="{54F804AA-2191-444D-94AE-8131C6C0A0D3}" dt="2019-08-19T21:33:21.127" v="353" actId="20577"/>
        <pc:sldMkLst>
          <pc:docMk/>
          <pc:sldMk cId="4269857569" sldId="256"/>
        </pc:sldMkLst>
        <pc:spChg chg="mod">
          <ac:chgData name="Ellie " userId="2e7173aac0d4d449" providerId="LiveId" clId="{54F804AA-2191-444D-94AE-8131C6C0A0D3}" dt="2019-08-19T21:33:21.127" v="353" actId="20577"/>
          <ac:spMkLst>
            <pc:docMk/>
            <pc:sldMk cId="4269857569" sldId="256"/>
            <ac:spMk id="2" creationId="{00000000-0000-0000-0000-000000000000}"/>
          </ac:spMkLst>
        </pc:spChg>
      </pc:sldChg>
      <pc:sldChg chg="modSp">
        <pc:chgData name="Ellie " userId="2e7173aac0d4d449" providerId="LiveId" clId="{54F804AA-2191-444D-94AE-8131C6C0A0D3}" dt="2019-08-19T21:03:19.858" v="2" actId="20577"/>
        <pc:sldMkLst>
          <pc:docMk/>
          <pc:sldMk cId="739183143" sldId="257"/>
        </pc:sldMkLst>
        <pc:spChg chg="mod">
          <ac:chgData name="Ellie " userId="2e7173aac0d4d449" providerId="LiveId" clId="{54F804AA-2191-444D-94AE-8131C6C0A0D3}" dt="2019-08-19T21:03:19.858" v="2" actId="20577"/>
          <ac:spMkLst>
            <pc:docMk/>
            <pc:sldMk cId="739183143" sldId="257"/>
            <ac:spMk id="3" creationId="{55001A84-3A36-4927-A44F-2BB39E2B1C33}"/>
          </ac:spMkLst>
        </pc:spChg>
      </pc:sldChg>
      <pc:sldChg chg="ord">
        <pc:chgData name="Ellie " userId="2e7173aac0d4d449" providerId="LiveId" clId="{54F804AA-2191-444D-94AE-8131C6C0A0D3}" dt="2019-08-19T21:03:57.783" v="3"/>
        <pc:sldMkLst>
          <pc:docMk/>
          <pc:sldMk cId="4286972517" sldId="259"/>
        </pc:sldMkLst>
      </pc:sldChg>
      <pc:sldChg chg="addSp modSp add ord modAnim">
        <pc:chgData name="Ellie " userId="2e7173aac0d4d449" providerId="LiveId" clId="{54F804AA-2191-444D-94AE-8131C6C0A0D3}" dt="2019-08-19T21:07:06.393" v="63" actId="1038"/>
        <pc:sldMkLst>
          <pc:docMk/>
          <pc:sldMk cId="3165814184" sldId="260"/>
        </pc:sldMkLst>
        <pc:spChg chg="mod">
          <ac:chgData name="Ellie " userId="2e7173aac0d4d449" providerId="LiveId" clId="{54F804AA-2191-444D-94AE-8131C6C0A0D3}" dt="2019-08-19T21:05:38.145" v="30" actId="6549"/>
          <ac:spMkLst>
            <pc:docMk/>
            <pc:sldMk cId="3165814184" sldId="260"/>
            <ac:spMk id="2" creationId="{DA0CD55F-603C-4D2A-BE44-42317491026A}"/>
          </ac:spMkLst>
        </pc:spChg>
        <pc:spChg chg="mod">
          <ac:chgData name="Ellie " userId="2e7173aac0d4d449" providerId="LiveId" clId="{54F804AA-2191-444D-94AE-8131C6C0A0D3}" dt="2019-08-19T21:06:35.272" v="40" actId="27636"/>
          <ac:spMkLst>
            <pc:docMk/>
            <pc:sldMk cId="3165814184" sldId="260"/>
            <ac:spMk id="3" creationId="{55001A84-3A36-4927-A44F-2BB39E2B1C33}"/>
          </ac:spMkLst>
        </pc:spChg>
        <pc:spChg chg="add mod">
          <ac:chgData name="Ellie " userId="2e7173aac0d4d449" providerId="LiveId" clId="{54F804AA-2191-444D-94AE-8131C6C0A0D3}" dt="2019-08-19T21:07:06.393" v="63" actId="1038"/>
          <ac:spMkLst>
            <pc:docMk/>
            <pc:sldMk cId="3165814184" sldId="260"/>
            <ac:spMk id="5" creationId="{7D0D5D4C-CA1E-47A7-9A3B-C7C596916C81}"/>
          </ac:spMkLst>
        </pc:spChg>
        <pc:spChg chg="add mod">
          <ac:chgData name="Ellie " userId="2e7173aac0d4d449" providerId="LiveId" clId="{54F804AA-2191-444D-94AE-8131C6C0A0D3}" dt="2019-08-19T21:07:06.393" v="63" actId="1038"/>
          <ac:spMkLst>
            <pc:docMk/>
            <pc:sldMk cId="3165814184" sldId="260"/>
            <ac:spMk id="6" creationId="{B3D38A45-1A06-4746-B059-CF821480D1BA}"/>
          </ac:spMkLst>
        </pc:spChg>
        <pc:spChg chg="add mod">
          <ac:chgData name="Ellie " userId="2e7173aac0d4d449" providerId="LiveId" clId="{54F804AA-2191-444D-94AE-8131C6C0A0D3}" dt="2019-08-19T21:07:06.393" v="63" actId="1038"/>
          <ac:spMkLst>
            <pc:docMk/>
            <pc:sldMk cId="3165814184" sldId="260"/>
            <ac:spMk id="7" creationId="{155FDC2E-4CF9-4BBE-B32B-D4226F1C3145}"/>
          </ac:spMkLst>
        </pc:spChg>
        <pc:spChg chg="add mod">
          <ac:chgData name="Ellie " userId="2e7173aac0d4d449" providerId="LiveId" clId="{54F804AA-2191-444D-94AE-8131C6C0A0D3}" dt="2019-08-19T21:07:06.393" v="63" actId="1038"/>
          <ac:spMkLst>
            <pc:docMk/>
            <pc:sldMk cId="3165814184" sldId="260"/>
            <ac:spMk id="8" creationId="{8B0BB4A0-1853-40D9-B63C-D87FCE71BD25}"/>
          </ac:spMkLst>
        </pc:spChg>
      </pc:sldChg>
      <pc:sldChg chg="addSp delSp modSp add modAnim">
        <pc:chgData name="Ellie " userId="2e7173aac0d4d449" providerId="LiveId" clId="{54F804AA-2191-444D-94AE-8131C6C0A0D3}" dt="2019-08-19T21:09:22.080" v="124" actId="1037"/>
        <pc:sldMkLst>
          <pc:docMk/>
          <pc:sldMk cId="694242503" sldId="261"/>
        </pc:sldMkLst>
        <pc:spChg chg="mod">
          <ac:chgData name="Ellie " userId="2e7173aac0d4d449" providerId="LiveId" clId="{54F804AA-2191-444D-94AE-8131C6C0A0D3}" dt="2019-08-19T21:07:31.273" v="68" actId="20577"/>
          <ac:spMkLst>
            <pc:docMk/>
            <pc:sldMk cId="694242503" sldId="261"/>
            <ac:spMk id="2" creationId="{DA0CD55F-603C-4D2A-BE44-42317491026A}"/>
          </ac:spMkLst>
        </pc:spChg>
        <pc:spChg chg="mod">
          <ac:chgData name="Ellie " userId="2e7173aac0d4d449" providerId="LiveId" clId="{54F804AA-2191-444D-94AE-8131C6C0A0D3}" dt="2019-08-19T21:07:52.483" v="72" actId="27636"/>
          <ac:spMkLst>
            <pc:docMk/>
            <pc:sldMk cId="694242503" sldId="261"/>
            <ac:spMk id="3" creationId="{55001A84-3A36-4927-A44F-2BB39E2B1C33}"/>
          </ac:spMkLst>
        </pc:spChg>
        <pc:spChg chg="del">
          <ac:chgData name="Ellie " userId="2e7173aac0d4d449" providerId="LiveId" clId="{54F804AA-2191-444D-94AE-8131C6C0A0D3}" dt="2019-08-19T21:07:55.669" v="73" actId="478"/>
          <ac:spMkLst>
            <pc:docMk/>
            <pc:sldMk cId="694242503" sldId="261"/>
            <ac:spMk id="5" creationId="{7D0D5D4C-CA1E-47A7-9A3B-C7C596916C81}"/>
          </ac:spMkLst>
        </pc:spChg>
        <pc:spChg chg="del">
          <ac:chgData name="Ellie " userId="2e7173aac0d4d449" providerId="LiveId" clId="{54F804AA-2191-444D-94AE-8131C6C0A0D3}" dt="2019-08-19T21:07:55.669" v="73" actId="478"/>
          <ac:spMkLst>
            <pc:docMk/>
            <pc:sldMk cId="694242503" sldId="261"/>
            <ac:spMk id="6" creationId="{B3D38A45-1A06-4746-B059-CF821480D1BA}"/>
          </ac:spMkLst>
        </pc:spChg>
        <pc:spChg chg="del">
          <ac:chgData name="Ellie " userId="2e7173aac0d4d449" providerId="LiveId" clId="{54F804AA-2191-444D-94AE-8131C6C0A0D3}" dt="2019-08-19T21:07:55.669" v="73" actId="478"/>
          <ac:spMkLst>
            <pc:docMk/>
            <pc:sldMk cId="694242503" sldId="261"/>
            <ac:spMk id="7" creationId="{155FDC2E-4CF9-4BBE-B32B-D4226F1C3145}"/>
          </ac:spMkLst>
        </pc:spChg>
        <pc:spChg chg="del">
          <ac:chgData name="Ellie " userId="2e7173aac0d4d449" providerId="LiveId" clId="{54F804AA-2191-444D-94AE-8131C6C0A0D3}" dt="2019-08-19T21:07:55.669" v="73" actId="478"/>
          <ac:spMkLst>
            <pc:docMk/>
            <pc:sldMk cId="694242503" sldId="261"/>
            <ac:spMk id="8" creationId="{8B0BB4A0-1853-40D9-B63C-D87FCE71BD25}"/>
          </ac:spMkLst>
        </pc:spChg>
        <pc:spChg chg="add mod">
          <ac:chgData name="Ellie " userId="2e7173aac0d4d449" providerId="LiveId" clId="{54F804AA-2191-444D-94AE-8131C6C0A0D3}" dt="2019-08-19T21:09:02.422" v="80" actId="1076"/>
          <ac:spMkLst>
            <pc:docMk/>
            <pc:sldMk cId="694242503" sldId="261"/>
            <ac:spMk id="9" creationId="{0BC0AF07-A5CF-4D96-8882-92FBF8AAEE24}"/>
          </ac:spMkLst>
        </pc:spChg>
        <pc:spChg chg="add mod">
          <ac:chgData name="Ellie " userId="2e7173aac0d4d449" providerId="LiveId" clId="{54F804AA-2191-444D-94AE-8131C6C0A0D3}" dt="2019-08-19T21:09:22.080" v="124" actId="1037"/>
          <ac:spMkLst>
            <pc:docMk/>
            <pc:sldMk cId="694242503" sldId="261"/>
            <ac:spMk id="10" creationId="{93CF9FD7-4282-4E3B-8AEA-D1A47F1A3264}"/>
          </ac:spMkLst>
        </pc:spChg>
        <pc:spChg chg="add mod">
          <ac:chgData name="Ellie " userId="2e7173aac0d4d449" providerId="LiveId" clId="{54F804AA-2191-444D-94AE-8131C6C0A0D3}" dt="2019-08-19T21:09:22.080" v="124" actId="1037"/>
          <ac:spMkLst>
            <pc:docMk/>
            <pc:sldMk cId="694242503" sldId="261"/>
            <ac:spMk id="11" creationId="{637BD5BB-34AF-41F1-BC77-2180DF9BCED4}"/>
          </ac:spMkLst>
        </pc:spChg>
      </pc:sldChg>
      <pc:sldChg chg="addSp delSp modSp add delAnim modAnim">
        <pc:chgData name="Ellie " userId="2e7173aac0d4d449" providerId="LiveId" clId="{54F804AA-2191-444D-94AE-8131C6C0A0D3}" dt="2019-08-19T21:14:38.771" v="231" actId="20577"/>
        <pc:sldMkLst>
          <pc:docMk/>
          <pc:sldMk cId="2523096719" sldId="262"/>
        </pc:sldMkLst>
        <pc:spChg chg="mod">
          <ac:chgData name="Ellie " userId="2e7173aac0d4d449" providerId="LiveId" clId="{54F804AA-2191-444D-94AE-8131C6C0A0D3}" dt="2019-08-19T21:09:58.370" v="144" actId="20577"/>
          <ac:spMkLst>
            <pc:docMk/>
            <pc:sldMk cId="2523096719" sldId="262"/>
            <ac:spMk id="2" creationId="{DA0CD55F-603C-4D2A-BE44-42317491026A}"/>
          </ac:spMkLst>
        </pc:spChg>
        <pc:spChg chg="mod">
          <ac:chgData name="Ellie " userId="2e7173aac0d4d449" providerId="LiveId" clId="{54F804AA-2191-444D-94AE-8131C6C0A0D3}" dt="2019-08-19T21:14:38.771" v="231" actId="20577"/>
          <ac:spMkLst>
            <pc:docMk/>
            <pc:sldMk cId="2523096719" sldId="262"/>
            <ac:spMk id="3" creationId="{55001A84-3A36-4927-A44F-2BB39E2B1C33}"/>
          </ac:spMkLst>
        </pc:spChg>
        <pc:spChg chg="add mod">
          <ac:chgData name="Ellie " userId="2e7173aac0d4d449" providerId="LiveId" clId="{54F804AA-2191-444D-94AE-8131C6C0A0D3}" dt="2019-08-19T21:12:49.318" v="195" actId="1076"/>
          <ac:spMkLst>
            <pc:docMk/>
            <pc:sldMk cId="2523096719" sldId="262"/>
            <ac:spMk id="8" creationId="{72116B70-85D6-4F7E-BFFC-A794AC58F773}"/>
          </ac:spMkLst>
        </pc:spChg>
        <pc:spChg chg="add del mod">
          <ac:chgData name="Ellie " userId="2e7173aac0d4d449" providerId="LiveId" clId="{54F804AA-2191-444D-94AE-8131C6C0A0D3}" dt="2019-08-19T21:11:11.716" v="174" actId="478"/>
          <ac:spMkLst>
            <pc:docMk/>
            <pc:sldMk cId="2523096719" sldId="262"/>
            <ac:spMk id="9" creationId="{0BC0AF07-A5CF-4D96-8882-92FBF8AAEE24}"/>
          </ac:spMkLst>
        </pc:spChg>
        <pc:spChg chg="del">
          <ac:chgData name="Ellie " userId="2e7173aac0d4d449" providerId="LiveId" clId="{54F804AA-2191-444D-94AE-8131C6C0A0D3}" dt="2019-08-19T21:11:47.350" v="187" actId="478"/>
          <ac:spMkLst>
            <pc:docMk/>
            <pc:sldMk cId="2523096719" sldId="262"/>
            <ac:spMk id="10" creationId="{93CF9FD7-4282-4E3B-8AEA-D1A47F1A3264}"/>
          </ac:spMkLst>
        </pc:spChg>
        <pc:spChg chg="del">
          <ac:chgData name="Ellie " userId="2e7173aac0d4d449" providerId="LiveId" clId="{54F804AA-2191-444D-94AE-8131C6C0A0D3}" dt="2019-08-19T21:11:49.084" v="188" actId="478"/>
          <ac:spMkLst>
            <pc:docMk/>
            <pc:sldMk cId="2523096719" sldId="262"/>
            <ac:spMk id="11" creationId="{637BD5BB-34AF-41F1-BC77-2180DF9BCED4}"/>
          </ac:spMkLst>
        </pc:spChg>
        <pc:spChg chg="add mod">
          <ac:chgData name="Ellie " userId="2e7173aac0d4d449" providerId="LiveId" clId="{54F804AA-2191-444D-94AE-8131C6C0A0D3}" dt="2019-08-19T21:13:39.545" v="203" actId="1076"/>
          <ac:spMkLst>
            <pc:docMk/>
            <pc:sldMk cId="2523096719" sldId="262"/>
            <ac:spMk id="12" creationId="{00CED95F-8BBF-4F9C-A048-7D7065B68A18}"/>
          </ac:spMkLst>
        </pc:spChg>
      </pc:sldChg>
      <pc:sldChg chg="addSp delSp modSp add delAnim">
        <pc:chgData name="Ellie " userId="2e7173aac0d4d449" providerId="LiveId" clId="{54F804AA-2191-444D-94AE-8131C6C0A0D3}" dt="2019-08-19T21:16:05.890" v="243" actId="1076"/>
        <pc:sldMkLst>
          <pc:docMk/>
          <pc:sldMk cId="1027389628" sldId="263"/>
        </pc:sldMkLst>
        <pc:spChg chg="mod">
          <ac:chgData name="Ellie " userId="2e7173aac0d4d449" providerId="LiveId" clId="{54F804AA-2191-444D-94AE-8131C6C0A0D3}" dt="2019-08-19T21:14:15.826" v="211" actId="20577"/>
          <ac:spMkLst>
            <pc:docMk/>
            <pc:sldMk cId="1027389628" sldId="263"/>
            <ac:spMk id="2" creationId="{DA0CD55F-603C-4D2A-BE44-42317491026A}"/>
          </ac:spMkLst>
        </pc:spChg>
        <pc:spChg chg="mod">
          <ac:chgData name="Ellie " userId="2e7173aac0d4d449" providerId="LiveId" clId="{54F804AA-2191-444D-94AE-8131C6C0A0D3}" dt="2019-08-19T21:15:41.424" v="240"/>
          <ac:spMkLst>
            <pc:docMk/>
            <pc:sldMk cId="1027389628" sldId="263"/>
            <ac:spMk id="3" creationId="{55001A84-3A36-4927-A44F-2BB39E2B1C33}"/>
          </ac:spMkLst>
        </pc:spChg>
        <pc:spChg chg="add mod">
          <ac:chgData name="Ellie " userId="2e7173aac0d4d449" providerId="LiveId" clId="{54F804AA-2191-444D-94AE-8131C6C0A0D3}" dt="2019-08-19T21:16:05.890" v="243" actId="1076"/>
          <ac:spMkLst>
            <pc:docMk/>
            <pc:sldMk cId="1027389628" sldId="263"/>
            <ac:spMk id="7" creationId="{94A050B2-F9D6-496A-A053-1963DB1E05AC}"/>
          </ac:spMkLst>
        </pc:spChg>
        <pc:spChg chg="del">
          <ac:chgData name="Ellie " userId="2e7173aac0d4d449" providerId="LiveId" clId="{54F804AA-2191-444D-94AE-8131C6C0A0D3}" dt="2019-08-19T21:15:46.455" v="241" actId="478"/>
          <ac:spMkLst>
            <pc:docMk/>
            <pc:sldMk cId="1027389628" sldId="263"/>
            <ac:spMk id="8" creationId="{72116B70-85D6-4F7E-BFFC-A794AC58F773}"/>
          </ac:spMkLst>
        </pc:spChg>
      </pc:sldChg>
      <pc:sldChg chg="addSp delSp modSp add modAnim">
        <pc:chgData name="Ellie " userId="2e7173aac0d4d449" providerId="LiveId" clId="{54F804AA-2191-444D-94AE-8131C6C0A0D3}" dt="2019-08-19T21:17:46.443" v="260" actId="1076"/>
        <pc:sldMkLst>
          <pc:docMk/>
          <pc:sldMk cId="265237843" sldId="264"/>
        </pc:sldMkLst>
        <pc:spChg chg="mod">
          <ac:chgData name="Ellie " userId="2e7173aac0d4d449" providerId="LiveId" clId="{54F804AA-2191-444D-94AE-8131C6C0A0D3}" dt="2019-08-19T21:16:21.248" v="249" actId="20577"/>
          <ac:spMkLst>
            <pc:docMk/>
            <pc:sldMk cId="265237843" sldId="264"/>
            <ac:spMk id="2" creationId="{DA0CD55F-603C-4D2A-BE44-42317491026A}"/>
          </ac:spMkLst>
        </pc:spChg>
        <pc:spChg chg="mod">
          <ac:chgData name="Ellie " userId="2e7173aac0d4d449" providerId="LiveId" clId="{54F804AA-2191-444D-94AE-8131C6C0A0D3}" dt="2019-08-19T21:17:33.099" v="258" actId="1076"/>
          <ac:spMkLst>
            <pc:docMk/>
            <pc:sldMk cId="265237843" sldId="264"/>
            <ac:spMk id="3" creationId="{55001A84-3A36-4927-A44F-2BB39E2B1C33}"/>
          </ac:spMkLst>
        </pc:spChg>
        <pc:spChg chg="del">
          <ac:chgData name="Ellie " userId="2e7173aac0d4d449" providerId="LiveId" clId="{54F804AA-2191-444D-94AE-8131C6C0A0D3}" dt="2019-08-19T21:17:12.442" v="255" actId="478"/>
          <ac:spMkLst>
            <pc:docMk/>
            <pc:sldMk cId="265237843" sldId="264"/>
            <ac:spMk id="7" creationId="{94A050B2-F9D6-496A-A053-1963DB1E05AC}"/>
          </ac:spMkLst>
        </pc:spChg>
        <pc:spChg chg="add mod">
          <ac:chgData name="Ellie " userId="2e7173aac0d4d449" providerId="LiveId" clId="{54F804AA-2191-444D-94AE-8131C6C0A0D3}" dt="2019-08-19T21:17:21.846" v="257" actId="1076"/>
          <ac:spMkLst>
            <pc:docMk/>
            <pc:sldMk cId="265237843" sldId="264"/>
            <ac:spMk id="8" creationId="{63318C74-1443-4228-8EDB-2637ECFD6303}"/>
          </ac:spMkLst>
        </pc:spChg>
        <pc:spChg chg="add mod">
          <ac:chgData name="Ellie " userId="2e7173aac0d4d449" providerId="LiveId" clId="{54F804AA-2191-444D-94AE-8131C6C0A0D3}" dt="2019-08-19T21:17:46.443" v="260" actId="1076"/>
          <ac:spMkLst>
            <pc:docMk/>
            <pc:sldMk cId="265237843" sldId="264"/>
            <ac:spMk id="9" creationId="{5765656E-1BD9-4CC3-911D-B3196E33F25F}"/>
          </ac:spMkLst>
        </pc:spChg>
      </pc:sldChg>
      <pc:sldChg chg="addSp delSp modSp add delAnim modAnim">
        <pc:chgData name="Ellie " userId="2e7173aac0d4d449" providerId="LiveId" clId="{54F804AA-2191-444D-94AE-8131C6C0A0D3}" dt="2019-08-19T21:20:41.374" v="299" actId="1036"/>
        <pc:sldMkLst>
          <pc:docMk/>
          <pc:sldMk cId="567937674" sldId="265"/>
        </pc:sldMkLst>
        <pc:spChg chg="mod">
          <ac:chgData name="Ellie " userId="2e7173aac0d4d449" providerId="LiveId" clId="{54F804AA-2191-444D-94AE-8131C6C0A0D3}" dt="2019-08-19T21:18:13.151" v="275" actId="20577"/>
          <ac:spMkLst>
            <pc:docMk/>
            <pc:sldMk cId="567937674" sldId="265"/>
            <ac:spMk id="2" creationId="{DA0CD55F-603C-4D2A-BE44-42317491026A}"/>
          </ac:spMkLst>
        </pc:spChg>
        <pc:spChg chg="mod">
          <ac:chgData name="Ellie " userId="2e7173aac0d4d449" providerId="LiveId" clId="{54F804AA-2191-444D-94AE-8131C6C0A0D3}" dt="2019-08-19T21:19:18.997" v="287" actId="27636"/>
          <ac:spMkLst>
            <pc:docMk/>
            <pc:sldMk cId="567937674" sldId="265"/>
            <ac:spMk id="3" creationId="{55001A84-3A36-4927-A44F-2BB39E2B1C33}"/>
          </ac:spMkLst>
        </pc:spChg>
        <pc:spChg chg="del">
          <ac:chgData name="Ellie " userId="2e7173aac0d4d449" providerId="LiveId" clId="{54F804AA-2191-444D-94AE-8131C6C0A0D3}" dt="2019-08-19T21:19:09.015" v="284" actId="478"/>
          <ac:spMkLst>
            <pc:docMk/>
            <pc:sldMk cId="567937674" sldId="265"/>
            <ac:spMk id="8" creationId="{63318C74-1443-4228-8EDB-2637ECFD6303}"/>
          </ac:spMkLst>
        </pc:spChg>
        <pc:spChg chg="del">
          <ac:chgData name="Ellie " userId="2e7173aac0d4d449" providerId="LiveId" clId="{54F804AA-2191-444D-94AE-8131C6C0A0D3}" dt="2019-08-19T21:19:10.792" v="285" actId="478"/>
          <ac:spMkLst>
            <pc:docMk/>
            <pc:sldMk cId="567937674" sldId="265"/>
            <ac:spMk id="9" creationId="{5765656E-1BD9-4CC3-911D-B3196E33F25F}"/>
          </ac:spMkLst>
        </pc:spChg>
        <pc:spChg chg="add mod">
          <ac:chgData name="Ellie " userId="2e7173aac0d4d449" providerId="LiveId" clId="{54F804AA-2191-444D-94AE-8131C6C0A0D3}" dt="2019-08-19T21:19:40.169" v="289" actId="1076"/>
          <ac:spMkLst>
            <pc:docMk/>
            <pc:sldMk cId="567937674" sldId="265"/>
            <ac:spMk id="10" creationId="{22DC86CB-FAE9-46A3-BF8D-47B70546E6B2}"/>
          </ac:spMkLst>
        </pc:spChg>
        <pc:spChg chg="add mod">
          <ac:chgData name="Ellie " userId="2e7173aac0d4d449" providerId="LiveId" clId="{54F804AA-2191-444D-94AE-8131C6C0A0D3}" dt="2019-08-19T21:20:00.244" v="291" actId="1076"/>
          <ac:spMkLst>
            <pc:docMk/>
            <pc:sldMk cId="567937674" sldId="265"/>
            <ac:spMk id="11" creationId="{12F586D3-CD9C-474A-8149-100988E6B693}"/>
          </ac:spMkLst>
        </pc:spChg>
        <pc:spChg chg="del">
          <ac:chgData name="Ellie " userId="2e7173aac0d4d449" providerId="LiveId" clId="{54F804AA-2191-444D-94AE-8131C6C0A0D3}" dt="2019-08-19T21:18:59.608" v="282" actId="478"/>
          <ac:spMkLst>
            <pc:docMk/>
            <pc:sldMk cId="567937674" sldId="265"/>
            <ac:spMk id="12" creationId="{00CED95F-8BBF-4F9C-A048-7D7065B68A18}"/>
          </ac:spMkLst>
        </pc:spChg>
        <pc:spChg chg="add mod">
          <ac:chgData name="Ellie " userId="2e7173aac0d4d449" providerId="LiveId" clId="{54F804AA-2191-444D-94AE-8131C6C0A0D3}" dt="2019-08-19T21:20:16.953" v="293" actId="1076"/>
          <ac:spMkLst>
            <pc:docMk/>
            <pc:sldMk cId="567937674" sldId="265"/>
            <ac:spMk id="13" creationId="{0C9F6535-F91E-469F-91E0-E60754431AAB}"/>
          </ac:spMkLst>
        </pc:spChg>
        <pc:spChg chg="add mod">
          <ac:chgData name="Ellie " userId="2e7173aac0d4d449" providerId="LiveId" clId="{54F804AA-2191-444D-94AE-8131C6C0A0D3}" dt="2019-08-19T21:20:41.374" v="299" actId="1036"/>
          <ac:spMkLst>
            <pc:docMk/>
            <pc:sldMk cId="567937674" sldId="265"/>
            <ac:spMk id="14" creationId="{51DA4D87-ED00-49F0-857F-00965B5E0199}"/>
          </ac:spMkLst>
        </pc:spChg>
      </pc:sldChg>
      <pc:sldChg chg="addSp delSp modSp add delAnim modAnim">
        <pc:chgData name="Ellie " userId="2e7173aac0d4d449" providerId="LiveId" clId="{54F804AA-2191-444D-94AE-8131C6C0A0D3}" dt="2019-08-19T21:21:56.978" v="310" actId="1076"/>
        <pc:sldMkLst>
          <pc:docMk/>
          <pc:sldMk cId="3126147523" sldId="266"/>
        </pc:sldMkLst>
        <pc:spChg chg="mod">
          <ac:chgData name="Ellie " userId="2e7173aac0d4d449" providerId="LiveId" clId="{54F804AA-2191-444D-94AE-8131C6C0A0D3}" dt="2019-08-19T21:21:18.290" v="302"/>
          <ac:spMkLst>
            <pc:docMk/>
            <pc:sldMk cId="3126147523" sldId="266"/>
            <ac:spMk id="2" creationId="{DA0CD55F-603C-4D2A-BE44-42317491026A}"/>
          </ac:spMkLst>
        </pc:spChg>
        <pc:spChg chg="mod">
          <ac:chgData name="Ellie " userId="2e7173aac0d4d449" providerId="LiveId" clId="{54F804AA-2191-444D-94AE-8131C6C0A0D3}" dt="2019-08-19T21:21:32.515" v="304" actId="27636"/>
          <ac:spMkLst>
            <pc:docMk/>
            <pc:sldMk cId="3126147523" sldId="266"/>
            <ac:spMk id="3" creationId="{55001A84-3A36-4927-A44F-2BB39E2B1C33}"/>
          </ac:spMkLst>
        </pc:spChg>
        <pc:spChg chg="add mod">
          <ac:chgData name="Ellie " userId="2e7173aac0d4d449" providerId="LiveId" clId="{54F804AA-2191-444D-94AE-8131C6C0A0D3}" dt="2019-08-19T21:21:56.978" v="310" actId="1076"/>
          <ac:spMkLst>
            <pc:docMk/>
            <pc:sldMk cId="3126147523" sldId="266"/>
            <ac:spMk id="9" creationId="{9CB30111-E08C-405C-9510-3EB2F7747FB4}"/>
          </ac:spMkLst>
        </pc:spChg>
        <pc:spChg chg="del">
          <ac:chgData name="Ellie " userId="2e7173aac0d4d449" providerId="LiveId" clId="{54F804AA-2191-444D-94AE-8131C6C0A0D3}" dt="2019-08-19T21:21:37.595" v="305" actId="478"/>
          <ac:spMkLst>
            <pc:docMk/>
            <pc:sldMk cId="3126147523" sldId="266"/>
            <ac:spMk id="10" creationId="{22DC86CB-FAE9-46A3-BF8D-47B70546E6B2}"/>
          </ac:spMkLst>
        </pc:spChg>
        <pc:spChg chg="del">
          <ac:chgData name="Ellie " userId="2e7173aac0d4d449" providerId="LiveId" clId="{54F804AA-2191-444D-94AE-8131C6C0A0D3}" dt="2019-08-19T21:21:39.631" v="306" actId="478"/>
          <ac:spMkLst>
            <pc:docMk/>
            <pc:sldMk cId="3126147523" sldId="266"/>
            <ac:spMk id="11" creationId="{12F586D3-CD9C-474A-8149-100988E6B693}"/>
          </ac:spMkLst>
        </pc:spChg>
        <pc:spChg chg="del">
          <ac:chgData name="Ellie " userId="2e7173aac0d4d449" providerId="LiveId" clId="{54F804AA-2191-444D-94AE-8131C6C0A0D3}" dt="2019-08-19T21:21:43.636" v="308" actId="478"/>
          <ac:spMkLst>
            <pc:docMk/>
            <pc:sldMk cId="3126147523" sldId="266"/>
            <ac:spMk id="13" creationId="{0C9F6535-F91E-469F-91E0-E60754431AAB}"/>
          </ac:spMkLst>
        </pc:spChg>
        <pc:spChg chg="del">
          <ac:chgData name="Ellie " userId="2e7173aac0d4d449" providerId="LiveId" clId="{54F804AA-2191-444D-94AE-8131C6C0A0D3}" dt="2019-08-19T21:21:41.648" v="307" actId="478"/>
          <ac:spMkLst>
            <pc:docMk/>
            <pc:sldMk cId="3126147523" sldId="266"/>
            <ac:spMk id="14" creationId="{51DA4D87-ED00-49F0-857F-00965B5E0199}"/>
          </ac:spMkLst>
        </pc:spChg>
      </pc:sldChg>
      <pc:sldChg chg="modSp">
        <pc:chgData name="Ellie " userId="2e7173aac0d4d449" providerId="LiveId" clId="{54F804AA-2191-444D-94AE-8131C6C0A0D3}" dt="2019-08-19T21:38:50.279" v="512" actId="20577"/>
        <pc:sldMkLst>
          <pc:docMk/>
          <pc:sldMk cId="2842397445" sldId="267"/>
        </pc:sldMkLst>
        <pc:spChg chg="mod">
          <ac:chgData name="Ellie " userId="2e7173aac0d4d449" providerId="LiveId" clId="{54F804AA-2191-444D-94AE-8131C6C0A0D3}" dt="2019-08-19T21:38:50.279" v="512" actId="20577"/>
          <ac:spMkLst>
            <pc:docMk/>
            <pc:sldMk cId="2842397445" sldId="267"/>
            <ac:spMk id="7" creationId="{72F861AD-D2B0-4ECF-9774-06237EC7BB74}"/>
          </ac:spMkLst>
        </pc:spChg>
      </pc:sldChg>
    </pc:docChg>
  </pc:docChgLst>
  <pc:docChgLst>
    <pc:chgData name="Ellie Small" userId="2e7173aac0d4d449" providerId="LiveId" clId="{BA429A17-38A2-40F3-B31B-2D08C012F1BE}"/>
    <pc:docChg chg="undo custSel addSld delSld modSld">
      <pc:chgData name="Ellie Small" userId="2e7173aac0d4d449" providerId="LiveId" clId="{BA429A17-38A2-40F3-B31B-2D08C012F1BE}" dt="2020-09-28T19:38:29.209" v="3667" actId="20577"/>
      <pc:docMkLst>
        <pc:docMk/>
      </pc:docMkLst>
      <pc:sldChg chg="modSp mod">
        <pc:chgData name="Ellie Small" userId="2e7173aac0d4d449" providerId="LiveId" clId="{BA429A17-38A2-40F3-B31B-2D08C012F1BE}" dt="2020-09-14T20:54:09.741" v="339" actId="20577"/>
        <pc:sldMkLst>
          <pc:docMk/>
          <pc:sldMk cId="4269857569" sldId="256"/>
        </pc:sldMkLst>
        <pc:spChg chg="mod">
          <ac:chgData name="Ellie Small" userId="2e7173aac0d4d449" providerId="LiveId" clId="{BA429A17-38A2-40F3-B31B-2D08C012F1BE}" dt="2020-09-14T20:54:09.741" v="339" actId="20577"/>
          <ac:spMkLst>
            <pc:docMk/>
            <pc:sldMk cId="4269857569" sldId="256"/>
            <ac:spMk id="2" creationId="{00000000-0000-0000-0000-000000000000}"/>
          </ac:spMkLst>
        </pc:spChg>
      </pc:sldChg>
      <pc:sldChg chg="modSp mod modAnim">
        <pc:chgData name="Ellie Small" userId="2e7173aac0d4d449" providerId="LiveId" clId="{BA429A17-38A2-40F3-B31B-2D08C012F1BE}" dt="2020-09-22T07:13:27.588" v="3275" actId="27636"/>
        <pc:sldMkLst>
          <pc:docMk/>
          <pc:sldMk cId="2842397445" sldId="267"/>
        </pc:sldMkLst>
        <pc:spChg chg="mod">
          <ac:chgData name="Ellie Small" userId="2e7173aac0d4d449" providerId="LiveId" clId="{BA429A17-38A2-40F3-B31B-2D08C012F1BE}" dt="2020-09-22T07:13:27.588" v="3275" actId="27636"/>
          <ac:spMkLst>
            <pc:docMk/>
            <pc:sldMk cId="2842397445" sldId="267"/>
            <ac:spMk id="7" creationId="{72F861AD-D2B0-4ECF-9774-06237EC7BB74}"/>
          </ac:spMkLst>
        </pc:spChg>
      </pc:sldChg>
      <pc:sldChg chg="modSp mod modAnim">
        <pc:chgData name="Ellie Small" userId="2e7173aac0d4d449" providerId="LiveId" clId="{BA429A17-38A2-40F3-B31B-2D08C012F1BE}" dt="2020-09-16T07:03:16.371" v="3126"/>
        <pc:sldMkLst>
          <pc:docMk/>
          <pc:sldMk cId="0" sldId="271"/>
        </pc:sldMkLst>
        <pc:spChg chg="mod">
          <ac:chgData name="Ellie Small" userId="2e7173aac0d4d449" providerId="LiveId" clId="{BA429A17-38A2-40F3-B31B-2D08C012F1BE}" dt="2020-09-15T18:04:45.589" v="410" actId="20577"/>
          <ac:spMkLst>
            <pc:docMk/>
            <pc:sldMk cId="0" sldId="271"/>
            <ac:spMk id="7" creationId="{72F861AD-D2B0-4ECF-9774-06237EC7BB74}"/>
          </ac:spMkLst>
        </pc:spChg>
      </pc:sldChg>
      <pc:sldChg chg="modSp mod modAnim">
        <pc:chgData name="Ellie Small" userId="2e7173aac0d4d449" providerId="LiveId" clId="{BA429A17-38A2-40F3-B31B-2D08C012F1BE}" dt="2020-09-28T19:38:29.209" v="3667" actId="20577"/>
        <pc:sldMkLst>
          <pc:docMk/>
          <pc:sldMk cId="4210519305" sldId="299"/>
        </pc:sldMkLst>
        <pc:spChg chg="mod">
          <ac:chgData name="Ellie Small" userId="2e7173aac0d4d449" providerId="LiveId" clId="{BA429A17-38A2-40F3-B31B-2D08C012F1BE}" dt="2020-09-28T19:38:29.209" v="3667" actId="20577"/>
          <ac:spMkLst>
            <pc:docMk/>
            <pc:sldMk cId="4210519305" sldId="299"/>
            <ac:spMk id="3" creationId="{55001A84-3A36-4927-A44F-2BB39E2B1C33}"/>
          </ac:spMkLst>
        </pc:spChg>
      </pc:sldChg>
      <pc:sldChg chg="del">
        <pc:chgData name="Ellie Small" userId="2e7173aac0d4d449" providerId="LiveId" clId="{BA429A17-38A2-40F3-B31B-2D08C012F1BE}" dt="2020-09-07T04:59:54.143" v="5" actId="47"/>
        <pc:sldMkLst>
          <pc:docMk/>
          <pc:sldMk cId="1160939070" sldId="308"/>
        </pc:sldMkLst>
      </pc:sldChg>
      <pc:sldChg chg="del">
        <pc:chgData name="Ellie Small" userId="2e7173aac0d4d449" providerId="LiveId" clId="{BA429A17-38A2-40F3-B31B-2D08C012F1BE}" dt="2020-09-07T04:59:51.414" v="3" actId="47"/>
        <pc:sldMkLst>
          <pc:docMk/>
          <pc:sldMk cId="719258999" sldId="318"/>
        </pc:sldMkLst>
      </pc:sldChg>
      <pc:sldChg chg="del">
        <pc:chgData name="Ellie Small" userId="2e7173aac0d4d449" providerId="LiveId" clId="{BA429A17-38A2-40F3-B31B-2D08C012F1BE}" dt="2020-09-07T04:59:52.481" v="4" actId="47"/>
        <pc:sldMkLst>
          <pc:docMk/>
          <pc:sldMk cId="2623039618" sldId="319"/>
        </pc:sldMkLst>
      </pc:sldChg>
      <pc:sldChg chg="modSp add del mod modAnim">
        <pc:chgData name="Ellie Small" userId="2e7173aac0d4d449" providerId="LiveId" clId="{BA429A17-38A2-40F3-B31B-2D08C012F1BE}" dt="2020-09-16T07:03:39.199" v="3128"/>
        <pc:sldMkLst>
          <pc:docMk/>
          <pc:sldMk cId="169527237" sldId="320"/>
        </pc:sldMkLst>
        <pc:spChg chg="mod">
          <ac:chgData name="Ellie Small" userId="2e7173aac0d4d449" providerId="LiveId" clId="{BA429A17-38A2-40F3-B31B-2D08C012F1BE}" dt="2020-09-16T07:01:14.419" v="3088" actId="20577"/>
          <ac:spMkLst>
            <pc:docMk/>
            <pc:sldMk cId="169527237" sldId="320"/>
            <ac:spMk id="3" creationId="{55001A84-3A36-4927-A44F-2BB39E2B1C33}"/>
          </ac:spMkLst>
        </pc:spChg>
      </pc:sldChg>
      <pc:sldChg chg="modSp del mod modAnim">
        <pc:chgData name="Ellie Small" userId="2e7173aac0d4d449" providerId="LiveId" clId="{BA429A17-38A2-40F3-B31B-2D08C012F1BE}" dt="2020-09-28T19:22:44.736" v="3521" actId="20577"/>
        <pc:sldMkLst>
          <pc:docMk/>
          <pc:sldMk cId="2286610150" sldId="321"/>
        </pc:sldMkLst>
        <pc:spChg chg="mod">
          <ac:chgData name="Ellie Small" userId="2e7173aac0d4d449" providerId="LiveId" clId="{BA429A17-38A2-40F3-B31B-2D08C012F1BE}" dt="2020-09-28T19:22:44.736" v="3521" actId="20577"/>
          <ac:spMkLst>
            <pc:docMk/>
            <pc:sldMk cId="2286610150" sldId="321"/>
            <ac:spMk id="3" creationId="{55001A84-3A36-4927-A44F-2BB39E2B1C33}"/>
          </ac:spMkLst>
        </pc:spChg>
      </pc:sldChg>
      <pc:sldChg chg="modSp mod modAnim">
        <pc:chgData name="Ellie Small" userId="2e7173aac0d4d449" providerId="LiveId" clId="{BA429A17-38A2-40F3-B31B-2D08C012F1BE}" dt="2020-09-18T19:27:29.342" v="3196" actId="20577"/>
        <pc:sldMkLst>
          <pc:docMk/>
          <pc:sldMk cId="287064855" sldId="322"/>
        </pc:sldMkLst>
        <pc:spChg chg="mod">
          <ac:chgData name="Ellie Small" userId="2e7173aac0d4d449" providerId="LiveId" clId="{BA429A17-38A2-40F3-B31B-2D08C012F1BE}" dt="2020-09-18T19:27:29.342" v="3196" actId="20577"/>
          <ac:spMkLst>
            <pc:docMk/>
            <pc:sldMk cId="287064855" sldId="322"/>
            <ac:spMk id="3" creationId="{55001A84-3A36-4927-A44F-2BB39E2B1C33}"/>
          </ac:spMkLst>
        </pc:spChg>
      </pc:sldChg>
      <pc:sldChg chg="modSp mod modAnim">
        <pc:chgData name="Ellie Small" userId="2e7173aac0d4d449" providerId="LiveId" clId="{BA429A17-38A2-40F3-B31B-2D08C012F1BE}" dt="2020-09-16T07:04:36.080" v="3140"/>
        <pc:sldMkLst>
          <pc:docMk/>
          <pc:sldMk cId="3041238829" sldId="323"/>
        </pc:sldMkLst>
        <pc:spChg chg="mod">
          <ac:chgData name="Ellie Small" userId="2e7173aac0d4d449" providerId="LiveId" clId="{BA429A17-38A2-40F3-B31B-2D08C012F1BE}" dt="2020-09-16T00:01:34.032" v="743" actId="20577"/>
          <ac:spMkLst>
            <pc:docMk/>
            <pc:sldMk cId="3041238829" sldId="323"/>
            <ac:spMk id="2" creationId="{DA0CD55F-603C-4D2A-BE44-42317491026A}"/>
          </ac:spMkLst>
        </pc:spChg>
        <pc:spChg chg="mod">
          <ac:chgData name="Ellie Small" userId="2e7173aac0d4d449" providerId="LiveId" clId="{BA429A17-38A2-40F3-B31B-2D08C012F1BE}" dt="2020-09-15T23:56:10.933" v="740" actId="179"/>
          <ac:spMkLst>
            <pc:docMk/>
            <pc:sldMk cId="3041238829" sldId="323"/>
            <ac:spMk id="3" creationId="{55001A84-3A36-4927-A44F-2BB39E2B1C33}"/>
          </ac:spMkLst>
        </pc:spChg>
      </pc:sldChg>
      <pc:sldChg chg="modSp mod modAnim">
        <pc:chgData name="Ellie Small" userId="2e7173aac0d4d449" providerId="LiveId" clId="{BA429A17-38A2-40F3-B31B-2D08C012F1BE}" dt="2020-09-16T07:17:38.339" v="3168" actId="20577"/>
        <pc:sldMkLst>
          <pc:docMk/>
          <pc:sldMk cId="2856795056" sldId="324"/>
        </pc:sldMkLst>
        <pc:spChg chg="mod">
          <ac:chgData name="Ellie Small" userId="2e7173aac0d4d449" providerId="LiveId" clId="{BA429A17-38A2-40F3-B31B-2D08C012F1BE}" dt="2020-09-16T07:17:38.339" v="3168" actId="20577"/>
          <ac:spMkLst>
            <pc:docMk/>
            <pc:sldMk cId="2856795056" sldId="324"/>
            <ac:spMk id="3" creationId="{55001A84-3A36-4927-A44F-2BB39E2B1C33}"/>
          </ac:spMkLst>
        </pc:spChg>
      </pc:sldChg>
      <pc:sldChg chg="modSp mod modAnim">
        <pc:chgData name="Ellie Small" userId="2e7173aac0d4d449" providerId="LiveId" clId="{BA429A17-38A2-40F3-B31B-2D08C012F1BE}" dt="2020-09-16T07:04:24.228" v="3139"/>
        <pc:sldMkLst>
          <pc:docMk/>
          <pc:sldMk cId="3303586845" sldId="325"/>
        </pc:sldMkLst>
        <pc:spChg chg="mod">
          <ac:chgData name="Ellie Small" userId="2e7173aac0d4d449" providerId="LiveId" clId="{BA429A17-38A2-40F3-B31B-2D08C012F1BE}" dt="2020-09-14T17:52:41.294" v="325" actId="2711"/>
          <ac:spMkLst>
            <pc:docMk/>
            <pc:sldMk cId="3303586845" sldId="325"/>
            <ac:spMk id="3" creationId="{55001A84-3A36-4927-A44F-2BB39E2B1C33}"/>
          </ac:spMkLst>
        </pc:spChg>
      </pc:sldChg>
      <pc:sldChg chg="modSp del modAnim">
        <pc:chgData name="Ellie Small" userId="2e7173aac0d4d449" providerId="LiveId" clId="{BA429A17-38A2-40F3-B31B-2D08C012F1BE}" dt="2020-09-22T07:14:13.650" v="3276" actId="2696"/>
        <pc:sldMkLst>
          <pc:docMk/>
          <pc:sldMk cId="4256718904" sldId="326"/>
        </pc:sldMkLst>
        <pc:spChg chg="mod">
          <ac:chgData name="Ellie Small" userId="2e7173aac0d4d449" providerId="LiveId" clId="{BA429A17-38A2-40F3-B31B-2D08C012F1BE}" dt="2020-09-18T19:30:01.047" v="3197" actId="6549"/>
          <ac:spMkLst>
            <pc:docMk/>
            <pc:sldMk cId="4256718904" sldId="326"/>
            <ac:spMk id="3" creationId="{55001A84-3A36-4927-A44F-2BB39E2B1C33}"/>
          </ac:spMkLst>
        </pc:spChg>
      </pc:sldChg>
      <pc:sldChg chg="modSp del mod modAnim">
        <pc:chgData name="Ellie Small" userId="2e7173aac0d4d449" providerId="LiveId" clId="{BA429A17-38A2-40F3-B31B-2D08C012F1BE}" dt="2020-09-22T07:14:13.650" v="3276" actId="2696"/>
        <pc:sldMkLst>
          <pc:docMk/>
          <pc:sldMk cId="1340272494" sldId="327"/>
        </pc:sldMkLst>
        <pc:spChg chg="mod">
          <ac:chgData name="Ellie Small" userId="2e7173aac0d4d449" providerId="LiveId" clId="{BA429A17-38A2-40F3-B31B-2D08C012F1BE}" dt="2020-09-18T19:55:42.970" v="3273" actId="20577"/>
          <ac:spMkLst>
            <pc:docMk/>
            <pc:sldMk cId="1340272494" sldId="327"/>
            <ac:spMk id="3" creationId="{55001A84-3A36-4927-A44F-2BB39E2B1C33}"/>
          </ac:spMkLst>
        </pc:spChg>
      </pc:sldChg>
      <pc:sldChg chg="modSp del mod modAnim">
        <pc:chgData name="Ellie Small" userId="2e7173aac0d4d449" providerId="LiveId" clId="{BA429A17-38A2-40F3-B31B-2D08C012F1BE}" dt="2020-09-22T07:14:13.650" v="3276" actId="2696"/>
        <pc:sldMkLst>
          <pc:docMk/>
          <pc:sldMk cId="4188566408" sldId="328"/>
        </pc:sldMkLst>
        <pc:spChg chg="mod">
          <ac:chgData name="Ellie Small" userId="2e7173aac0d4d449" providerId="LiveId" clId="{BA429A17-38A2-40F3-B31B-2D08C012F1BE}" dt="2020-09-15T17:40:27.237" v="376" actId="20577"/>
          <ac:spMkLst>
            <pc:docMk/>
            <pc:sldMk cId="4188566408" sldId="328"/>
            <ac:spMk id="2" creationId="{DA0CD55F-603C-4D2A-BE44-42317491026A}"/>
          </ac:spMkLst>
        </pc:spChg>
        <pc:spChg chg="mod">
          <ac:chgData name="Ellie Small" userId="2e7173aac0d4d449" providerId="LiveId" clId="{BA429A17-38A2-40F3-B31B-2D08C012F1BE}" dt="2020-09-18T19:31:46.831" v="3208" actId="20577"/>
          <ac:spMkLst>
            <pc:docMk/>
            <pc:sldMk cId="4188566408" sldId="328"/>
            <ac:spMk id="3" creationId="{55001A84-3A36-4927-A44F-2BB39E2B1C33}"/>
          </ac:spMkLst>
        </pc:spChg>
      </pc:sldChg>
      <pc:sldChg chg="modSp add del mod modAnim">
        <pc:chgData name="Ellie Small" userId="2e7173aac0d4d449" providerId="LiveId" clId="{BA429A17-38A2-40F3-B31B-2D08C012F1BE}" dt="2020-09-16T04:43:27.396" v="1701" actId="47"/>
        <pc:sldMkLst>
          <pc:docMk/>
          <pc:sldMk cId="1324887072" sldId="329"/>
        </pc:sldMkLst>
        <pc:spChg chg="mod">
          <ac:chgData name="Ellie Small" userId="2e7173aac0d4d449" providerId="LiveId" clId="{BA429A17-38A2-40F3-B31B-2D08C012F1BE}" dt="2020-09-16T04:13:52.469" v="924" actId="20577"/>
          <ac:spMkLst>
            <pc:docMk/>
            <pc:sldMk cId="1324887072" sldId="329"/>
            <ac:spMk id="2" creationId="{DA0CD55F-603C-4D2A-BE44-42317491026A}"/>
          </ac:spMkLst>
        </pc:spChg>
        <pc:spChg chg="mod">
          <ac:chgData name="Ellie Small" userId="2e7173aac0d4d449" providerId="LiveId" clId="{BA429A17-38A2-40F3-B31B-2D08C012F1BE}" dt="2020-09-16T04:21:32.360" v="1550" actId="20577"/>
          <ac:spMkLst>
            <pc:docMk/>
            <pc:sldMk cId="1324887072" sldId="329"/>
            <ac:spMk id="3" creationId="{55001A84-3A36-4927-A44F-2BB39E2B1C33}"/>
          </ac:spMkLst>
        </pc:spChg>
      </pc:sldChg>
      <pc:sldChg chg="del">
        <pc:chgData name="Ellie Small" userId="2e7173aac0d4d449" providerId="LiveId" clId="{BA429A17-38A2-40F3-B31B-2D08C012F1BE}" dt="2020-09-07T04:59:54.872" v="6" actId="47"/>
        <pc:sldMkLst>
          <pc:docMk/>
          <pc:sldMk cId="2937765824" sldId="329"/>
        </pc:sldMkLst>
      </pc:sldChg>
      <pc:sldChg chg="modSp add del mod modAnim">
        <pc:chgData name="Ellie Small" userId="2e7173aac0d4d449" providerId="LiveId" clId="{BA429A17-38A2-40F3-B31B-2D08C012F1BE}" dt="2020-09-22T07:14:13.650" v="3276" actId="2696"/>
        <pc:sldMkLst>
          <pc:docMk/>
          <pc:sldMk cId="559330588" sldId="330"/>
        </pc:sldMkLst>
        <pc:spChg chg="mod">
          <ac:chgData name="Ellie Small" userId="2e7173aac0d4d449" providerId="LiveId" clId="{BA429A17-38A2-40F3-B31B-2D08C012F1BE}" dt="2020-09-16T04:42:02.679" v="1644" actId="14100"/>
          <ac:spMkLst>
            <pc:docMk/>
            <pc:sldMk cId="559330588" sldId="330"/>
            <ac:spMk id="2" creationId="{DA0CD55F-603C-4D2A-BE44-42317491026A}"/>
          </ac:spMkLst>
        </pc:spChg>
        <pc:spChg chg="mod">
          <ac:chgData name="Ellie Small" userId="2e7173aac0d4d449" providerId="LiveId" clId="{BA429A17-38A2-40F3-B31B-2D08C012F1BE}" dt="2020-09-16T04:46:58.335" v="1849" actId="2711"/>
          <ac:spMkLst>
            <pc:docMk/>
            <pc:sldMk cId="559330588" sldId="330"/>
            <ac:spMk id="3" creationId="{55001A84-3A36-4927-A44F-2BB39E2B1C33}"/>
          </ac:spMkLst>
        </pc:spChg>
      </pc:sldChg>
      <pc:sldChg chg="modSp add del mod modAnim">
        <pc:chgData name="Ellie Small" userId="2e7173aac0d4d449" providerId="LiveId" clId="{BA429A17-38A2-40F3-B31B-2D08C012F1BE}" dt="2020-09-22T07:14:13.650" v="3276" actId="2696"/>
        <pc:sldMkLst>
          <pc:docMk/>
          <pc:sldMk cId="1467521016" sldId="331"/>
        </pc:sldMkLst>
        <pc:spChg chg="mod">
          <ac:chgData name="Ellie Small" userId="2e7173aac0d4d449" providerId="LiveId" clId="{BA429A17-38A2-40F3-B31B-2D08C012F1BE}" dt="2020-09-16T05:18:14.582" v="1861" actId="14100"/>
          <ac:spMkLst>
            <pc:docMk/>
            <pc:sldMk cId="1467521016" sldId="331"/>
            <ac:spMk id="2" creationId="{DA0CD55F-603C-4D2A-BE44-42317491026A}"/>
          </ac:spMkLst>
        </pc:spChg>
        <pc:spChg chg="mod">
          <ac:chgData name="Ellie Small" userId="2e7173aac0d4d449" providerId="LiveId" clId="{BA429A17-38A2-40F3-B31B-2D08C012F1BE}" dt="2020-09-16T05:22:52.977" v="2207" actId="20577"/>
          <ac:spMkLst>
            <pc:docMk/>
            <pc:sldMk cId="1467521016" sldId="331"/>
            <ac:spMk id="3" creationId="{55001A84-3A36-4927-A44F-2BB39E2B1C33}"/>
          </ac:spMkLst>
        </pc:spChg>
      </pc:sldChg>
      <pc:sldChg chg="del">
        <pc:chgData name="Ellie Small" userId="2e7173aac0d4d449" providerId="LiveId" clId="{BA429A17-38A2-40F3-B31B-2D08C012F1BE}" dt="2020-09-14T21:00:44.017" v="342" actId="47"/>
        <pc:sldMkLst>
          <pc:docMk/>
          <pc:sldMk cId="1602262327" sldId="332"/>
        </pc:sldMkLst>
      </pc:sldChg>
      <pc:sldChg chg="del">
        <pc:chgData name="Ellie Small" userId="2e7173aac0d4d449" providerId="LiveId" clId="{BA429A17-38A2-40F3-B31B-2D08C012F1BE}" dt="2020-09-14T21:00:55.537" v="343" actId="47"/>
        <pc:sldMkLst>
          <pc:docMk/>
          <pc:sldMk cId="380806579" sldId="333"/>
        </pc:sldMkLst>
      </pc:sldChg>
      <pc:sldChg chg="del">
        <pc:chgData name="Ellie Small" userId="2e7173aac0d4d449" providerId="LiveId" clId="{BA429A17-38A2-40F3-B31B-2D08C012F1BE}" dt="2020-09-14T21:01:08.107" v="344" actId="47"/>
        <pc:sldMkLst>
          <pc:docMk/>
          <pc:sldMk cId="3782126137" sldId="334"/>
        </pc:sldMkLst>
      </pc:sldChg>
    </pc:docChg>
  </pc:docChgLst>
  <pc:docChgLst>
    <pc:chgData name="Ellie Small" userId="2e7173aac0d4d449" providerId="LiveId" clId="{21E5D9AA-6AE4-440F-BC9F-D4D149B10769}"/>
    <pc:docChg chg="custSel modSld">
      <pc:chgData name="Ellie Small" userId="2e7173aac0d4d449" providerId="LiveId" clId="{21E5D9AA-6AE4-440F-BC9F-D4D149B10769}" dt="2020-02-13T21:53:04.494" v="257"/>
      <pc:docMkLst>
        <pc:docMk/>
      </pc:docMkLst>
      <pc:sldChg chg="addSp delSp modSp mod chgLayout">
        <pc:chgData name="Ellie Small" userId="2e7173aac0d4d449" providerId="LiveId" clId="{21E5D9AA-6AE4-440F-BC9F-D4D149B10769}" dt="2020-02-13T21:43:41.424" v="237" actId="20577"/>
        <pc:sldMkLst>
          <pc:docMk/>
          <pc:sldMk cId="4269857569" sldId="256"/>
        </pc:sldMkLst>
        <pc:spChg chg="mod ord">
          <ac:chgData name="Ellie Small" userId="2e7173aac0d4d449" providerId="LiveId" clId="{21E5D9AA-6AE4-440F-BC9F-D4D149B10769}" dt="2020-02-13T21:43:41.424" v="237" actId="20577"/>
          <ac:spMkLst>
            <pc:docMk/>
            <pc:sldMk cId="4269857569" sldId="256"/>
            <ac:spMk id="2" creationId="{00000000-0000-0000-0000-000000000000}"/>
          </ac:spMkLst>
        </pc:spChg>
        <pc:spChg chg="mod ord">
          <ac:chgData name="Ellie Small" userId="2e7173aac0d4d449" providerId="LiveId" clId="{21E5D9AA-6AE4-440F-BC9F-D4D149B10769}" dt="2020-01-30T17:54:59.050" v="191" actId="255"/>
          <ac:spMkLst>
            <pc:docMk/>
            <pc:sldMk cId="4269857569" sldId="256"/>
            <ac:spMk id="3" creationId="{00000000-0000-0000-0000-000000000000}"/>
          </ac:spMkLst>
        </pc:spChg>
        <pc:spChg chg="add mod">
          <ac:chgData name="Ellie Small" userId="2e7173aac0d4d449" providerId="LiveId" clId="{21E5D9AA-6AE4-440F-BC9F-D4D149B10769}" dt="2020-01-22T00:34:44.523" v="180" actId="1076"/>
          <ac:spMkLst>
            <pc:docMk/>
            <pc:sldMk cId="4269857569" sldId="256"/>
            <ac:spMk id="4" creationId="{1984F6DB-F804-4D85-B0F3-666B63B0F009}"/>
          </ac:spMkLst>
        </pc:spChg>
        <pc:spChg chg="add del mod">
          <ac:chgData name="Ellie Small" userId="2e7173aac0d4d449" providerId="LiveId" clId="{21E5D9AA-6AE4-440F-BC9F-D4D149B10769}" dt="2020-01-30T17:52:47.307" v="181" actId="6264"/>
          <ac:spMkLst>
            <pc:docMk/>
            <pc:sldMk cId="4269857569" sldId="256"/>
            <ac:spMk id="5" creationId="{73D7CFE8-5FB1-4D91-B1FA-1E02E49BFAEC}"/>
          </ac:spMkLst>
        </pc:spChg>
        <pc:spChg chg="add del mod">
          <ac:chgData name="Ellie Small" userId="2e7173aac0d4d449" providerId="LiveId" clId="{21E5D9AA-6AE4-440F-BC9F-D4D149B10769}" dt="2020-01-30T17:52:47.307" v="181" actId="6264"/>
          <ac:spMkLst>
            <pc:docMk/>
            <pc:sldMk cId="4269857569" sldId="256"/>
            <ac:spMk id="6" creationId="{2F30D331-0C9C-45BF-AFA6-09EB1CCAF9F6}"/>
          </ac:spMkLst>
        </pc:spChg>
      </pc:sldChg>
      <pc:sldChg chg="modSp">
        <pc:chgData name="Ellie Small" userId="2e7173aac0d4d449" providerId="LiveId" clId="{21E5D9AA-6AE4-440F-BC9F-D4D149B10769}" dt="2020-01-08T22:00:56.607" v="63" actId="20577"/>
        <pc:sldMkLst>
          <pc:docMk/>
          <pc:sldMk cId="265237843" sldId="264"/>
        </pc:sldMkLst>
        <pc:spChg chg="mod">
          <ac:chgData name="Ellie Small" userId="2e7173aac0d4d449" providerId="LiveId" clId="{21E5D9AA-6AE4-440F-BC9F-D4D149B10769}" dt="2020-01-08T22:00:56.607" v="63" actId="20577"/>
          <ac:spMkLst>
            <pc:docMk/>
            <pc:sldMk cId="265237843" sldId="264"/>
            <ac:spMk id="3" creationId="{55001A84-3A36-4927-A44F-2BB39E2B1C33}"/>
          </ac:spMkLst>
        </pc:spChg>
      </pc:sldChg>
      <pc:sldChg chg="modSp">
        <pc:chgData name="Ellie Small" userId="2e7173aac0d4d449" providerId="LiveId" clId="{21E5D9AA-6AE4-440F-BC9F-D4D149B10769}" dt="2020-01-08T22:03:45.225" v="88" actId="20577"/>
        <pc:sldMkLst>
          <pc:docMk/>
          <pc:sldMk cId="3126147523" sldId="266"/>
        </pc:sldMkLst>
        <pc:spChg chg="mod">
          <ac:chgData name="Ellie Small" userId="2e7173aac0d4d449" providerId="LiveId" clId="{21E5D9AA-6AE4-440F-BC9F-D4D149B10769}" dt="2020-01-08T22:03:45.225" v="88" actId="20577"/>
          <ac:spMkLst>
            <pc:docMk/>
            <pc:sldMk cId="3126147523" sldId="266"/>
            <ac:spMk id="3" creationId="{55001A84-3A36-4927-A44F-2BB39E2B1C33}"/>
          </ac:spMkLst>
        </pc:spChg>
      </pc:sldChg>
      <pc:sldChg chg="delSp modSp delAnim modAnim">
        <pc:chgData name="Ellie Small" userId="2e7173aac0d4d449" providerId="LiveId" clId="{21E5D9AA-6AE4-440F-BC9F-D4D149B10769}" dt="2020-02-13T21:53:04.494" v="257"/>
        <pc:sldMkLst>
          <pc:docMk/>
          <pc:sldMk cId="381781689" sldId="272"/>
        </pc:sldMkLst>
        <pc:spChg chg="mod">
          <ac:chgData name="Ellie Small" userId="2e7173aac0d4d449" providerId="LiveId" clId="{21E5D9AA-6AE4-440F-BC9F-D4D149B10769}" dt="2020-02-13T21:52:40.047" v="253" actId="27636"/>
          <ac:spMkLst>
            <pc:docMk/>
            <pc:sldMk cId="381781689" sldId="272"/>
            <ac:spMk id="3" creationId="{55001A84-3A36-4927-A44F-2BB39E2B1C33}"/>
          </ac:spMkLst>
        </pc:spChg>
        <pc:spChg chg="del mod">
          <ac:chgData name="Ellie Small" userId="2e7173aac0d4d449" providerId="LiveId" clId="{21E5D9AA-6AE4-440F-BC9F-D4D149B10769}" dt="2020-02-13T21:51:30.143" v="240" actId="478"/>
          <ac:spMkLst>
            <pc:docMk/>
            <pc:sldMk cId="381781689" sldId="272"/>
            <ac:spMk id="5" creationId="{90E9CB5B-0336-45F0-AE49-8C25531C41EB}"/>
          </ac:spMkLst>
        </pc:spChg>
      </pc:sldChg>
    </pc:docChg>
  </pc:docChgLst>
  <pc:docChgLst>
    <pc:chgData name="Ellie Small" userId="2e7173aac0d4d449" providerId="LiveId" clId="{8A213EE6-F479-4480-B867-9737E13651C3}"/>
    <pc:docChg chg="undo redo custSel addSld delSld modSld sldOrd modMainMaster">
      <pc:chgData name="Ellie Small" userId="2e7173aac0d4d449" providerId="LiveId" clId="{8A213EE6-F479-4480-B867-9737E13651C3}" dt="2020-08-23T18:53:24.235" v="3164" actId="20577"/>
      <pc:docMkLst>
        <pc:docMk/>
      </pc:docMkLst>
      <pc:sldChg chg="modSp mod">
        <pc:chgData name="Ellie Small" userId="2e7173aac0d4d449" providerId="LiveId" clId="{8A213EE6-F479-4480-B867-9737E13651C3}" dt="2020-08-23T18:53:24.235" v="3164" actId="20577"/>
        <pc:sldMkLst>
          <pc:docMk/>
          <pc:sldMk cId="4269857569" sldId="256"/>
        </pc:sldMkLst>
        <pc:spChg chg="mod">
          <ac:chgData name="Ellie Small" userId="2e7173aac0d4d449" providerId="LiveId" clId="{8A213EE6-F479-4480-B867-9737E13651C3}" dt="2020-08-23T18:53:24.235" v="3164" actId="20577"/>
          <ac:spMkLst>
            <pc:docMk/>
            <pc:sldMk cId="4269857569" sldId="256"/>
            <ac:spMk id="2" creationId="{00000000-0000-0000-0000-000000000000}"/>
          </ac:spMkLst>
        </pc:spChg>
      </pc:sldChg>
      <pc:sldChg chg="modSp">
        <pc:chgData name="Ellie Small" userId="2e7173aac0d4d449" providerId="LiveId" clId="{8A213EE6-F479-4480-B867-9737E13651C3}" dt="2020-08-11T04:36:48.385" v="179"/>
        <pc:sldMkLst>
          <pc:docMk/>
          <pc:sldMk cId="3165814184" sldId="260"/>
        </pc:sldMkLst>
        <pc:spChg chg="mod">
          <ac:chgData name="Ellie Small" userId="2e7173aac0d4d449" providerId="LiveId" clId="{8A213EE6-F479-4480-B867-9737E13651C3}" dt="2020-08-11T04:36:48.385" v="179"/>
          <ac:spMkLst>
            <pc:docMk/>
            <pc:sldMk cId="3165814184" sldId="260"/>
            <ac:spMk id="3" creationId="{55001A84-3A36-4927-A44F-2BB39E2B1C33}"/>
          </ac:spMkLst>
        </pc:spChg>
      </pc:sldChg>
      <pc:sldChg chg="modSp mod modAnim">
        <pc:chgData name="Ellie Small" userId="2e7173aac0d4d449" providerId="LiveId" clId="{8A213EE6-F479-4480-B867-9737E13651C3}" dt="2020-08-11T07:40:08.219" v="3007" actId="114"/>
        <pc:sldMkLst>
          <pc:docMk/>
          <pc:sldMk cId="3126147523" sldId="266"/>
        </pc:sldMkLst>
        <pc:spChg chg="mod">
          <ac:chgData name="Ellie Small" userId="2e7173aac0d4d449" providerId="LiveId" clId="{8A213EE6-F479-4480-B867-9737E13651C3}" dt="2020-08-11T06:31:00.525" v="2598" actId="1076"/>
          <ac:spMkLst>
            <pc:docMk/>
            <pc:sldMk cId="3126147523" sldId="266"/>
            <ac:spMk id="2" creationId="{DA0CD55F-603C-4D2A-BE44-42317491026A}"/>
          </ac:spMkLst>
        </pc:spChg>
        <pc:spChg chg="mod">
          <ac:chgData name="Ellie Small" userId="2e7173aac0d4d449" providerId="LiveId" clId="{8A213EE6-F479-4480-B867-9737E13651C3}" dt="2020-08-11T07:40:08.219" v="3007" actId="114"/>
          <ac:spMkLst>
            <pc:docMk/>
            <pc:sldMk cId="3126147523" sldId="266"/>
            <ac:spMk id="3" creationId="{55001A84-3A36-4927-A44F-2BB39E2B1C33}"/>
          </ac:spMkLst>
        </pc:spChg>
      </pc:sldChg>
      <pc:sldChg chg="modSp mod modAnim">
        <pc:chgData name="Ellie Small" userId="2e7173aac0d4d449" providerId="LiveId" clId="{8A213EE6-F479-4480-B867-9737E13651C3}" dt="2020-08-11T07:07:23.733" v="2862"/>
        <pc:sldMkLst>
          <pc:docMk/>
          <pc:sldMk cId="2842397445" sldId="267"/>
        </pc:sldMkLst>
        <pc:spChg chg="mod">
          <ac:chgData name="Ellie Small" userId="2e7173aac0d4d449" providerId="LiveId" clId="{8A213EE6-F479-4480-B867-9737E13651C3}" dt="2020-08-11T06:44:50.573" v="2685" actId="20577"/>
          <ac:spMkLst>
            <pc:docMk/>
            <pc:sldMk cId="2842397445" sldId="267"/>
            <ac:spMk id="7" creationId="{72F861AD-D2B0-4ECF-9774-06237EC7BB74}"/>
          </ac:spMkLst>
        </pc:spChg>
      </pc:sldChg>
      <pc:sldChg chg="del">
        <pc:chgData name="Ellie Small" userId="2e7173aac0d4d449" providerId="LiveId" clId="{8A213EE6-F479-4480-B867-9737E13651C3}" dt="2020-08-11T04:38:37.464" v="188" actId="47"/>
        <pc:sldMkLst>
          <pc:docMk/>
          <pc:sldMk cId="2438843030" sldId="273"/>
        </pc:sldMkLst>
      </pc:sldChg>
      <pc:sldChg chg="del">
        <pc:chgData name="Ellie Small" userId="2e7173aac0d4d449" providerId="LiveId" clId="{8A213EE6-F479-4480-B867-9737E13651C3}" dt="2020-08-11T04:37:38.997" v="180" actId="47"/>
        <pc:sldMkLst>
          <pc:docMk/>
          <pc:sldMk cId="1932541069" sldId="274"/>
        </pc:sldMkLst>
      </pc:sldChg>
      <pc:sldChg chg="del">
        <pc:chgData name="Ellie Small" userId="2e7173aac0d4d449" providerId="LiveId" clId="{8A213EE6-F479-4480-B867-9737E13651C3}" dt="2020-08-11T04:37:43.709" v="181" actId="47"/>
        <pc:sldMkLst>
          <pc:docMk/>
          <pc:sldMk cId="752445986" sldId="275"/>
        </pc:sldMkLst>
      </pc:sldChg>
      <pc:sldChg chg="del">
        <pc:chgData name="Ellie Small" userId="2e7173aac0d4d449" providerId="LiveId" clId="{8A213EE6-F479-4480-B867-9737E13651C3}" dt="2020-08-11T04:37:50.725" v="182" actId="47"/>
        <pc:sldMkLst>
          <pc:docMk/>
          <pc:sldMk cId="4240365148" sldId="276"/>
        </pc:sldMkLst>
      </pc:sldChg>
      <pc:sldChg chg="del">
        <pc:chgData name="Ellie Small" userId="2e7173aac0d4d449" providerId="LiveId" clId="{8A213EE6-F479-4480-B867-9737E13651C3}" dt="2020-08-11T04:37:56.276" v="183" actId="47"/>
        <pc:sldMkLst>
          <pc:docMk/>
          <pc:sldMk cId="2142424022" sldId="277"/>
        </pc:sldMkLst>
      </pc:sldChg>
      <pc:sldChg chg="del">
        <pc:chgData name="Ellie Small" userId="2e7173aac0d4d449" providerId="LiveId" clId="{8A213EE6-F479-4480-B867-9737E13651C3}" dt="2020-08-11T04:37:58.172" v="184" actId="47"/>
        <pc:sldMkLst>
          <pc:docMk/>
          <pc:sldMk cId="1097050820" sldId="278"/>
        </pc:sldMkLst>
      </pc:sldChg>
      <pc:sldChg chg="del">
        <pc:chgData name="Ellie Small" userId="2e7173aac0d4d449" providerId="LiveId" clId="{8A213EE6-F479-4480-B867-9737E13651C3}" dt="2020-08-11T04:37:59.383" v="185" actId="47"/>
        <pc:sldMkLst>
          <pc:docMk/>
          <pc:sldMk cId="1262800777" sldId="279"/>
        </pc:sldMkLst>
      </pc:sldChg>
      <pc:sldChg chg="del">
        <pc:chgData name="Ellie Small" userId="2e7173aac0d4d449" providerId="LiveId" clId="{8A213EE6-F479-4480-B867-9737E13651C3}" dt="2020-08-11T04:38:33.232" v="187" actId="47"/>
        <pc:sldMkLst>
          <pc:docMk/>
          <pc:sldMk cId="416855696" sldId="280"/>
        </pc:sldMkLst>
      </pc:sldChg>
      <pc:sldChg chg="del">
        <pc:chgData name="Ellie Small" userId="2e7173aac0d4d449" providerId="LiveId" clId="{8A213EE6-F479-4480-B867-9737E13651C3}" dt="2020-08-11T04:38:05.715" v="186" actId="47"/>
        <pc:sldMkLst>
          <pc:docMk/>
          <pc:sldMk cId="3502547906" sldId="281"/>
        </pc:sldMkLst>
      </pc:sldChg>
      <pc:sldChg chg="modSp del">
        <pc:chgData name="Ellie Small" userId="2e7173aac0d4d449" providerId="LiveId" clId="{8A213EE6-F479-4480-B867-9737E13651C3}" dt="2020-08-11T05:45:34.547" v="1174" actId="47"/>
        <pc:sldMkLst>
          <pc:docMk/>
          <pc:sldMk cId="450759136" sldId="282"/>
        </pc:sldMkLst>
        <pc:spChg chg="mod">
          <ac:chgData name="Ellie Small" userId="2e7173aac0d4d449" providerId="LiveId" clId="{8A213EE6-F479-4480-B867-9737E13651C3}" dt="2020-08-11T05:45:30.608" v="1173" actId="6549"/>
          <ac:spMkLst>
            <pc:docMk/>
            <pc:sldMk cId="450759136" sldId="282"/>
            <ac:spMk id="3" creationId="{55001A84-3A36-4927-A44F-2BB39E2B1C33}"/>
          </ac:spMkLst>
        </pc:spChg>
      </pc:sldChg>
      <pc:sldChg chg="modSp mod modAnim">
        <pc:chgData name="Ellie Small" userId="2e7173aac0d4d449" providerId="LiveId" clId="{8A213EE6-F479-4480-B867-9737E13651C3}" dt="2020-08-11T07:07:58.337" v="2866"/>
        <pc:sldMkLst>
          <pc:docMk/>
          <pc:sldMk cId="3481770991" sldId="283"/>
        </pc:sldMkLst>
        <pc:spChg chg="mod">
          <ac:chgData name="Ellie Small" userId="2e7173aac0d4d449" providerId="LiveId" clId="{8A213EE6-F479-4480-B867-9737E13651C3}" dt="2020-08-11T04:41:27.625" v="239" actId="1076"/>
          <ac:spMkLst>
            <pc:docMk/>
            <pc:sldMk cId="3481770991" sldId="283"/>
            <ac:spMk id="2" creationId="{DA0CD55F-603C-4D2A-BE44-42317491026A}"/>
          </ac:spMkLst>
        </pc:spChg>
        <pc:spChg chg="mod">
          <ac:chgData name="Ellie Small" userId="2e7173aac0d4d449" providerId="LiveId" clId="{8A213EE6-F479-4480-B867-9737E13651C3}" dt="2020-08-11T07:07:54.327" v="2865" actId="5793"/>
          <ac:spMkLst>
            <pc:docMk/>
            <pc:sldMk cId="3481770991" sldId="283"/>
            <ac:spMk id="3" creationId="{55001A84-3A36-4927-A44F-2BB39E2B1C33}"/>
          </ac:spMkLst>
        </pc:spChg>
      </pc:sldChg>
      <pc:sldChg chg="modSp add mod modAnim">
        <pc:chgData name="Ellie Small" userId="2e7173aac0d4d449" providerId="LiveId" clId="{8A213EE6-F479-4480-B867-9737E13651C3}" dt="2020-08-11T07:08:59.331" v="2868"/>
        <pc:sldMkLst>
          <pc:docMk/>
          <pc:sldMk cId="2488943553" sldId="284"/>
        </pc:sldMkLst>
        <pc:spChg chg="mod">
          <ac:chgData name="Ellie Small" userId="2e7173aac0d4d449" providerId="LiveId" clId="{8A213EE6-F479-4480-B867-9737E13651C3}" dt="2020-08-11T04:42:19.659" v="245"/>
          <ac:spMkLst>
            <pc:docMk/>
            <pc:sldMk cId="2488943553" sldId="284"/>
            <ac:spMk id="2" creationId="{DA0CD55F-603C-4D2A-BE44-42317491026A}"/>
          </ac:spMkLst>
        </pc:spChg>
        <pc:spChg chg="mod">
          <ac:chgData name="Ellie Small" userId="2e7173aac0d4d449" providerId="LiveId" clId="{8A213EE6-F479-4480-B867-9737E13651C3}" dt="2020-08-11T04:45:04.116" v="265" actId="27636"/>
          <ac:spMkLst>
            <pc:docMk/>
            <pc:sldMk cId="2488943553" sldId="284"/>
            <ac:spMk id="3" creationId="{55001A84-3A36-4927-A44F-2BB39E2B1C33}"/>
          </ac:spMkLst>
        </pc:spChg>
      </pc:sldChg>
      <pc:sldChg chg="modSp add mod modAnim">
        <pc:chgData name="Ellie Small" userId="2e7173aac0d4d449" providerId="LiveId" clId="{8A213EE6-F479-4480-B867-9737E13651C3}" dt="2020-08-11T07:18:41.160" v="2923"/>
        <pc:sldMkLst>
          <pc:docMk/>
          <pc:sldMk cId="2707645076" sldId="285"/>
        </pc:sldMkLst>
        <pc:spChg chg="mod">
          <ac:chgData name="Ellie Small" userId="2e7173aac0d4d449" providerId="LiveId" clId="{8A213EE6-F479-4480-B867-9737E13651C3}" dt="2020-08-11T04:44:59.125" v="263" actId="20577"/>
          <ac:spMkLst>
            <pc:docMk/>
            <pc:sldMk cId="2707645076" sldId="285"/>
            <ac:spMk id="2" creationId="{DA0CD55F-603C-4D2A-BE44-42317491026A}"/>
          </ac:spMkLst>
        </pc:spChg>
        <pc:spChg chg="mod">
          <ac:chgData name="Ellie Small" userId="2e7173aac0d4d449" providerId="LiveId" clId="{8A213EE6-F479-4480-B867-9737E13651C3}" dt="2020-08-11T04:47:07.733" v="399"/>
          <ac:spMkLst>
            <pc:docMk/>
            <pc:sldMk cId="2707645076" sldId="285"/>
            <ac:spMk id="3" creationId="{55001A84-3A36-4927-A44F-2BB39E2B1C33}"/>
          </ac:spMkLst>
        </pc:spChg>
      </pc:sldChg>
      <pc:sldChg chg="addSp delSp modSp add mod modAnim">
        <pc:chgData name="Ellie Small" userId="2e7173aac0d4d449" providerId="LiveId" clId="{8A213EE6-F479-4480-B867-9737E13651C3}" dt="2020-08-11T07:26:07.402" v="2987"/>
        <pc:sldMkLst>
          <pc:docMk/>
          <pc:sldMk cId="615878692" sldId="286"/>
        </pc:sldMkLst>
        <pc:spChg chg="mod">
          <ac:chgData name="Ellie Small" userId="2e7173aac0d4d449" providerId="LiveId" clId="{8A213EE6-F479-4480-B867-9737E13651C3}" dt="2020-08-11T04:48:50.786" v="401" actId="20577"/>
          <ac:spMkLst>
            <pc:docMk/>
            <pc:sldMk cId="615878692" sldId="286"/>
            <ac:spMk id="2" creationId="{DA0CD55F-603C-4D2A-BE44-42317491026A}"/>
          </ac:spMkLst>
        </pc:spChg>
        <pc:spChg chg="mod">
          <ac:chgData name="Ellie Small" userId="2e7173aac0d4d449" providerId="LiveId" clId="{8A213EE6-F479-4480-B867-9737E13651C3}" dt="2020-08-11T07:10:28.980" v="2875" actId="179"/>
          <ac:spMkLst>
            <pc:docMk/>
            <pc:sldMk cId="615878692" sldId="286"/>
            <ac:spMk id="3" creationId="{55001A84-3A36-4927-A44F-2BB39E2B1C33}"/>
          </ac:spMkLst>
        </pc:spChg>
        <pc:spChg chg="add del mod">
          <ac:chgData name="Ellie Small" userId="2e7173aac0d4d449" providerId="LiveId" clId="{8A213EE6-F479-4480-B867-9737E13651C3}" dt="2020-08-11T05:12:24.551" v="735" actId="478"/>
          <ac:spMkLst>
            <pc:docMk/>
            <pc:sldMk cId="615878692" sldId="286"/>
            <ac:spMk id="21" creationId="{28C298FE-2F9A-46AD-824C-D21562CC61A5}"/>
          </ac:spMkLst>
        </pc:spChg>
        <pc:spChg chg="add del mod">
          <ac:chgData name="Ellie Small" userId="2e7173aac0d4d449" providerId="LiveId" clId="{8A213EE6-F479-4480-B867-9737E13651C3}" dt="2020-08-11T05:13:12.005" v="740" actId="478"/>
          <ac:spMkLst>
            <pc:docMk/>
            <pc:sldMk cId="615878692" sldId="286"/>
            <ac:spMk id="23" creationId="{8CFA21CF-A1A2-4763-889E-576CE8BCA10E}"/>
          </ac:spMkLst>
        </pc:spChg>
        <pc:graphicFrameChg chg="add del mod modGraphic">
          <ac:chgData name="Ellie Small" userId="2e7173aac0d4d449" providerId="LiveId" clId="{8A213EE6-F479-4480-B867-9737E13651C3}" dt="2020-08-11T04:54:43.399" v="598" actId="3680"/>
          <ac:graphicFrameMkLst>
            <pc:docMk/>
            <pc:sldMk cId="615878692" sldId="286"/>
            <ac:graphicFrameMk id="5" creationId="{53D3842D-4C33-40C7-9A7E-40C0A220A314}"/>
          </ac:graphicFrameMkLst>
        </pc:graphicFrameChg>
        <pc:picChg chg="add del">
          <ac:chgData name="Ellie Small" userId="2e7173aac0d4d449" providerId="LiveId" clId="{8A213EE6-F479-4480-B867-9737E13651C3}" dt="2020-08-11T04:54:40.634" v="594" actId="22"/>
          <ac:picMkLst>
            <pc:docMk/>
            <pc:sldMk cId="615878692" sldId="286"/>
            <ac:picMk id="8" creationId="{116F1456-CCD1-4126-AFC2-62C4D21BC63F}"/>
          </ac:picMkLst>
        </pc:picChg>
        <pc:picChg chg="add del mod">
          <ac:chgData name="Ellie Small" userId="2e7173aac0d4d449" providerId="LiveId" clId="{8A213EE6-F479-4480-B867-9737E13651C3}" dt="2020-08-11T04:55:40.625" v="603" actId="478"/>
          <ac:picMkLst>
            <pc:docMk/>
            <pc:sldMk cId="615878692" sldId="286"/>
            <ac:picMk id="11" creationId="{6C62D9EF-D5E6-4A37-9A12-C82F6CA5DFF7}"/>
          </ac:picMkLst>
        </pc:picChg>
        <pc:picChg chg="add del">
          <ac:chgData name="Ellie Small" userId="2e7173aac0d4d449" providerId="LiveId" clId="{8A213EE6-F479-4480-B867-9737E13651C3}" dt="2020-08-11T04:55:42.846" v="604" actId="478"/>
          <ac:picMkLst>
            <pc:docMk/>
            <pc:sldMk cId="615878692" sldId="286"/>
            <ac:picMk id="14" creationId="{30BE5418-B152-4B38-BAC2-D7F0A034AEF1}"/>
          </ac:picMkLst>
        </pc:picChg>
        <pc:picChg chg="add mod modCrop">
          <ac:chgData name="Ellie Small" userId="2e7173aac0d4d449" providerId="LiveId" clId="{8A213EE6-F479-4480-B867-9737E13651C3}" dt="2020-08-11T04:56:32.083" v="610" actId="732"/>
          <ac:picMkLst>
            <pc:docMk/>
            <pc:sldMk cId="615878692" sldId="286"/>
            <ac:picMk id="16" creationId="{DEBE50DB-2BD2-4882-B89C-B3FB2C586259}"/>
          </ac:picMkLst>
        </pc:picChg>
        <pc:picChg chg="add del mod modCrop">
          <ac:chgData name="Ellie Small" userId="2e7173aac0d4d449" providerId="LiveId" clId="{8A213EE6-F479-4480-B867-9737E13651C3}" dt="2020-08-11T05:13:20.890" v="742" actId="1076"/>
          <ac:picMkLst>
            <pc:docMk/>
            <pc:sldMk cId="615878692" sldId="286"/>
            <ac:picMk id="18" creationId="{D39AE538-2DA5-495A-B1AA-26B61C20F1CF}"/>
          </ac:picMkLst>
        </pc:picChg>
        <pc:picChg chg="add mod modCrop">
          <ac:chgData name="Ellie Small" userId="2e7173aac0d4d449" providerId="LiveId" clId="{8A213EE6-F479-4480-B867-9737E13651C3}" dt="2020-08-11T05:13:28.843" v="743" actId="1076"/>
          <ac:picMkLst>
            <pc:docMk/>
            <pc:sldMk cId="615878692" sldId="286"/>
            <ac:picMk id="20" creationId="{6DF470B5-EF93-4C07-A358-DBA95FEEEA05}"/>
          </ac:picMkLst>
        </pc:picChg>
      </pc:sldChg>
      <pc:sldChg chg="addSp delSp modSp add mod ord modAnim">
        <pc:chgData name="Ellie Small" userId="2e7173aac0d4d449" providerId="LiveId" clId="{8A213EE6-F479-4480-B867-9737E13651C3}" dt="2020-08-11T07:19:59.644" v="2935"/>
        <pc:sldMkLst>
          <pc:docMk/>
          <pc:sldMk cId="4078085768" sldId="287"/>
        </pc:sldMkLst>
        <pc:spChg chg="mod">
          <ac:chgData name="Ellie Small" userId="2e7173aac0d4d449" providerId="LiveId" clId="{8A213EE6-F479-4480-B867-9737E13651C3}" dt="2020-08-11T05:01:21.886" v="663" actId="1076"/>
          <ac:spMkLst>
            <pc:docMk/>
            <pc:sldMk cId="4078085768" sldId="287"/>
            <ac:spMk id="2" creationId="{DA0CD55F-603C-4D2A-BE44-42317491026A}"/>
          </ac:spMkLst>
        </pc:spChg>
        <pc:spChg chg="mod">
          <ac:chgData name="Ellie Small" userId="2e7173aac0d4d449" providerId="LiveId" clId="{8A213EE6-F479-4480-B867-9737E13651C3}" dt="2020-08-11T07:19:50.910" v="2934" actId="27636"/>
          <ac:spMkLst>
            <pc:docMk/>
            <pc:sldMk cId="4078085768" sldId="287"/>
            <ac:spMk id="3" creationId="{55001A84-3A36-4927-A44F-2BB39E2B1C33}"/>
          </ac:spMkLst>
        </pc:spChg>
        <pc:spChg chg="add del mod">
          <ac:chgData name="Ellie Small" userId="2e7173aac0d4d449" providerId="LiveId" clId="{8A213EE6-F479-4480-B867-9737E13651C3}" dt="2020-08-11T05:31:24.595" v="879" actId="478"/>
          <ac:spMkLst>
            <pc:docMk/>
            <pc:sldMk cId="4078085768" sldId="287"/>
            <ac:spMk id="5" creationId="{A2B29835-13AB-4EF1-BD3D-87910E39FDEC}"/>
          </ac:spMkLst>
        </pc:spChg>
        <pc:spChg chg="add del mod">
          <ac:chgData name="Ellie Small" userId="2e7173aac0d4d449" providerId="LiveId" clId="{8A213EE6-F479-4480-B867-9737E13651C3}" dt="2020-08-11T05:22:32.864" v="793" actId="478"/>
          <ac:spMkLst>
            <pc:docMk/>
            <pc:sldMk cId="4078085768" sldId="287"/>
            <ac:spMk id="12" creationId="{8D8EC520-70A9-432B-AFDC-252F25D96654}"/>
          </ac:spMkLst>
        </pc:spChg>
        <pc:graphicFrameChg chg="add del mod">
          <ac:chgData name="Ellie Small" userId="2e7173aac0d4d449" providerId="LiveId" clId="{8A213EE6-F479-4480-B867-9737E13651C3}" dt="2020-08-11T05:23:51.689" v="797" actId="478"/>
          <ac:graphicFrameMkLst>
            <pc:docMk/>
            <pc:sldMk cId="4078085768" sldId="287"/>
            <ac:graphicFrameMk id="15" creationId="{67A76ABB-82D4-46DB-87E2-CA2D2F186760}"/>
          </ac:graphicFrameMkLst>
        </pc:graphicFrameChg>
        <pc:picChg chg="add mod modCrop">
          <ac:chgData name="Ellie Small" userId="2e7173aac0d4d449" providerId="LiveId" clId="{8A213EE6-F479-4480-B867-9737E13651C3}" dt="2020-08-11T05:32:32.598" v="892" actId="1076"/>
          <ac:picMkLst>
            <pc:docMk/>
            <pc:sldMk cId="4078085768" sldId="287"/>
            <ac:picMk id="7" creationId="{15E992BF-36BB-4519-9454-05C97E1357A8}"/>
          </ac:picMkLst>
        </pc:picChg>
        <pc:picChg chg="add del mod">
          <ac:chgData name="Ellie Small" userId="2e7173aac0d4d449" providerId="LiveId" clId="{8A213EE6-F479-4480-B867-9737E13651C3}" dt="2020-08-11T05:18:21.433" v="775" actId="478"/>
          <ac:picMkLst>
            <pc:docMk/>
            <pc:sldMk cId="4078085768" sldId="287"/>
            <ac:picMk id="9" creationId="{EB03116D-697A-4308-9F2A-FCE6472E6C97}"/>
          </ac:picMkLst>
        </pc:picChg>
        <pc:picChg chg="add del mod">
          <ac:chgData name="Ellie Small" userId="2e7173aac0d4d449" providerId="LiveId" clId="{8A213EE6-F479-4480-B867-9737E13651C3}" dt="2020-08-11T05:20:59.053" v="779" actId="478"/>
          <ac:picMkLst>
            <pc:docMk/>
            <pc:sldMk cId="4078085768" sldId="287"/>
            <ac:picMk id="11" creationId="{6E6E89CF-B94C-456B-B010-1BDCA045FD0D}"/>
          </ac:picMkLst>
        </pc:picChg>
        <pc:picChg chg="add del mod">
          <ac:chgData name="Ellie Small" userId="2e7173aac0d4d449" providerId="LiveId" clId="{8A213EE6-F479-4480-B867-9737E13651C3}" dt="2020-08-11T05:22:29.887" v="792" actId="478"/>
          <ac:picMkLst>
            <pc:docMk/>
            <pc:sldMk cId="4078085768" sldId="287"/>
            <ac:picMk id="14" creationId="{C8C389BE-5210-455B-B4AE-07045BD42E34}"/>
          </ac:picMkLst>
        </pc:picChg>
      </pc:sldChg>
      <pc:sldChg chg="addSp delSp modSp add mod modAnim">
        <pc:chgData name="Ellie Small" userId="2e7173aac0d4d449" providerId="LiveId" clId="{8A213EE6-F479-4480-B867-9737E13651C3}" dt="2020-08-11T07:20:32.387" v="2941"/>
        <pc:sldMkLst>
          <pc:docMk/>
          <pc:sldMk cId="2335999858" sldId="288"/>
        </pc:sldMkLst>
        <pc:spChg chg="mod">
          <ac:chgData name="Ellie Small" userId="2e7173aac0d4d449" providerId="LiveId" clId="{8A213EE6-F479-4480-B867-9737E13651C3}" dt="2020-08-11T07:11:06.884" v="2879" actId="1076"/>
          <ac:spMkLst>
            <pc:docMk/>
            <pc:sldMk cId="2335999858" sldId="288"/>
            <ac:spMk id="2" creationId="{DA0CD55F-603C-4D2A-BE44-42317491026A}"/>
          </ac:spMkLst>
        </pc:spChg>
        <pc:spChg chg="del">
          <ac:chgData name="Ellie Small" userId="2e7173aac0d4d449" providerId="LiveId" clId="{8A213EE6-F479-4480-B867-9737E13651C3}" dt="2020-08-11T05:29:09.492" v="826" actId="478"/>
          <ac:spMkLst>
            <pc:docMk/>
            <pc:sldMk cId="2335999858" sldId="288"/>
            <ac:spMk id="3" creationId="{55001A84-3A36-4927-A44F-2BB39E2B1C33}"/>
          </ac:spMkLst>
        </pc:spChg>
        <pc:spChg chg="mod">
          <ac:chgData name="Ellie Small" userId="2e7173aac0d4d449" providerId="LiveId" clId="{8A213EE6-F479-4480-B867-9737E13651C3}" dt="2020-08-11T07:11:02.957" v="2878" actId="14100"/>
          <ac:spMkLst>
            <pc:docMk/>
            <pc:sldMk cId="2335999858" sldId="288"/>
            <ac:spMk id="5" creationId="{A2B29835-13AB-4EF1-BD3D-87910E39FDEC}"/>
          </ac:spMkLst>
        </pc:spChg>
        <pc:spChg chg="add del mod">
          <ac:chgData name="Ellie Small" userId="2e7173aac0d4d449" providerId="LiveId" clId="{8A213EE6-F479-4480-B867-9737E13651C3}" dt="2020-08-11T05:29:24.271" v="829" actId="478"/>
          <ac:spMkLst>
            <pc:docMk/>
            <pc:sldMk cId="2335999858" sldId="288"/>
            <ac:spMk id="8" creationId="{812A90EA-62B1-47DA-90C7-4DBF64F9DC9C}"/>
          </ac:spMkLst>
        </pc:spChg>
        <pc:picChg chg="del">
          <ac:chgData name="Ellie Small" userId="2e7173aac0d4d449" providerId="LiveId" clId="{8A213EE6-F479-4480-B867-9737E13651C3}" dt="2020-08-11T05:29:12.491" v="827" actId="478"/>
          <ac:picMkLst>
            <pc:docMk/>
            <pc:sldMk cId="2335999858" sldId="288"/>
            <ac:picMk id="7" creationId="{15E992BF-36BB-4519-9454-05C97E1357A8}"/>
          </ac:picMkLst>
        </pc:picChg>
      </pc:sldChg>
      <pc:sldChg chg="modSp add mod modAnim">
        <pc:chgData name="Ellie Small" userId="2e7173aac0d4d449" providerId="LiveId" clId="{8A213EE6-F479-4480-B867-9737E13651C3}" dt="2020-08-11T07:20:59.191" v="2946"/>
        <pc:sldMkLst>
          <pc:docMk/>
          <pc:sldMk cId="1257059101" sldId="289"/>
        </pc:sldMkLst>
        <pc:spChg chg="mod">
          <ac:chgData name="Ellie Small" userId="2e7173aac0d4d449" providerId="LiveId" clId="{8A213EE6-F479-4480-B867-9737E13651C3}" dt="2020-08-11T05:33:27.420" v="916" actId="20577"/>
          <ac:spMkLst>
            <pc:docMk/>
            <pc:sldMk cId="1257059101" sldId="289"/>
            <ac:spMk id="2" creationId="{DA0CD55F-603C-4D2A-BE44-42317491026A}"/>
          </ac:spMkLst>
        </pc:spChg>
        <pc:spChg chg="mod">
          <ac:chgData name="Ellie Small" userId="2e7173aac0d4d449" providerId="LiveId" clId="{8A213EE6-F479-4480-B867-9737E13651C3}" dt="2020-08-11T05:45:50.746" v="1176" actId="27636"/>
          <ac:spMkLst>
            <pc:docMk/>
            <pc:sldMk cId="1257059101" sldId="289"/>
            <ac:spMk id="5" creationId="{A2B29835-13AB-4EF1-BD3D-87910E39FDEC}"/>
          </ac:spMkLst>
        </pc:spChg>
      </pc:sldChg>
      <pc:sldChg chg="modSp add del mod">
        <pc:chgData name="Ellie Small" userId="2e7173aac0d4d449" providerId="LiveId" clId="{8A213EE6-F479-4480-B867-9737E13651C3}" dt="2020-08-11T05:37:15.673" v="992" actId="47"/>
        <pc:sldMkLst>
          <pc:docMk/>
          <pc:sldMk cId="830716705" sldId="290"/>
        </pc:sldMkLst>
        <pc:spChg chg="mod">
          <ac:chgData name="Ellie Small" userId="2e7173aac0d4d449" providerId="LiveId" clId="{8A213EE6-F479-4480-B867-9737E13651C3}" dt="2020-08-11T05:37:02.888" v="990" actId="27636"/>
          <ac:spMkLst>
            <pc:docMk/>
            <pc:sldMk cId="830716705" sldId="290"/>
            <ac:spMk id="2" creationId="{DA0CD55F-603C-4D2A-BE44-42317491026A}"/>
          </ac:spMkLst>
        </pc:spChg>
      </pc:sldChg>
      <pc:sldChg chg="modSp add mod ord modAnim">
        <pc:chgData name="Ellie Small" userId="2e7173aac0d4d449" providerId="LiveId" clId="{8A213EE6-F479-4480-B867-9737E13651C3}" dt="2020-08-11T07:37:09.745" v="3005" actId="255"/>
        <pc:sldMkLst>
          <pc:docMk/>
          <pc:sldMk cId="2078359354" sldId="291"/>
        </pc:sldMkLst>
        <pc:spChg chg="mod">
          <ac:chgData name="Ellie Small" userId="2e7173aac0d4d449" providerId="LiveId" clId="{8A213EE6-F479-4480-B867-9737E13651C3}" dt="2020-08-11T05:37:07.644" v="991"/>
          <ac:spMkLst>
            <pc:docMk/>
            <pc:sldMk cId="2078359354" sldId="291"/>
            <ac:spMk id="2" creationId="{DA0CD55F-603C-4D2A-BE44-42317491026A}"/>
          </ac:spMkLst>
        </pc:spChg>
        <pc:spChg chg="mod">
          <ac:chgData name="Ellie Small" userId="2e7173aac0d4d449" providerId="LiveId" clId="{8A213EE6-F479-4480-B867-9737E13651C3}" dt="2020-08-11T07:37:09.745" v="3005" actId="255"/>
          <ac:spMkLst>
            <pc:docMk/>
            <pc:sldMk cId="2078359354" sldId="291"/>
            <ac:spMk id="3" creationId="{55001A84-3A36-4927-A44F-2BB39E2B1C33}"/>
          </ac:spMkLst>
        </pc:spChg>
      </pc:sldChg>
      <pc:sldChg chg="modSp add mod modAnim">
        <pc:chgData name="Ellie Small" userId="2e7173aac0d4d449" providerId="LiveId" clId="{8A213EE6-F479-4480-B867-9737E13651C3}" dt="2020-08-11T07:21:52.218" v="2963"/>
        <pc:sldMkLst>
          <pc:docMk/>
          <pc:sldMk cId="1685683676" sldId="292"/>
        </pc:sldMkLst>
        <pc:spChg chg="mod">
          <ac:chgData name="Ellie Small" userId="2e7173aac0d4d449" providerId="LiveId" clId="{8A213EE6-F479-4480-B867-9737E13651C3}" dt="2020-08-11T05:42:48.192" v="1160" actId="20577"/>
          <ac:spMkLst>
            <pc:docMk/>
            <pc:sldMk cId="1685683676" sldId="292"/>
            <ac:spMk id="2" creationId="{DA0CD55F-603C-4D2A-BE44-42317491026A}"/>
          </ac:spMkLst>
        </pc:spChg>
        <pc:spChg chg="mod">
          <ac:chgData name="Ellie Small" userId="2e7173aac0d4d449" providerId="LiveId" clId="{8A213EE6-F479-4480-B867-9737E13651C3}" dt="2020-08-11T07:21:47.617" v="2962" actId="20577"/>
          <ac:spMkLst>
            <pc:docMk/>
            <pc:sldMk cId="1685683676" sldId="292"/>
            <ac:spMk id="3" creationId="{55001A84-3A36-4927-A44F-2BB39E2B1C33}"/>
          </ac:spMkLst>
        </pc:spChg>
      </pc:sldChg>
      <pc:sldChg chg="addSp modSp add mod modAnim">
        <pc:chgData name="Ellie Small" userId="2e7173aac0d4d449" providerId="LiveId" clId="{8A213EE6-F479-4480-B867-9737E13651C3}" dt="2020-08-22T20:31:30.974" v="3112"/>
        <pc:sldMkLst>
          <pc:docMk/>
          <pc:sldMk cId="3206228696" sldId="293"/>
        </pc:sldMkLst>
        <pc:spChg chg="mod">
          <ac:chgData name="Ellie Small" userId="2e7173aac0d4d449" providerId="LiveId" clId="{8A213EE6-F479-4480-B867-9737E13651C3}" dt="2020-08-11T05:52:42.987" v="1250" actId="20577"/>
          <ac:spMkLst>
            <pc:docMk/>
            <pc:sldMk cId="3206228696" sldId="293"/>
            <ac:spMk id="2" creationId="{DA0CD55F-603C-4D2A-BE44-42317491026A}"/>
          </ac:spMkLst>
        </pc:spChg>
        <pc:spChg chg="mod">
          <ac:chgData name="Ellie Small" userId="2e7173aac0d4d449" providerId="LiveId" clId="{8A213EE6-F479-4480-B867-9737E13651C3}" dt="2020-08-22T20:30:38.739" v="3107"/>
          <ac:spMkLst>
            <pc:docMk/>
            <pc:sldMk cId="3206228696" sldId="293"/>
            <ac:spMk id="3" creationId="{55001A84-3A36-4927-A44F-2BB39E2B1C33}"/>
          </ac:spMkLst>
        </pc:spChg>
        <pc:spChg chg="add mod">
          <ac:chgData name="Ellie Small" userId="2e7173aac0d4d449" providerId="LiveId" clId="{8A213EE6-F479-4480-B867-9737E13651C3}" dt="2020-08-22T20:31:11.400" v="3110" actId="1076"/>
          <ac:spMkLst>
            <pc:docMk/>
            <pc:sldMk cId="3206228696" sldId="293"/>
            <ac:spMk id="5" creationId="{C8653EA3-CCAF-4FB0-BBDF-6D9A88497A7D}"/>
          </ac:spMkLst>
        </pc:spChg>
      </pc:sldChg>
      <pc:sldChg chg="addSp modSp add mod modAnim">
        <pc:chgData name="Ellie Small" userId="2e7173aac0d4d449" providerId="LiveId" clId="{8A213EE6-F479-4480-B867-9737E13651C3}" dt="2020-08-22T20:36:15.454" v="3150" actId="1036"/>
        <pc:sldMkLst>
          <pc:docMk/>
          <pc:sldMk cId="2476866243" sldId="294"/>
        </pc:sldMkLst>
        <pc:spChg chg="mod">
          <ac:chgData name="Ellie Small" userId="2e7173aac0d4d449" providerId="LiveId" clId="{8A213EE6-F479-4480-B867-9737E13651C3}" dt="2020-08-11T06:59:13.804" v="2817" actId="1076"/>
          <ac:spMkLst>
            <pc:docMk/>
            <pc:sldMk cId="2476866243" sldId="294"/>
            <ac:spMk id="2" creationId="{DA0CD55F-603C-4D2A-BE44-42317491026A}"/>
          </ac:spMkLst>
        </pc:spChg>
        <pc:spChg chg="mod">
          <ac:chgData name="Ellie Small" userId="2e7173aac0d4d449" providerId="LiveId" clId="{8A213EE6-F479-4480-B867-9737E13651C3}" dt="2020-08-11T17:45:01.728" v="3026" actId="20577"/>
          <ac:spMkLst>
            <pc:docMk/>
            <pc:sldMk cId="2476866243" sldId="294"/>
            <ac:spMk id="3" creationId="{55001A84-3A36-4927-A44F-2BB39E2B1C33}"/>
          </ac:spMkLst>
        </pc:spChg>
        <pc:spChg chg="add mod">
          <ac:chgData name="Ellie Small" userId="2e7173aac0d4d449" providerId="LiveId" clId="{8A213EE6-F479-4480-B867-9737E13651C3}" dt="2020-08-22T20:33:26.645" v="3121" actId="1076"/>
          <ac:spMkLst>
            <pc:docMk/>
            <pc:sldMk cId="2476866243" sldId="294"/>
            <ac:spMk id="5" creationId="{0E3ACB2D-A308-4B16-B0E2-942B8F990230}"/>
          </ac:spMkLst>
        </pc:spChg>
        <pc:spChg chg="add mod">
          <ac:chgData name="Ellie Small" userId="2e7173aac0d4d449" providerId="LiveId" clId="{8A213EE6-F479-4480-B867-9737E13651C3}" dt="2020-08-22T20:36:15.454" v="3150" actId="1036"/>
          <ac:spMkLst>
            <pc:docMk/>
            <pc:sldMk cId="2476866243" sldId="294"/>
            <ac:spMk id="6" creationId="{894CBFCF-949D-4136-A6F0-8A72F4E9FCC4}"/>
          </ac:spMkLst>
        </pc:spChg>
        <pc:spChg chg="add mod">
          <ac:chgData name="Ellie Small" userId="2e7173aac0d4d449" providerId="LiveId" clId="{8A213EE6-F479-4480-B867-9737E13651C3}" dt="2020-08-22T20:35:40.786" v="3132" actId="1076"/>
          <ac:spMkLst>
            <pc:docMk/>
            <pc:sldMk cId="2476866243" sldId="294"/>
            <ac:spMk id="7" creationId="{B7843C87-371D-4D84-9786-AEA600288378}"/>
          </ac:spMkLst>
        </pc:spChg>
      </pc:sldChg>
      <pc:sldMasterChg chg="modSldLayout">
        <pc:chgData name="Ellie Small" userId="2e7173aac0d4d449" providerId="LiveId" clId="{8A213EE6-F479-4480-B867-9737E13651C3}" dt="2020-08-11T07:34:04.297" v="2998" actId="3064"/>
        <pc:sldMasterMkLst>
          <pc:docMk/>
          <pc:sldMasterMk cId="3203010379" sldId="2147483648"/>
        </pc:sldMasterMkLst>
        <pc:sldLayoutChg chg="modSp mod">
          <pc:chgData name="Ellie Small" userId="2e7173aac0d4d449" providerId="LiveId" clId="{8A213EE6-F479-4480-B867-9737E13651C3}" dt="2020-08-11T07:34:04.297" v="2998" actId="3064"/>
          <pc:sldLayoutMkLst>
            <pc:docMk/>
            <pc:sldMasterMk cId="3203010379" sldId="2147483648"/>
            <pc:sldLayoutMk cId="2772151159" sldId="2147483650"/>
          </pc:sldLayoutMkLst>
          <pc:spChg chg="mod">
            <ac:chgData name="Ellie Small" userId="2e7173aac0d4d449" providerId="LiveId" clId="{8A213EE6-F479-4480-B867-9737E13651C3}" dt="2020-08-11T07:34:04.297" v="2998" actId="3064"/>
            <ac:spMkLst>
              <pc:docMk/>
              <pc:sldMasterMk cId="3203010379" sldId="2147483648"/>
              <pc:sldLayoutMk cId="2772151159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Ellie Small" userId="2e7173aac0d4d449" providerId="LiveId" clId="{8E189E1B-B55A-418D-881C-D131EA0AE867}"/>
    <pc:docChg chg="undo custSel addSld delSld modSld sldOrd">
      <pc:chgData name="Ellie Small" userId="2e7173aac0d4d449" providerId="LiveId" clId="{8E189E1B-B55A-418D-881C-D131EA0AE867}" dt="2019-12-06T07:39:59.357" v="983" actId="20577"/>
      <pc:docMkLst>
        <pc:docMk/>
      </pc:docMkLst>
      <pc:sldChg chg="modAnim">
        <pc:chgData name="Ellie Small" userId="2e7173aac0d4d449" providerId="LiveId" clId="{8E189E1B-B55A-418D-881C-D131EA0AE867}" dt="2019-12-06T07:34:00.680" v="937"/>
        <pc:sldMkLst>
          <pc:docMk/>
          <pc:sldMk cId="739183143" sldId="257"/>
        </pc:sldMkLst>
      </pc:sldChg>
      <pc:sldChg chg="modAnim">
        <pc:chgData name="Ellie Small" userId="2e7173aac0d4d449" providerId="LiveId" clId="{8E189E1B-B55A-418D-881C-D131EA0AE867}" dt="2019-12-06T07:34:19.611" v="947"/>
        <pc:sldMkLst>
          <pc:docMk/>
          <pc:sldMk cId="671577576" sldId="258"/>
        </pc:sldMkLst>
      </pc:sldChg>
      <pc:sldChg chg="modAnim">
        <pc:chgData name="Ellie Small" userId="2e7173aac0d4d449" providerId="LiveId" clId="{8E189E1B-B55A-418D-881C-D131EA0AE867}" dt="2019-12-06T06:52:34.420" v="6"/>
        <pc:sldMkLst>
          <pc:docMk/>
          <pc:sldMk cId="694242503" sldId="261"/>
        </pc:sldMkLst>
      </pc:sldChg>
      <pc:sldChg chg="modSp">
        <pc:chgData name="Ellie Small" userId="2e7173aac0d4d449" providerId="LiveId" clId="{8E189E1B-B55A-418D-881C-D131EA0AE867}" dt="2019-12-06T07:31:12.902" v="903" actId="20577"/>
        <pc:sldMkLst>
          <pc:docMk/>
          <pc:sldMk cId="2523096719" sldId="262"/>
        </pc:sldMkLst>
        <pc:spChg chg="mod">
          <ac:chgData name="Ellie Small" userId="2e7173aac0d4d449" providerId="LiveId" clId="{8E189E1B-B55A-418D-881C-D131EA0AE867}" dt="2019-12-06T07:31:12.902" v="903" actId="20577"/>
          <ac:spMkLst>
            <pc:docMk/>
            <pc:sldMk cId="2523096719" sldId="262"/>
            <ac:spMk id="2" creationId="{DA0CD55F-603C-4D2A-BE44-42317491026A}"/>
          </ac:spMkLst>
        </pc:spChg>
      </pc:sldChg>
      <pc:sldChg chg="modSp">
        <pc:chgData name="Ellie Small" userId="2e7173aac0d4d449" providerId="LiveId" clId="{8E189E1B-B55A-418D-881C-D131EA0AE867}" dt="2019-12-06T07:31:18.285" v="907" actId="20577"/>
        <pc:sldMkLst>
          <pc:docMk/>
          <pc:sldMk cId="1027389628" sldId="263"/>
        </pc:sldMkLst>
        <pc:spChg chg="mod">
          <ac:chgData name="Ellie Small" userId="2e7173aac0d4d449" providerId="LiveId" clId="{8E189E1B-B55A-418D-881C-D131EA0AE867}" dt="2019-12-06T07:31:18.285" v="907" actId="20577"/>
          <ac:spMkLst>
            <pc:docMk/>
            <pc:sldMk cId="1027389628" sldId="263"/>
            <ac:spMk id="2" creationId="{DA0CD55F-603C-4D2A-BE44-42317491026A}"/>
          </ac:spMkLst>
        </pc:spChg>
      </pc:sldChg>
      <pc:sldChg chg="addSp modSp modAnim">
        <pc:chgData name="Ellie Small" userId="2e7173aac0d4d449" providerId="LiveId" clId="{8E189E1B-B55A-418D-881C-D131EA0AE867}" dt="2019-12-06T07:35:25.686" v="951"/>
        <pc:sldMkLst>
          <pc:docMk/>
          <pc:sldMk cId="265237843" sldId="264"/>
        </pc:sldMkLst>
        <pc:spChg chg="mod">
          <ac:chgData name="Ellie Small" userId="2e7173aac0d4d449" providerId="LiveId" clId="{8E189E1B-B55A-418D-881C-D131EA0AE867}" dt="2019-12-06T07:31:37.860" v="916" actId="20577"/>
          <ac:spMkLst>
            <pc:docMk/>
            <pc:sldMk cId="265237843" sldId="264"/>
            <ac:spMk id="2" creationId="{DA0CD55F-603C-4D2A-BE44-42317491026A}"/>
          </ac:spMkLst>
        </pc:spChg>
        <pc:spChg chg="add mod">
          <ac:chgData name="Ellie Small" userId="2e7173aac0d4d449" providerId="LiveId" clId="{8E189E1B-B55A-418D-881C-D131EA0AE867}" dt="2019-12-06T07:21:47.305" v="747" actId="1076"/>
          <ac:spMkLst>
            <pc:docMk/>
            <pc:sldMk cId="265237843" sldId="264"/>
            <ac:spMk id="5" creationId="{30873B2E-84E6-4C69-AA44-FE612D05C536}"/>
          </ac:spMkLst>
        </pc:spChg>
        <pc:spChg chg="mod">
          <ac:chgData name="Ellie Small" userId="2e7173aac0d4d449" providerId="LiveId" clId="{8E189E1B-B55A-418D-881C-D131EA0AE867}" dt="2019-12-06T07:21:35.602" v="744" actId="1076"/>
          <ac:spMkLst>
            <pc:docMk/>
            <pc:sldMk cId="265237843" sldId="264"/>
            <ac:spMk id="8" creationId="{63318C74-1443-4228-8EDB-2637ECFD6303}"/>
          </ac:spMkLst>
        </pc:spChg>
        <pc:spChg chg="mod">
          <ac:chgData name="Ellie Small" userId="2e7173aac0d4d449" providerId="LiveId" clId="{8E189E1B-B55A-418D-881C-D131EA0AE867}" dt="2019-12-06T07:21:39.241" v="745" actId="1076"/>
          <ac:spMkLst>
            <pc:docMk/>
            <pc:sldMk cId="265237843" sldId="264"/>
            <ac:spMk id="9" creationId="{5765656E-1BD9-4CC3-911D-B3196E33F25F}"/>
          </ac:spMkLst>
        </pc:spChg>
        <pc:spChg chg="add mod">
          <ac:chgData name="Ellie Small" userId="2e7173aac0d4d449" providerId="LiveId" clId="{8E189E1B-B55A-418D-881C-D131EA0AE867}" dt="2019-12-06T07:22:25.656" v="751" actId="1076"/>
          <ac:spMkLst>
            <pc:docMk/>
            <pc:sldMk cId="265237843" sldId="264"/>
            <ac:spMk id="10" creationId="{764019EB-A624-4F1E-BEA8-9F099AE2CD68}"/>
          </ac:spMkLst>
        </pc:spChg>
      </pc:sldChg>
      <pc:sldChg chg="modSp">
        <pc:chgData name="Ellie Small" userId="2e7173aac0d4d449" providerId="LiveId" clId="{8E189E1B-B55A-418D-881C-D131EA0AE867}" dt="2019-12-06T07:31:56.438" v="925" actId="20577"/>
        <pc:sldMkLst>
          <pc:docMk/>
          <pc:sldMk cId="567937674" sldId="265"/>
        </pc:sldMkLst>
        <pc:spChg chg="mod">
          <ac:chgData name="Ellie Small" userId="2e7173aac0d4d449" providerId="LiveId" clId="{8E189E1B-B55A-418D-881C-D131EA0AE867}" dt="2019-12-06T07:31:56.438" v="925" actId="20577"/>
          <ac:spMkLst>
            <pc:docMk/>
            <pc:sldMk cId="567937674" sldId="265"/>
            <ac:spMk id="2" creationId="{DA0CD55F-603C-4D2A-BE44-42317491026A}"/>
          </ac:spMkLst>
        </pc:spChg>
      </pc:sldChg>
      <pc:sldChg chg="delSp modSp ord modAnim">
        <pc:chgData name="Ellie Small" userId="2e7173aac0d4d449" providerId="LiveId" clId="{8E189E1B-B55A-418D-881C-D131EA0AE867}" dt="2019-12-06T07:37:01.028" v="979" actId="20577"/>
        <pc:sldMkLst>
          <pc:docMk/>
          <pc:sldMk cId="3126147523" sldId="266"/>
        </pc:sldMkLst>
        <pc:spChg chg="mod">
          <ac:chgData name="Ellie Small" userId="2e7173aac0d4d449" providerId="LiveId" clId="{8E189E1B-B55A-418D-881C-D131EA0AE867}" dt="2019-12-06T07:09:39.804" v="684" actId="1076"/>
          <ac:spMkLst>
            <pc:docMk/>
            <pc:sldMk cId="3126147523" sldId="266"/>
            <ac:spMk id="2" creationId="{DA0CD55F-603C-4D2A-BE44-42317491026A}"/>
          </ac:spMkLst>
        </pc:spChg>
        <pc:spChg chg="mod">
          <ac:chgData name="Ellie Small" userId="2e7173aac0d4d449" providerId="LiveId" clId="{8E189E1B-B55A-418D-881C-D131EA0AE867}" dt="2019-12-06T07:37:01.028" v="979" actId="20577"/>
          <ac:spMkLst>
            <pc:docMk/>
            <pc:sldMk cId="3126147523" sldId="266"/>
            <ac:spMk id="3" creationId="{55001A84-3A36-4927-A44F-2BB39E2B1C33}"/>
          </ac:spMkLst>
        </pc:spChg>
        <pc:spChg chg="del mod">
          <ac:chgData name="Ellie Small" userId="2e7173aac0d4d449" providerId="LiveId" clId="{8E189E1B-B55A-418D-881C-D131EA0AE867}" dt="2019-12-06T07:21:58.453" v="748"/>
          <ac:spMkLst>
            <pc:docMk/>
            <pc:sldMk cId="3126147523" sldId="266"/>
            <ac:spMk id="9" creationId="{9CB30111-E08C-405C-9510-3EB2F7747FB4}"/>
          </ac:spMkLst>
        </pc:spChg>
      </pc:sldChg>
      <pc:sldChg chg="modSp modAnim">
        <pc:chgData name="Ellie Small" userId="2e7173aac0d4d449" providerId="LiveId" clId="{8E189E1B-B55A-418D-881C-D131EA0AE867}" dt="2019-12-06T07:30:02.098" v="889" actId="20577"/>
        <pc:sldMkLst>
          <pc:docMk/>
          <pc:sldMk cId="2842397445" sldId="267"/>
        </pc:sldMkLst>
        <pc:spChg chg="mod">
          <ac:chgData name="Ellie Small" userId="2e7173aac0d4d449" providerId="LiveId" clId="{8E189E1B-B55A-418D-881C-D131EA0AE867}" dt="2019-12-06T07:27:08.255" v="851" actId="1076"/>
          <ac:spMkLst>
            <pc:docMk/>
            <pc:sldMk cId="2842397445" sldId="267"/>
            <ac:spMk id="5" creationId="{00000000-0000-0000-0000-000000000000}"/>
          </ac:spMkLst>
        </pc:spChg>
        <pc:spChg chg="mod">
          <ac:chgData name="Ellie Small" userId="2e7173aac0d4d449" providerId="LiveId" clId="{8E189E1B-B55A-418D-881C-D131EA0AE867}" dt="2019-12-06T07:30:02.098" v="889" actId="20577"/>
          <ac:spMkLst>
            <pc:docMk/>
            <pc:sldMk cId="2842397445" sldId="267"/>
            <ac:spMk id="7" creationId="{72F861AD-D2B0-4ECF-9774-06237EC7BB74}"/>
          </ac:spMkLst>
        </pc:spChg>
      </pc:sldChg>
      <pc:sldChg chg="modSp add modAnim">
        <pc:chgData name="Ellie Small" userId="2e7173aac0d4d449" providerId="LiveId" clId="{8E189E1B-B55A-418D-881C-D131EA0AE867}" dt="2019-12-06T07:28:40.281" v="860" actId="14100"/>
        <pc:sldMkLst>
          <pc:docMk/>
          <pc:sldMk cId="2655744798" sldId="271"/>
        </pc:sldMkLst>
        <pc:spChg chg="mod">
          <ac:chgData name="Ellie Small" userId="2e7173aac0d4d449" providerId="LiveId" clId="{8E189E1B-B55A-418D-881C-D131EA0AE867}" dt="2019-12-06T07:28:07.992" v="857" actId="6549"/>
          <ac:spMkLst>
            <pc:docMk/>
            <pc:sldMk cId="2655744798" sldId="271"/>
            <ac:spMk id="2" creationId="{DA0CD55F-603C-4D2A-BE44-42317491026A}"/>
          </ac:spMkLst>
        </pc:spChg>
        <pc:spChg chg="mod">
          <ac:chgData name="Ellie Small" userId="2e7173aac0d4d449" providerId="LiveId" clId="{8E189E1B-B55A-418D-881C-D131EA0AE867}" dt="2019-12-06T07:02:36.514" v="478" actId="6549"/>
          <ac:spMkLst>
            <pc:docMk/>
            <pc:sldMk cId="2655744798" sldId="271"/>
            <ac:spMk id="3" creationId="{55001A84-3A36-4927-A44F-2BB39E2B1C33}"/>
          </ac:spMkLst>
        </pc:spChg>
        <pc:spChg chg="mod">
          <ac:chgData name="Ellie Small" userId="2e7173aac0d4d449" providerId="LiveId" clId="{8E189E1B-B55A-418D-881C-D131EA0AE867}" dt="2019-12-06T07:28:40.281" v="860" actId="14100"/>
          <ac:spMkLst>
            <pc:docMk/>
            <pc:sldMk cId="2655744798" sldId="271"/>
            <ac:spMk id="12" creationId="{5A952C8D-89E8-4717-834C-300D65BB1F5F}"/>
          </ac:spMkLst>
        </pc:spChg>
      </pc:sldChg>
      <pc:sldChg chg="modSp add modAnim">
        <pc:chgData name="Ellie Small" userId="2e7173aac0d4d449" providerId="LiveId" clId="{8E189E1B-B55A-418D-881C-D131EA0AE867}" dt="2019-12-06T07:39:59.357" v="983" actId="20577"/>
        <pc:sldMkLst>
          <pc:docMk/>
          <pc:sldMk cId="381781689" sldId="272"/>
        </pc:sldMkLst>
        <pc:spChg chg="mod">
          <ac:chgData name="Ellie Small" userId="2e7173aac0d4d449" providerId="LiveId" clId="{8E189E1B-B55A-418D-881C-D131EA0AE867}" dt="2019-12-06T07:39:59.357" v="983" actId="20577"/>
          <ac:spMkLst>
            <pc:docMk/>
            <pc:sldMk cId="381781689" sldId="272"/>
            <ac:spMk id="3" creationId="{55001A84-3A36-4927-A44F-2BB39E2B1C33}"/>
          </ac:spMkLst>
        </pc:spChg>
        <pc:spChg chg="mod">
          <ac:chgData name="Ellie Small" userId="2e7173aac0d4d449" providerId="LiveId" clId="{8E189E1B-B55A-418D-881C-D131EA0AE867}" dt="2019-12-06T07:23:08.098" v="759" actId="1076"/>
          <ac:spMkLst>
            <pc:docMk/>
            <pc:sldMk cId="381781689" sldId="272"/>
            <ac:spMk id="5" creationId="{90E9CB5B-0336-45F0-AE49-8C25531C41EB}"/>
          </ac:spMkLst>
        </pc:spChg>
      </pc:sldChg>
      <pc:sldChg chg="add del">
        <pc:chgData name="Ellie Small" userId="2e7173aac0d4d449" providerId="LiveId" clId="{8E189E1B-B55A-418D-881C-D131EA0AE867}" dt="2019-12-06T07:09:53.353" v="686" actId="2696"/>
        <pc:sldMkLst>
          <pc:docMk/>
          <pc:sldMk cId="9452931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17E47-CCA1-4162-8A9F-C7103575FB04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63D17-574A-41DA-B355-8884DABB0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63D17-574A-41DA-B355-8884DABB09B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3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63D17-574A-41DA-B355-8884DABB09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1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63D17-574A-41DA-B355-8884DABB09B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30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63D17-574A-41DA-B355-8884DABB09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43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63D17-574A-41DA-B355-8884DABB09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2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63D17-574A-41DA-B355-8884DABB09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80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63D17-574A-41DA-B355-8884DABB09B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63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63D17-574A-41DA-B355-8884DABB09B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5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8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7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54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F5B9-9842-4C8D-BD00-D11CB4D5EC19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20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E83-AFF3-418D-B87C-8F372BD03A13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2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62CE-BD94-4D05-A403-7B5EEA4A8E9F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38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C7E9-3345-4F3F-B7BC-CBB3ECD7D5D8}" type="datetime1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23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4ED6-8ED4-45DE-A4E3-866EC916091F}" type="datetime1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1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8A24-7799-4A49-97B7-A98814F236B3}" type="datetime1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13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02E-137F-41FC-A6B9-AED85EE488B3}" type="datetime1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90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DFF5-219B-44FF-93B3-101BC9FCC6B6}" type="datetime1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1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51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63D-2040-47C5-9D79-7EB246A3C67D}" type="datetime1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26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9996-B6C7-4369-9BDA-07E30AE7FAA7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73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F39F-FE96-4F03-A94B-0FA60785E79C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5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0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6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8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7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8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0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56734-1AD8-4A7A-BF67-E0F0EDC2D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1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0497-745A-4958-A9BC-2E5A82F66197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56734-1AD8-4A7A-BF67-E0F0EDC2D14D}" type="slidenum">
              <a:rPr lang="en-US" smtClean="0"/>
              <a:pPr/>
              <a:t>‹#›</a:t>
            </a:fld>
            <a:r>
              <a:rPr lang="en-US" dirty="0"/>
              <a:t> of </a:t>
            </a:r>
            <a:fld id="{FA9D3F9A-CBFC-49AB-84A3-C5ED4062D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5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877" y="1122363"/>
            <a:ext cx="9955162" cy="2387600"/>
          </a:xfrm>
        </p:spPr>
        <p:txBody>
          <a:bodyPr>
            <a:normAutofit/>
          </a:bodyPr>
          <a:lstStyle/>
          <a:p>
            <a:r>
              <a:rPr lang="en-US" sz="4800" b="1" dirty="0"/>
              <a:t>STAT 504 – Network and Text Analytics</a:t>
            </a:r>
            <a:br>
              <a:rPr lang="en-US" sz="4800" b="1" dirty="0"/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5: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odoni MT Condensed" panose="02070606080606020203" pitchFamily="18" charset="0"/>
              </a:rPr>
              <a:t>By Dr. Ellie Small</a:t>
            </a:r>
          </a:p>
        </p:txBody>
      </p:sp>
    </p:spTree>
    <p:extLst>
      <p:ext uri="{BB962C8B-B14F-4D97-AF65-F5344CB8AC3E}">
        <p14:creationId xmlns:p14="http://schemas.microsoft.com/office/powerpoint/2010/main" val="426985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D55F-603C-4D2A-BE44-42317491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4767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+mn-lt"/>
              </a:rPr>
              <a:t>Today’s Summary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001A84-3A36-4927-A44F-2BB39E2B1C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44979"/>
                <a:ext cx="10515600" cy="5886449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sz="2400" dirty="0"/>
                  <a:t>The </a:t>
                </a:r>
                <a:r>
                  <a:rPr lang="en-US" sz="2400" b="1" i="1" dirty="0"/>
                  <a:t>density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 (or </a:t>
                </a:r>
                <a:r>
                  <a:rPr lang="en-US" sz="2400" dirty="0" err="1"/>
                  <a:t>connectance</a:t>
                </a:r>
                <a:r>
                  <a:rPr lang="en-US" sz="2400" dirty="0"/>
                  <a:t>) of a network is the fraction of possible edges that are present: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400"/>
                  <a:t>. It </a:t>
                </a:r>
                <a:r>
                  <a:rPr lang="en-US" sz="2400" dirty="0"/>
                  <a:t>can be calculated with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edge_density</a:t>
                </a:r>
                <a:r>
                  <a:rPr lang="en-US" sz="2400" dirty="0"/>
                  <a:t>. We have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sz="2400" dirty="0"/>
                  <a:t>A network is considered </a:t>
                </a:r>
                <a:r>
                  <a:rPr lang="en-US" sz="2400" b="1" i="1" dirty="0"/>
                  <a:t>dense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 remains non-trivial 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increases in size, whereas it is considered </a:t>
                </a:r>
                <a:r>
                  <a:rPr lang="en-US" sz="2400" b="1" i="1" dirty="0"/>
                  <a:t>sparse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 approaches zero 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increases in size. In practice we cannot always observe a network as it grows, and we would call a network sparse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 is closer to zero, dense if it is closer to 1. If the average degree does not grow at all 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gets larger, we call it </a:t>
                </a:r>
                <a:r>
                  <a:rPr lang="en-US" sz="2400" b="1" i="1" dirty="0"/>
                  <a:t>extremely sparse</a:t>
                </a:r>
                <a:r>
                  <a:rPr lang="en-US" sz="2400" dirty="0"/>
                  <a:t>.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sz="2400" dirty="0"/>
                  <a:t>A </a:t>
                </a:r>
                <a:r>
                  <a:rPr lang="en-US" sz="2400" b="1" i="1" dirty="0"/>
                  <a:t>complete</a:t>
                </a:r>
                <a:r>
                  <a:rPr lang="en-US" sz="2400" dirty="0"/>
                  <a:t> graph has every vertex joined to every other vertex by an edge. It has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. The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igraph</a:t>
                </a:r>
                <a:r>
                  <a:rPr lang="en-US" sz="2400" dirty="0"/>
                  <a:t> function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make_full_graph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/>
                  <a:t>creates a complete graph.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sz="2400" dirty="0"/>
                  <a:t>A </a:t>
                </a:r>
                <a:r>
                  <a:rPr lang="en-US" sz="2400" b="1" i="1" dirty="0"/>
                  <a:t>clique</a:t>
                </a:r>
                <a:r>
                  <a:rPr lang="en-US" sz="2400" dirty="0"/>
                  <a:t> is a complete subgraph. A </a:t>
                </a:r>
                <a:r>
                  <a:rPr lang="en-US" sz="2400" b="1" i="1" dirty="0"/>
                  <a:t>maximal clique </a:t>
                </a:r>
                <a:r>
                  <a:rPr lang="en-US" sz="2400" dirty="0"/>
                  <a:t>is maximal because it is not a subset of a larger clique. A clique has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. The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igraph</a:t>
                </a:r>
                <a:r>
                  <a:rPr lang="en-US" sz="2400" dirty="0"/>
                  <a:t> functions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cliques </a:t>
                </a:r>
                <a:r>
                  <a:rPr lang="en-US" sz="2400" dirty="0">
                    <a:cs typeface="Courier New" panose="02070309020205020404" pitchFamily="49" charset="0"/>
                  </a:rPr>
                  <a:t>and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max_cliques</a:t>
                </a:r>
                <a:r>
                  <a:rPr lang="en-US" sz="2400" dirty="0"/>
                  <a:t> will find these in any graph.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sz="2400" dirty="0"/>
                  <a:t>In a </a:t>
                </a:r>
                <a:r>
                  <a:rPr lang="en-US" sz="2400" b="1" i="1" dirty="0"/>
                  <a:t>d-regular network </a:t>
                </a:r>
                <a:r>
                  <a:rPr lang="en-US" sz="2400" dirty="0"/>
                  <a:t>all vertices have degree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. They can be made using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sample_k_regular</a:t>
                </a:r>
                <a:r>
                  <a:rPr lang="en-US" sz="2400" dirty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sz="2400" dirty="0"/>
                  <a:t>A </a:t>
                </a:r>
                <a:r>
                  <a:rPr lang="en-US" sz="2400" b="1" i="1" dirty="0"/>
                  <a:t>ring</a:t>
                </a:r>
                <a:r>
                  <a:rPr lang="en-US" sz="2400" dirty="0"/>
                  <a:t> is a connected 2-regular network; we can use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make_ring</a:t>
                </a:r>
                <a:r>
                  <a:rPr lang="en-US" sz="2400" dirty="0"/>
                  <a:t> to create such a network.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sz="2400" dirty="0"/>
                  <a:t>A </a:t>
                </a:r>
                <a:r>
                  <a:rPr lang="en-US" sz="2400" b="1" i="1" dirty="0"/>
                  <a:t>k-core</a:t>
                </a:r>
                <a:r>
                  <a:rPr lang="en-US" sz="2400" dirty="0"/>
                  <a:t> is a subgraph for which all vertex degrees are at least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and is maximal, i.e. not a subgraph of a larger such subgraph. The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igraph</a:t>
                </a:r>
                <a:r>
                  <a:rPr lang="en-US" sz="2400" dirty="0"/>
                  <a:t> function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coreness</a:t>
                </a:r>
                <a:r>
                  <a:rPr lang="en-US" sz="2400" dirty="0"/>
                  <a:t> gives the largest core each vertex belongs to.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sz="2400" dirty="0"/>
                  <a:t>We can use the decoration of a graph to improve its visualization, using colors, shapes, width, labels, titles, and more, that differ depending on the value of the applicable decoration. We can also plot a network using several different types of layouts, each appropriate for a different type of network.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001A84-3A36-4927-A44F-2BB39E2B1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44979"/>
                <a:ext cx="10515600" cy="5886449"/>
              </a:xfrm>
              <a:blipFill>
                <a:blip r:embed="rId3"/>
                <a:stretch>
                  <a:fillRect l="-174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993BF-46A8-403E-AEA6-02C1B044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1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7308" y="136525"/>
            <a:ext cx="1057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F861AD-D2B0-4ECF-9774-06237EC7B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08" y="914400"/>
            <a:ext cx="10546492" cy="533649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3600" b="1" dirty="0"/>
              <a:t>Topics: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3600" dirty="0"/>
              <a:t>Review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3600" dirty="0"/>
              <a:t>Density and Sparsity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3600" dirty="0"/>
              <a:t>Special Graphs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3600" dirty="0"/>
              <a:t>Visualization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3600" dirty="0"/>
              <a:t>Wayne Zachary’s Karate Club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7A1AC-3FAB-48EF-AAC8-63EE442B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956734-1AD8-4A7A-BF67-E0F0EDC2D1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39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3762" y="91559"/>
            <a:ext cx="1057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2F861AD-D2B0-4ECF-9774-06237EC7B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3762" y="670559"/>
                <a:ext cx="10577384" cy="6050915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en-US" b="1" dirty="0"/>
                  <a:t>Highlights of Lecture 4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dirty="0"/>
                  <a:t>A </a:t>
                </a:r>
                <a:r>
                  <a:rPr lang="en-US" b="1" i="1" dirty="0"/>
                  <a:t>tree</a:t>
                </a:r>
                <a:r>
                  <a:rPr lang="en-US" dirty="0"/>
                  <a:t> is a connected, undirected network with no cycles, while a </a:t>
                </a:r>
                <a:r>
                  <a:rPr lang="en-US" b="1" i="1" dirty="0"/>
                  <a:t>forest</a:t>
                </a:r>
                <a:r>
                  <a:rPr lang="en-US" dirty="0"/>
                  <a:t> is a disconnected union of trees. A </a:t>
                </a:r>
                <a:r>
                  <a:rPr lang="en-US" b="1" i="1" dirty="0"/>
                  <a:t>directed tree </a:t>
                </a:r>
                <a:r>
                  <a:rPr lang="en-US" dirty="0"/>
                  <a:t>is a DAG whose underlying undirected graph is a tree. In a tree, there is only one path between any pair of vertices. In a forest, there is at most one path. A tree with n vertices always has exactly n-1 edges. Any connected network with n vertices and n-1 edges is a tree.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dirty="0"/>
                  <a:t>A </a:t>
                </a:r>
                <a:r>
                  <a:rPr lang="en-US" b="1" i="1" dirty="0"/>
                  <a:t>root</a:t>
                </a:r>
                <a:r>
                  <a:rPr lang="en-US" dirty="0"/>
                  <a:t> is the only vertex in a directed tree from which there is a directed path to every other vertex in the graph. A </a:t>
                </a:r>
                <a:r>
                  <a:rPr lang="en-US" b="1" i="1" dirty="0"/>
                  <a:t>rooted tree </a:t>
                </a:r>
                <a:r>
                  <a:rPr lang="en-US" dirty="0"/>
                  <a:t>is a directed tree with a root. Its </a:t>
                </a:r>
                <a:r>
                  <a:rPr lang="en-US" b="1" i="1" dirty="0"/>
                  <a:t>depth</a:t>
                </a:r>
                <a:r>
                  <a:rPr lang="en-US" dirty="0"/>
                  <a:t> is the distance from the root to the farthest leaf.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dirty="0"/>
                  <a:t>An </a:t>
                </a:r>
                <a:r>
                  <a:rPr lang="en-US" b="1" i="1" dirty="0"/>
                  <a:t>ancestor</a:t>
                </a:r>
                <a:r>
                  <a:rPr lang="en-US" dirty="0"/>
                  <a:t> is a vertex preceding another vertex on a path from the root of a rooted tree; a </a:t>
                </a:r>
                <a:r>
                  <a:rPr lang="en-US" b="1" i="1" dirty="0"/>
                  <a:t>descendant</a:t>
                </a:r>
                <a:r>
                  <a:rPr lang="en-US" dirty="0"/>
                  <a:t> is a vertex that follows another vertex on a path from the root of a rooted tree. </a:t>
                </a:r>
                <a:r>
                  <a:rPr lang="en-US" b="1" i="1" dirty="0"/>
                  <a:t>Parents</a:t>
                </a:r>
                <a:r>
                  <a:rPr lang="en-US" dirty="0"/>
                  <a:t> are immediate ancestors, </a:t>
                </a:r>
                <a:r>
                  <a:rPr lang="en-US" b="1" i="1" dirty="0"/>
                  <a:t>children</a:t>
                </a:r>
                <a:r>
                  <a:rPr lang="en-US" dirty="0"/>
                  <a:t> are immediate descendants, and a  </a:t>
                </a:r>
                <a:r>
                  <a:rPr lang="en-US" b="1" i="1" dirty="0"/>
                  <a:t>leaf</a:t>
                </a:r>
                <a:r>
                  <a:rPr lang="en-US" dirty="0"/>
                  <a:t> is a vertex without children.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dirty="0"/>
                  <a:t>A </a:t>
                </a:r>
                <a:r>
                  <a:rPr lang="en-US" b="1" i="1" dirty="0"/>
                  <a:t>k-star</a:t>
                </a:r>
                <a:r>
                  <a:rPr lang="en-US" dirty="0"/>
                  <a:t> is a rooted tree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leaves and no other vertices.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dirty="0"/>
                  <a:t>The degree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of a vertex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an undirected network is the number of edges incident on it. The </a:t>
                </a:r>
                <a:r>
                  <a:rPr lang="en-US" b="1" i="1" dirty="0"/>
                  <a:t>mean degree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dirty="0"/>
                  <a:t>The </a:t>
                </a:r>
                <a:r>
                  <a:rPr lang="en-US" b="1" i="1" dirty="0"/>
                  <a:t>mean in-degree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/>
                  <a:t> and the </a:t>
                </a:r>
                <a:r>
                  <a:rPr lang="en-US" b="1" i="1" dirty="0"/>
                  <a:t>mean out-degree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digraphs are related as follows: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dirty="0"/>
                  <a:t>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be the fraction of vertices in a network with degree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. Then </a:t>
                </a:r>
                <a:r>
                  <a:rPr lang="en-US" b="1" i="1" dirty="0"/>
                  <a:t>the degree distribution </a:t>
                </a:r>
                <a:r>
                  <a:rPr lang="en-US" dirty="0"/>
                  <a:t>of the network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dirty="0"/>
                  <a:t>. For a digraph, we may also obtain the </a:t>
                </a:r>
                <a:r>
                  <a:rPr lang="en-US" b="1" i="1" dirty="0"/>
                  <a:t>in-degree distribution </a:t>
                </a:r>
                <a:r>
                  <a:rPr lang="en-US" dirty="0"/>
                  <a:t>and the </a:t>
                </a:r>
                <a:r>
                  <a:rPr lang="en-US" b="1" i="1" dirty="0"/>
                  <a:t>out-degree distribution</a:t>
                </a:r>
                <a:r>
                  <a:rPr lang="en-US" dirty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dirty="0"/>
                  <a:t>For a weighted network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be the fraction of vertices in a network with strength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 Then </a:t>
                </a:r>
                <a:r>
                  <a:rPr lang="en-US" b="1" i="1" dirty="0"/>
                  <a:t>the weighted degree distribution </a:t>
                </a:r>
                <a:r>
                  <a:rPr lang="en-US" dirty="0"/>
                  <a:t>of the network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dirty="0"/>
                  <a:t>The </a:t>
                </a:r>
                <a:r>
                  <a:rPr lang="en-US" b="1" i="1" dirty="0"/>
                  <a:t>average neighbor degree </a:t>
                </a:r>
                <a:r>
                  <a:rPr lang="en-US" dirty="0"/>
                  <a:t>of a vertex is the average degree of the immediate neighbors of that vertex.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en-US" b="1" dirty="0"/>
                  <a:t>Lecture 4 problem and Homework 4 Review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2F861AD-D2B0-4ECF-9774-06237EC7B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3762" y="670559"/>
                <a:ext cx="10577384" cy="6050915"/>
              </a:xfrm>
              <a:blipFill>
                <a:blip r:embed="rId2"/>
                <a:stretch>
                  <a:fillRect l="-115" t="-101" r="-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AA3DF-0B68-4007-BCF5-0E844310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956734-1AD8-4A7A-BF67-E0F0EDC2D1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D55F-603C-4D2A-BE44-42317491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14"/>
            <a:ext cx="10515600" cy="661451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+mn-lt"/>
              </a:rPr>
              <a:t>Density and Sparsity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001A84-3A36-4927-A44F-2BB39E2B1C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05267"/>
                <a:ext cx="10515600" cy="5701550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dirty="0"/>
                  <a:t>The maximum possible number of edges in a simple undirected network is the number of combinations of 2 out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 A directed network can have twice as many edges, 1 in each direction.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The </a:t>
                </a:r>
                <a:r>
                  <a:rPr lang="en-US" b="1" i="1" dirty="0"/>
                  <a:t>density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(or </a:t>
                </a:r>
                <a:r>
                  <a:rPr lang="en-US" dirty="0" err="1"/>
                  <a:t>connectance</a:t>
                </a:r>
                <a:r>
                  <a:rPr lang="en-US" dirty="0"/>
                  <a:t>) of a network is the fraction of possible edges that are present. For an undirected network,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, while for a digraph,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. So in both cases, we have: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 To calculate it, we may use the R function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edge_density</a:t>
                </a:r>
                <a:r>
                  <a:rPr lang="en-US" dirty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dirty="0"/>
                  <a:t>The density can also be interpreted as the probability that a pair of nodes, picked uniformly at random from the whole network, is connected by an edge.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dirty="0"/>
                  <a:t>A network is considered </a:t>
                </a:r>
                <a:r>
                  <a:rPr lang="en-US" b="1" i="1" dirty="0"/>
                  <a:t>dense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remains non-trivial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increases in size, whereas it is considered </a:t>
                </a:r>
                <a:r>
                  <a:rPr lang="en-US" b="1" i="1" dirty="0"/>
                  <a:t>sparse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approaches zero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increases in size. In practice we cannot always observe a network as it grows, and we would call a network sparse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is closer to zero, dense if it is closer to 1.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dirty="0"/>
                  <a:t>Most networks we see in real life, such as the internet and the world wide web, are considered sparse.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dirty="0"/>
                  <a:t>In a dense network the average degree grows linearly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In a sparse network, the average degree grows sublinearly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dirty="0"/>
                  <a:t>In some networks, the average degree does not grow at all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gets larger; we may call such networks </a:t>
                </a:r>
                <a:r>
                  <a:rPr lang="en-US" b="1" i="1" dirty="0"/>
                  <a:t>extremely sparse</a:t>
                </a:r>
                <a:r>
                  <a:rPr lang="en-US" dirty="0"/>
                  <a:t>. An example of this is a friendship network. If the world population grows, generally the number of friends that any one person has does not increase.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001A84-3A36-4927-A44F-2BB39E2B1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05267"/>
                <a:ext cx="10515600" cy="5701550"/>
              </a:xfrm>
              <a:blipFill>
                <a:blip r:embed="rId3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993BF-46A8-403E-AEA6-02C1B044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D55F-603C-4D2A-BE44-42317491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14"/>
            <a:ext cx="10515600" cy="661451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+mn-lt"/>
              </a:rPr>
              <a:t>Special Graphs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001A84-3A36-4927-A44F-2BB39E2B1C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05267"/>
                <a:ext cx="10515600" cy="5551083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dirty="0"/>
                  <a:t>A </a:t>
                </a:r>
                <a:r>
                  <a:rPr lang="en-US" b="1" i="1" dirty="0"/>
                  <a:t>complete</a:t>
                </a:r>
                <a:r>
                  <a:rPr lang="en-US" dirty="0"/>
                  <a:t> graph has every vertex joined to every other vertex by an edge. Note that this means that the degree of each vertex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and its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 equals 1. The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igraph</a:t>
                </a:r>
                <a:r>
                  <a:rPr lang="en-US" dirty="0"/>
                  <a:t> function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make_full_graph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/>
                  <a:t>creates a complete graph.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dirty="0"/>
                  <a:t>A </a:t>
                </a:r>
                <a:r>
                  <a:rPr lang="en-US" b="1" i="1" dirty="0"/>
                  <a:t>clique</a:t>
                </a:r>
                <a:r>
                  <a:rPr lang="en-US" dirty="0"/>
                  <a:t> is a complete subgraph. A </a:t>
                </a:r>
                <a:r>
                  <a:rPr lang="en-US" b="1" i="1" dirty="0"/>
                  <a:t>maximal clique </a:t>
                </a:r>
                <a:r>
                  <a:rPr lang="en-US" dirty="0"/>
                  <a:t>is maximal because it is not a subset of a larger clique. Note that for a clique we also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 The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igraph</a:t>
                </a:r>
                <a:r>
                  <a:rPr lang="en-US" dirty="0"/>
                  <a:t> functions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cliques </a:t>
                </a:r>
                <a:r>
                  <a:rPr lang="en-US" dirty="0">
                    <a:cs typeface="Courier New" panose="02070309020205020404" pitchFamily="49" charset="0"/>
                  </a:rPr>
                  <a:t>and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max_cliques</a:t>
                </a:r>
                <a:r>
                  <a:rPr lang="en-US" dirty="0"/>
                  <a:t> will find these in any graph.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dirty="0"/>
                  <a:t>In a </a:t>
                </a:r>
                <a:r>
                  <a:rPr lang="en-US" b="1" i="1" dirty="0"/>
                  <a:t>d-regular network </a:t>
                </a:r>
                <a:r>
                  <a:rPr lang="en-US" dirty="0"/>
                  <a:t>all vertices have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. They can be made using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sample_k_regular</a:t>
                </a:r>
                <a:r>
                  <a:rPr lang="en-US" dirty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dirty="0"/>
                  <a:t>A </a:t>
                </a:r>
                <a:r>
                  <a:rPr lang="en-US" b="1" i="1" dirty="0"/>
                  <a:t>ring</a:t>
                </a:r>
                <a:r>
                  <a:rPr lang="en-US" dirty="0"/>
                  <a:t> is a connected 2-regular network; we can use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make_ring</a:t>
                </a:r>
                <a:r>
                  <a:rPr lang="en-US" dirty="0"/>
                  <a:t> to create it.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dirty="0"/>
                  <a:t>A </a:t>
                </a:r>
                <a:r>
                  <a:rPr lang="en-US" b="1" i="1" dirty="0"/>
                  <a:t>k-core</a:t>
                </a:r>
                <a:r>
                  <a:rPr lang="en-US" dirty="0"/>
                  <a:t> is a subgraph for which all vertex degrees are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is maximal, i.e. not a subgraph of a larger such subgraph. The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igraph</a:t>
                </a:r>
                <a:r>
                  <a:rPr lang="en-US" dirty="0"/>
                  <a:t> function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coreness</a:t>
                </a:r>
                <a:r>
                  <a:rPr lang="en-US" dirty="0"/>
                  <a:t> gives the largest core each vertex belongs to.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ct val="0"/>
                  </a:spcBef>
                  <a:buNone/>
                </a:pPr>
                <a:endParaRPr lang="en-US" alt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001A84-3A36-4927-A44F-2BB39E2B1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05267"/>
                <a:ext cx="10515600" cy="5551083"/>
              </a:xfrm>
              <a:blipFill>
                <a:blip r:embed="rId3"/>
                <a:stretch>
                  <a:fillRect l="-522" t="-549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993BF-46A8-403E-AEA6-02C1B044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D55F-603C-4D2A-BE44-42317491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14"/>
            <a:ext cx="10515600" cy="661451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+mn-lt"/>
              </a:rPr>
              <a:t>Visualization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01A84-3A36-4927-A44F-2BB39E2B1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5267"/>
            <a:ext cx="10515600" cy="5551083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The visualization of a network can be improved if we have additional information about the graph. We can plot it using a specific layout; we have already seen how this improves the visualization of trees and bipartite graphs.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There are many layouts; here is a small selection: </a:t>
            </a:r>
          </a:p>
          <a:p>
            <a:pPr marL="9144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layout_as_bipartite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layout_as_tree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layout_in_circle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layout_with_fr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Fruchterman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Reingold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144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layout_with_kk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Kamada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/Kawai)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For some layouts such as the circle layout, the ordering of the vertices in the graph is important; it can make the difference between a visually pleasing layout and a mess.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 dirty="0"/>
              <a:t>NOTE</a:t>
            </a:r>
            <a:r>
              <a:rPr lang="en-US" dirty="0"/>
              <a:t>: A </a:t>
            </a:r>
            <a:r>
              <a:rPr lang="en-US" b="1" i="1" dirty="0"/>
              <a:t>lattice</a:t>
            </a:r>
            <a:r>
              <a:rPr lang="en-US" dirty="0"/>
              <a:t> is a regular geometric arrangement of points (vertices) over an area in space. We can create a lattice graph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make_lattice</a:t>
            </a:r>
            <a:r>
              <a:rPr lang="en-US" dirty="0"/>
              <a:t>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endParaRPr lang="en-US" dirty="0"/>
          </a:p>
          <a:p>
            <a:pPr marL="9144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endParaRPr lang="en-US" alt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993BF-46A8-403E-AEA6-02C1B044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D55F-603C-4D2A-BE44-42317491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14"/>
            <a:ext cx="10515600" cy="661451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+mn-lt"/>
              </a:rPr>
              <a:t>Visualization - 2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01A84-3A36-4927-A44F-2BB39E2B1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5267"/>
            <a:ext cx="10515600" cy="5551083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igraph.plotting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we have already seen how we can change plots of graphs with respect to shape and color of vertices, size of arrow heads and color of edges, etc.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There are three ways we can affect the items displayed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igraph.plotting</a:t>
            </a:r>
            <a:r>
              <a:rPr lang="en-US" dirty="0"/>
              <a:t>:</a:t>
            </a:r>
          </a:p>
          <a:p>
            <a:pPr marL="9715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Overall,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igraph_options</a:t>
            </a:r>
            <a:r>
              <a:rPr lang="en-US" dirty="0"/>
              <a:t>, which sets the values for the current RStudio session or until replaced by another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igraph_options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call.</a:t>
            </a:r>
          </a:p>
          <a:p>
            <a:pPr marL="9715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As attributes of a graph, using vectors that will apply each value to specific vertices/edges, which will then be used whenever the graph is plotted.</a:t>
            </a:r>
          </a:p>
          <a:p>
            <a:pPr marL="9715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As options in a plot statement, using vectors that will apply each value to specific vertices/edges and will only be used for that particular plot.</a:t>
            </a:r>
          </a:p>
          <a:p>
            <a:pPr marL="45720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 dirty="0"/>
              <a:t>NOTE</a:t>
            </a:r>
            <a:r>
              <a:rPr lang="en-US" dirty="0"/>
              <a:t>: Higher numbers in this list take precedence, so colors set in a plot statement override colors set in the graph, which in turn override colors set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igraph_options</a:t>
            </a:r>
            <a:r>
              <a:rPr lang="en-US" dirty="0"/>
              <a:t>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For a decorated graph, we can use the information present in the decoration of the graph to make its depiction more visually attractive using these settings.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endParaRPr lang="en-US" alt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993BF-46A8-403E-AEA6-02C1B044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8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D55F-603C-4D2A-BE44-42317491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14"/>
            <a:ext cx="10515600" cy="90121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+mn-lt"/>
              </a:rPr>
              <a:t>Wayne W. Zachary’s Karate Club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01A84-3A36-4927-A44F-2BB39E2B1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29"/>
            <a:ext cx="10515600" cy="5434599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Recall that the vertices in the network of Zachary’s karate club represent members of the club, while each edge indicates a social interaction between two of the members. During the two years that Zachary was there, the club split into two factions due to a dispute between the head teacher and the administrator/president.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In the graph, the head teacher is identified by the name “</a:t>
            </a:r>
            <a:r>
              <a:rPr lang="en-US" dirty="0" err="1"/>
              <a:t>Mr</a:t>
            </a:r>
            <a:r>
              <a:rPr lang="en-US" dirty="0"/>
              <a:t> Hi”, while the president is identified by the name “John A”. All other members are identified as numbered actors.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A vertex attribute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Faction</a:t>
            </a:r>
            <a:r>
              <a:rPr lang="en-US" dirty="0"/>
              <a:t>) indicates the faction the members eventually split into.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The edge attribute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en-US" dirty="0"/>
              <a:t> indicates the relative frequency of interactions between members.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More information about this data set can be obtained by typing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?karate </a:t>
            </a:r>
            <a:r>
              <a:rPr lang="en-US" dirty="0"/>
              <a:t>into R.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We continue decorating the graph using the user-defined attributes. The vertex names are too long, so for the labels we remove the word “Actor” and just use the numbers.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endParaRPr lang="en-US" alt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993BF-46A8-403E-AEA6-02C1B044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3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D55F-603C-4D2A-BE44-42317491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14"/>
            <a:ext cx="10515600" cy="90121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+mn-lt"/>
              </a:rPr>
              <a:t>Wayne Zachary’s Karate Club - 2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01A84-3A36-4927-A44F-2BB39E2B1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29"/>
            <a:ext cx="10515600" cy="5311321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We create the vertex attribute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/>
              <a:t>, which we set to a rectangle for Mr. Hi and John A, and a circle for everyone else.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We create the vertex attribute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/>
              <a:t>, setting everyone in faction 1 to red, and everyone in faction 2 to </a:t>
            </a:r>
            <a:r>
              <a:rPr lang="en-US" dirty="0" err="1"/>
              <a:t>seagreen</a:t>
            </a:r>
            <a:r>
              <a:rPr lang="en-US" dirty="0"/>
              <a:t>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We set the vertex attribute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to black.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We calculate the strength of each vertex, and create the vertex attribute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/>
              <a:t> based on that. We also create the vertex attribute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size2</a:t>
            </a:r>
            <a:r>
              <a:rPr lang="en-US" dirty="0"/>
              <a:t>, which has an effect only on the rectangle shapes.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We use the edge attribute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en-US" dirty="0"/>
              <a:t> to create the edge attribute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/>
              <a:t>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We set the edge attribute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/>
              <a:t> depending on the faction of the vertices connected by the edge: pink when both vertices are in faction 1, </a:t>
            </a:r>
            <a:r>
              <a:rPr lang="en-US" dirty="0" err="1"/>
              <a:t>palegreen</a:t>
            </a:r>
            <a:r>
              <a:rPr lang="en-US" dirty="0"/>
              <a:t> when both are in faction 2, and black for edges between the two factions.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We create the vertex attribute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label.dist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which offsets the label away from the vertex; we set it to 0.75 for any small vertices (size less than 7), and to the default 0 for all others.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endParaRPr lang="en-US" alt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993BF-46A8-403E-AEA6-02C1B044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734-1AD8-4A7A-BF67-E0F0EDC2D14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9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23112</TotalTime>
  <Words>2017</Words>
  <Application>Microsoft Office PowerPoint</Application>
  <PresentationFormat>Widescreen</PresentationFormat>
  <Paragraphs>99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Bodoni MT Condensed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1_Office Theme</vt:lpstr>
      <vt:lpstr>STAT 504 – Network and Text Analytics Lecture 5: Visualization</vt:lpstr>
      <vt:lpstr>PowerPoint Presentation</vt:lpstr>
      <vt:lpstr>PowerPoint Presentation</vt:lpstr>
      <vt:lpstr>Density and Sparsity</vt:lpstr>
      <vt:lpstr>Special Graphs</vt:lpstr>
      <vt:lpstr>Visualization</vt:lpstr>
      <vt:lpstr>Visualization - 2</vt:lpstr>
      <vt:lpstr>Wayne W. Zachary’s Karate Club</vt:lpstr>
      <vt:lpstr>Wayne Zachary’s Karate Club - 2</vt:lpstr>
      <vt:lpstr>Today’s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Relationships</dc:title>
  <dc:creator>Ellie</dc:creator>
  <cp:lastModifiedBy>Ellie Small</cp:lastModifiedBy>
  <cp:revision>212</cp:revision>
  <dcterms:created xsi:type="dcterms:W3CDTF">2016-09-22T01:57:50Z</dcterms:created>
  <dcterms:modified xsi:type="dcterms:W3CDTF">2020-09-28T19:38:33Z</dcterms:modified>
</cp:coreProperties>
</file>