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0" r:id="rId2"/>
  </p:sldMasterIdLst>
  <p:notesMasterIdLst>
    <p:notesMasterId r:id="rId20"/>
  </p:notesMasterIdLst>
  <p:sldIdLst>
    <p:sldId id="256" r:id="rId3"/>
    <p:sldId id="267" r:id="rId4"/>
    <p:sldId id="271" r:id="rId5"/>
    <p:sldId id="335" r:id="rId6"/>
    <p:sldId id="336" r:id="rId7"/>
    <p:sldId id="337" r:id="rId8"/>
    <p:sldId id="330" r:id="rId9"/>
    <p:sldId id="331" r:id="rId10"/>
    <p:sldId id="332" r:id="rId11"/>
    <p:sldId id="333" r:id="rId12"/>
    <p:sldId id="338" r:id="rId13"/>
    <p:sldId id="334" r:id="rId14"/>
    <p:sldId id="328" r:id="rId15"/>
    <p:sldId id="339" r:id="rId16"/>
    <p:sldId id="329" r:id="rId17"/>
    <p:sldId id="340" r:id="rId18"/>
    <p:sldId id="29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llie" initials="E" lastIdx="3" clrIdx="0">
    <p:extLst>
      <p:ext uri="{19B8F6BF-5375-455C-9EA6-DF929625EA0E}">
        <p15:presenceInfo xmlns:p15="http://schemas.microsoft.com/office/powerpoint/2012/main" userId="2e7173aac0d4d44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955A9E-3DC4-40CB-A3BE-0071AD792169}" v="10261" dt="2020-10-05T03:25:30.19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484" autoAdjust="0"/>
    <p:restoredTop sz="92231" autoAdjust="0"/>
  </p:normalViewPr>
  <p:slideViewPr>
    <p:cSldViewPr snapToGrid="0">
      <p:cViewPr varScale="1">
        <p:scale>
          <a:sx n="64" d="100"/>
          <a:sy n="64" d="100"/>
        </p:scale>
        <p:origin x="84" y="93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microsoft.com/office/2016/11/relationships/changesInfo" Target="changesInfos/changesInfo1.xml"/><Relationship Id="rId3" Type="http://schemas.openxmlformats.org/officeDocument/2006/relationships/slide" Target="slides/slide1.xml"/><Relationship Id="rId21" Type="http://schemas.openxmlformats.org/officeDocument/2006/relationships/commentAuthors" Target="commentAuthor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llie Small" userId="2e7173aac0d4d449" providerId="LiveId" clId="{33F77980-B683-4D28-9A52-3D2956250DB1}"/>
    <pc:docChg chg="undo custSel addSld delSld modSld sldOrd">
      <pc:chgData name="Ellie Small" userId="2e7173aac0d4d449" providerId="LiveId" clId="{33F77980-B683-4D28-9A52-3D2956250DB1}" dt="2020-08-30T23:08:40.368" v="13967" actId="20577"/>
      <pc:docMkLst>
        <pc:docMk/>
      </pc:docMkLst>
      <pc:sldChg chg="modSp mod">
        <pc:chgData name="Ellie Small" userId="2e7173aac0d4d449" providerId="LiveId" clId="{33F77980-B683-4D28-9A52-3D2956250DB1}" dt="2020-08-27T22:39:50.078" v="9946" actId="20577"/>
        <pc:sldMkLst>
          <pc:docMk/>
          <pc:sldMk cId="4269857569" sldId="256"/>
        </pc:sldMkLst>
        <pc:spChg chg="mod">
          <ac:chgData name="Ellie Small" userId="2e7173aac0d4d449" providerId="LiveId" clId="{33F77980-B683-4D28-9A52-3D2956250DB1}" dt="2020-08-27T22:39:50.078" v="9946" actId="20577"/>
          <ac:spMkLst>
            <pc:docMk/>
            <pc:sldMk cId="4269857569" sldId="256"/>
            <ac:spMk id="2" creationId="{00000000-0000-0000-0000-000000000000}"/>
          </ac:spMkLst>
        </pc:spChg>
      </pc:sldChg>
      <pc:sldChg chg="addSp delSp modSp mod modAnim">
        <pc:chgData name="Ellie Small" userId="2e7173aac0d4d449" providerId="LiveId" clId="{33F77980-B683-4D28-9A52-3D2956250DB1}" dt="2020-08-27T22:50:25.859" v="9962"/>
        <pc:sldMkLst>
          <pc:docMk/>
          <pc:sldMk cId="3165814184" sldId="260"/>
        </pc:sldMkLst>
        <pc:spChg chg="mod">
          <ac:chgData name="Ellie Small" userId="2e7173aac0d4d449" providerId="LiveId" clId="{33F77980-B683-4D28-9A52-3D2956250DB1}" dt="2020-08-24T16:36:52.618" v="347" actId="20577"/>
          <ac:spMkLst>
            <pc:docMk/>
            <pc:sldMk cId="3165814184" sldId="260"/>
            <ac:spMk id="2" creationId="{DA0CD55F-603C-4D2A-BE44-42317491026A}"/>
          </ac:spMkLst>
        </pc:spChg>
        <pc:spChg chg="mod">
          <ac:chgData name="Ellie Small" userId="2e7173aac0d4d449" providerId="LiveId" clId="{33F77980-B683-4D28-9A52-3D2956250DB1}" dt="2020-08-27T22:49:56.132" v="9957" actId="20577"/>
          <ac:spMkLst>
            <pc:docMk/>
            <pc:sldMk cId="3165814184" sldId="260"/>
            <ac:spMk id="3" creationId="{55001A84-3A36-4927-A44F-2BB39E2B1C33}"/>
          </ac:spMkLst>
        </pc:spChg>
        <pc:spChg chg="add mod">
          <ac:chgData name="Ellie Small" userId="2e7173aac0d4d449" providerId="LiveId" clId="{33F77980-B683-4D28-9A52-3D2956250DB1}" dt="2020-08-24T17:27:49.769" v="909" actId="14100"/>
          <ac:spMkLst>
            <pc:docMk/>
            <pc:sldMk cId="3165814184" sldId="260"/>
            <ac:spMk id="7" creationId="{7B22A4EF-1B53-438C-B5DD-CB220E4EA33A}"/>
          </ac:spMkLst>
        </pc:spChg>
        <pc:spChg chg="add del mod">
          <ac:chgData name="Ellie Small" userId="2e7173aac0d4d449" providerId="LiveId" clId="{33F77980-B683-4D28-9A52-3D2956250DB1}" dt="2020-08-24T17:18:21.559" v="741" actId="478"/>
          <ac:spMkLst>
            <pc:docMk/>
            <pc:sldMk cId="3165814184" sldId="260"/>
            <ac:spMk id="8" creationId="{A7F6E7A9-0516-402A-A774-DDBBB0496346}"/>
          </ac:spMkLst>
        </pc:spChg>
        <pc:picChg chg="add mod modCrop">
          <ac:chgData name="Ellie Small" userId="2e7173aac0d4d449" providerId="LiveId" clId="{33F77980-B683-4D28-9A52-3D2956250DB1}" dt="2020-08-24T17:17:07.517" v="707" actId="1076"/>
          <ac:picMkLst>
            <pc:docMk/>
            <pc:sldMk cId="3165814184" sldId="260"/>
            <ac:picMk id="6" creationId="{B3016367-C5BF-441E-9684-2AAF9C6F82BA}"/>
          </ac:picMkLst>
        </pc:picChg>
      </pc:sldChg>
      <pc:sldChg chg="addSp delSp modSp mod modAnim">
        <pc:chgData name="Ellie Small" userId="2e7173aac0d4d449" providerId="LiveId" clId="{33F77980-B683-4D28-9A52-3D2956250DB1}" dt="2020-08-27T23:00:58.004" v="10070"/>
        <pc:sldMkLst>
          <pc:docMk/>
          <pc:sldMk cId="3126147523" sldId="266"/>
        </pc:sldMkLst>
        <pc:spChg chg="mod">
          <ac:chgData name="Ellie Small" userId="2e7173aac0d4d449" providerId="LiveId" clId="{33F77980-B683-4D28-9A52-3D2956250DB1}" dt="2020-08-26T03:15:50.981" v="2225" actId="20577"/>
          <ac:spMkLst>
            <pc:docMk/>
            <pc:sldMk cId="3126147523" sldId="266"/>
            <ac:spMk id="2" creationId="{DA0CD55F-603C-4D2A-BE44-42317491026A}"/>
          </ac:spMkLst>
        </pc:spChg>
        <pc:spChg chg="mod">
          <ac:chgData name="Ellie Small" userId="2e7173aac0d4d449" providerId="LiveId" clId="{33F77980-B683-4D28-9A52-3D2956250DB1}" dt="2020-08-27T22:59:22.416" v="10042" actId="20577"/>
          <ac:spMkLst>
            <pc:docMk/>
            <pc:sldMk cId="3126147523" sldId="266"/>
            <ac:spMk id="3" creationId="{55001A84-3A36-4927-A44F-2BB39E2B1C33}"/>
          </ac:spMkLst>
        </pc:spChg>
        <pc:spChg chg="add mod">
          <ac:chgData name="Ellie Small" userId="2e7173aac0d4d449" providerId="LiveId" clId="{33F77980-B683-4D28-9A52-3D2956250DB1}" dt="2020-08-27T23:00:30.112" v="10064" actId="113"/>
          <ac:spMkLst>
            <pc:docMk/>
            <pc:sldMk cId="3126147523" sldId="266"/>
            <ac:spMk id="6" creationId="{1BE97FD1-F115-4059-A042-49DEAC8D5D91}"/>
          </ac:spMkLst>
        </pc:spChg>
        <pc:picChg chg="add del mod modCrop">
          <ac:chgData name="Ellie Small" userId="2e7173aac0d4d449" providerId="LiveId" clId="{33F77980-B683-4D28-9A52-3D2956250DB1}" dt="2020-08-27T21:48:56.082" v="9870" actId="478"/>
          <ac:picMkLst>
            <pc:docMk/>
            <pc:sldMk cId="3126147523" sldId="266"/>
            <ac:picMk id="5" creationId="{AD2D4513-B92F-42A4-AEF2-970CCA8A47AF}"/>
          </ac:picMkLst>
        </pc:picChg>
        <pc:picChg chg="add mod modCrop">
          <ac:chgData name="Ellie Small" userId="2e7173aac0d4d449" providerId="LiveId" clId="{33F77980-B683-4D28-9A52-3D2956250DB1}" dt="2020-08-27T21:53:06.593" v="9903" actId="1076"/>
          <ac:picMkLst>
            <pc:docMk/>
            <pc:sldMk cId="3126147523" sldId="266"/>
            <ac:picMk id="7" creationId="{FFD6A5B8-90AE-4F97-8333-F2C24FA0BC4C}"/>
          </ac:picMkLst>
        </pc:picChg>
        <pc:picChg chg="add mod modCrop">
          <ac:chgData name="Ellie Small" userId="2e7173aac0d4d449" providerId="LiveId" clId="{33F77980-B683-4D28-9A52-3D2956250DB1}" dt="2020-08-27T21:53:26.394" v="9907" actId="14100"/>
          <ac:picMkLst>
            <pc:docMk/>
            <pc:sldMk cId="3126147523" sldId="266"/>
            <ac:picMk id="8" creationId="{A94F9BF8-5285-43BC-B4C7-6AB96CBE712B}"/>
          </ac:picMkLst>
        </pc:picChg>
      </pc:sldChg>
      <pc:sldChg chg="modSp mod modAnim">
        <pc:chgData name="Ellie Small" userId="2e7173aac0d4d449" providerId="LiveId" clId="{33F77980-B683-4D28-9A52-3D2956250DB1}" dt="2020-08-30T22:40:31.207" v="13743" actId="20577"/>
        <pc:sldMkLst>
          <pc:docMk/>
          <pc:sldMk cId="2842397445" sldId="267"/>
        </pc:sldMkLst>
        <pc:spChg chg="mod">
          <ac:chgData name="Ellie Small" userId="2e7173aac0d4d449" providerId="LiveId" clId="{33F77980-B683-4D28-9A52-3D2956250DB1}" dt="2020-08-30T22:40:31.207" v="13743" actId="20577"/>
          <ac:spMkLst>
            <pc:docMk/>
            <pc:sldMk cId="2842397445" sldId="267"/>
            <ac:spMk id="7" creationId="{72F861AD-D2B0-4ECF-9774-06237EC7BB74}"/>
          </ac:spMkLst>
        </pc:spChg>
      </pc:sldChg>
      <pc:sldChg chg="modSp mod modAnim">
        <pc:chgData name="Ellie Small" userId="2e7173aac0d4d449" providerId="LiveId" clId="{33F77980-B683-4D28-9A52-3D2956250DB1}" dt="2020-08-28T02:21:27.265" v="11880"/>
        <pc:sldMkLst>
          <pc:docMk/>
          <pc:sldMk cId="0" sldId="271"/>
        </pc:sldMkLst>
        <pc:spChg chg="mod">
          <ac:chgData name="Ellie Small" userId="2e7173aac0d4d449" providerId="LiveId" clId="{33F77980-B683-4D28-9A52-3D2956250DB1}" dt="2020-08-28T02:21:13.243" v="11879"/>
          <ac:spMkLst>
            <pc:docMk/>
            <pc:sldMk cId="0" sldId="271"/>
            <ac:spMk id="7" creationId="{72F861AD-D2B0-4ECF-9774-06237EC7BB74}"/>
          </ac:spMkLst>
        </pc:spChg>
      </pc:sldChg>
      <pc:sldChg chg="del">
        <pc:chgData name="Ellie Small" userId="2e7173aac0d4d449" providerId="LiveId" clId="{33F77980-B683-4D28-9A52-3D2956250DB1}" dt="2020-08-24T17:43:00.317" v="1068" actId="47"/>
        <pc:sldMkLst>
          <pc:docMk/>
          <pc:sldMk cId="3481770991" sldId="283"/>
        </pc:sldMkLst>
      </pc:sldChg>
      <pc:sldChg chg="del">
        <pc:chgData name="Ellie Small" userId="2e7173aac0d4d449" providerId="LiveId" clId="{33F77980-B683-4D28-9A52-3D2956250DB1}" dt="2020-08-24T17:42:55.166" v="1067" actId="47"/>
        <pc:sldMkLst>
          <pc:docMk/>
          <pc:sldMk cId="2488943553" sldId="284"/>
        </pc:sldMkLst>
      </pc:sldChg>
      <pc:sldChg chg="del">
        <pc:chgData name="Ellie Small" userId="2e7173aac0d4d449" providerId="LiveId" clId="{33F77980-B683-4D28-9A52-3D2956250DB1}" dt="2020-08-24T17:42:55.166" v="1067" actId="47"/>
        <pc:sldMkLst>
          <pc:docMk/>
          <pc:sldMk cId="2707645076" sldId="285"/>
        </pc:sldMkLst>
      </pc:sldChg>
      <pc:sldChg chg="del">
        <pc:chgData name="Ellie Small" userId="2e7173aac0d4d449" providerId="LiveId" clId="{33F77980-B683-4D28-9A52-3D2956250DB1}" dt="2020-08-24T17:42:55.166" v="1067" actId="47"/>
        <pc:sldMkLst>
          <pc:docMk/>
          <pc:sldMk cId="615878692" sldId="286"/>
        </pc:sldMkLst>
      </pc:sldChg>
      <pc:sldChg chg="del">
        <pc:chgData name="Ellie Small" userId="2e7173aac0d4d449" providerId="LiveId" clId="{33F77980-B683-4D28-9A52-3D2956250DB1}" dt="2020-08-24T17:42:55.166" v="1067" actId="47"/>
        <pc:sldMkLst>
          <pc:docMk/>
          <pc:sldMk cId="4078085768" sldId="287"/>
        </pc:sldMkLst>
      </pc:sldChg>
      <pc:sldChg chg="del">
        <pc:chgData name="Ellie Small" userId="2e7173aac0d4d449" providerId="LiveId" clId="{33F77980-B683-4D28-9A52-3D2956250DB1}" dt="2020-08-24T17:42:55.166" v="1067" actId="47"/>
        <pc:sldMkLst>
          <pc:docMk/>
          <pc:sldMk cId="2335999858" sldId="288"/>
        </pc:sldMkLst>
      </pc:sldChg>
      <pc:sldChg chg="del">
        <pc:chgData name="Ellie Small" userId="2e7173aac0d4d449" providerId="LiveId" clId="{33F77980-B683-4D28-9A52-3D2956250DB1}" dt="2020-08-24T17:42:55.166" v="1067" actId="47"/>
        <pc:sldMkLst>
          <pc:docMk/>
          <pc:sldMk cId="1257059101" sldId="289"/>
        </pc:sldMkLst>
      </pc:sldChg>
      <pc:sldChg chg="del">
        <pc:chgData name="Ellie Small" userId="2e7173aac0d4d449" providerId="LiveId" clId="{33F77980-B683-4D28-9A52-3D2956250DB1}" dt="2020-08-24T17:42:55.166" v="1067" actId="47"/>
        <pc:sldMkLst>
          <pc:docMk/>
          <pc:sldMk cId="2078359354" sldId="291"/>
        </pc:sldMkLst>
      </pc:sldChg>
      <pc:sldChg chg="del">
        <pc:chgData name="Ellie Small" userId="2e7173aac0d4d449" providerId="LiveId" clId="{33F77980-B683-4D28-9A52-3D2956250DB1}" dt="2020-08-24T17:42:55.166" v="1067" actId="47"/>
        <pc:sldMkLst>
          <pc:docMk/>
          <pc:sldMk cId="1685683676" sldId="292"/>
        </pc:sldMkLst>
      </pc:sldChg>
      <pc:sldChg chg="del">
        <pc:chgData name="Ellie Small" userId="2e7173aac0d4d449" providerId="LiveId" clId="{33F77980-B683-4D28-9A52-3D2956250DB1}" dt="2020-08-24T17:42:55.166" v="1067" actId="47"/>
        <pc:sldMkLst>
          <pc:docMk/>
          <pc:sldMk cId="3206228696" sldId="293"/>
        </pc:sldMkLst>
      </pc:sldChg>
      <pc:sldChg chg="del">
        <pc:chgData name="Ellie Small" userId="2e7173aac0d4d449" providerId="LiveId" clId="{33F77980-B683-4D28-9A52-3D2956250DB1}" dt="2020-08-24T17:42:55.166" v="1067" actId="47"/>
        <pc:sldMkLst>
          <pc:docMk/>
          <pc:sldMk cId="2476866243" sldId="294"/>
        </pc:sldMkLst>
      </pc:sldChg>
      <pc:sldChg chg="addSp delSp modSp add mod modAnim">
        <pc:chgData name="Ellie Small" userId="2e7173aac0d4d449" providerId="LiveId" clId="{33F77980-B683-4D28-9A52-3D2956250DB1}" dt="2020-08-27T22:55:39.302" v="9994" actId="179"/>
        <pc:sldMkLst>
          <pc:docMk/>
          <pc:sldMk cId="3408154909" sldId="295"/>
        </pc:sldMkLst>
        <pc:spChg chg="mod">
          <ac:chgData name="Ellie Small" userId="2e7173aac0d4d449" providerId="LiveId" clId="{33F77980-B683-4D28-9A52-3D2956250DB1}" dt="2020-08-25T03:59:02.522" v="1142" actId="20577"/>
          <ac:spMkLst>
            <pc:docMk/>
            <pc:sldMk cId="3408154909" sldId="295"/>
            <ac:spMk id="2" creationId="{DA0CD55F-603C-4D2A-BE44-42317491026A}"/>
          </ac:spMkLst>
        </pc:spChg>
        <pc:spChg chg="mod">
          <ac:chgData name="Ellie Small" userId="2e7173aac0d4d449" providerId="LiveId" clId="{33F77980-B683-4D28-9A52-3D2956250DB1}" dt="2020-08-27T22:55:39.302" v="9994" actId="179"/>
          <ac:spMkLst>
            <pc:docMk/>
            <pc:sldMk cId="3408154909" sldId="295"/>
            <ac:spMk id="3" creationId="{55001A84-3A36-4927-A44F-2BB39E2B1C33}"/>
          </ac:spMkLst>
        </pc:spChg>
        <pc:spChg chg="add mod">
          <ac:chgData name="Ellie Small" userId="2e7173aac0d4d449" providerId="LiveId" clId="{33F77980-B683-4D28-9A52-3D2956250DB1}" dt="2020-08-24T17:34:19.141" v="1054" actId="1076"/>
          <ac:spMkLst>
            <pc:docMk/>
            <pc:sldMk cId="3408154909" sldId="295"/>
            <ac:spMk id="5" creationId="{B12BAA9A-4696-4EC8-9B32-DDC67F2B6E63}"/>
          </ac:spMkLst>
        </pc:spChg>
        <pc:spChg chg="del">
          <ac:chgData name="Ellie Small" userId="2e7173aac0d4d449" providerId="LiveId" clId="{33F77980-B683-4D28-9A52-3D2956250DB1}" dt="2020-08-24T17:33:13.630" v="1049" actId="478"/>
          <ac:spMkLst>
            <pc:docMk/>
            <pc:sldMk cId="3408154909" sldId="295"/>
            <ac:spMk id="7" creationId="{7B22A4EF-1B53-438C-B5DD-CB220E4EA33A}"/>
          </ac:spMkLst>
        </pc:spChg>
        <pc:spChg chg="add mod">
          <ac:chgData name="Ellie Small" userId="2e7173aac0d4d449" providerId="LiveId" clId="{33F77980-B683-4D28-9A52-3D2956250DB1}" dt="2020-08-24T17:34:22.972" v="1055" actId="1076"/>
          <ac:spMkLst>
            <pc:docMk/>
            <pc:sldMk cId="3408154909" sldId="295"/>
            <ac:spMk id="8" creationId="{C1DD15F7-92A9-42C2-A3BC-301BBF33E371}"/>
          </ac:spMkLst>
        </pc:spChg>
        <pc:picChg chg="mod">
          <ac:chgData name="Ellie Small" userId="2e7173aac0d4d449" providerId="LiveId" clId="{33F77980-B683-4D28-9A52-3D2956250DB1}" dt="2020-08-24T17:34:32.387" v="1056" actId="1076"/>
          <ac:picMkLst>
            <pc:docMk/>
            <pc:sldMk cId="3408154909" sldId="295"/>
            <ac:picMk id="6" creationId="{B3016367-C5BF-441E-9684-2AAF9C6F82BA}"/>
          </ac:picMkLst>
        </pc:picChg>
      </pc:sldChg>
      <pc:sldChg chg="addSp delSp modSp add mod ord modAnim">
        <pc:chgData name="Ellie Small" userId="2e7173aac0d4d449" providerId="LiveId" clId="{33F77980-B683-4D28-9A52-3D2956250DB1}" dt="2020-08-27T23:00:03.594" v="10062" actId="113"/>
        <pc:sldMkLst>
          <pc:docMk/>
          <pc:sldMk cId="3948285843" sldId="296"/>
        </pc:sldMkLst>
        <pc:spChg chg="mod">
          <ac:chgData name="Ellie Small" userId="2e7173aac0d4d449" providerId="LiveId" clId="{33F77980-B683-4D28-9A52-3D2956250DB1}" dt="2020-08-25T03:59:08.299" v="1146" actId="20577"/>
          <ac:spMkLst>
            <pc:docMk/>
            <pc:sldMk cId="3948285843" sldId="296"/>
            <ac:spMk id="2" creationId="{DA0CD55F-603C-4D2A-BE44-42317491026A}"/>
          </ac:spMkLst>
        </pc:spChg>
        <pc:spChg chg="mod">
          <ac:chgData name="Ellie Small" userId="2e7173aac0d4d449" providerId="LiveId" clId="{33F77980-B683-4D28-9A52-3D2956250DB1}" dt="2020-08-26T02:36:39.865" v="1935" actId="20577"/>
          <ac:spMkLst>
            <pc:docMk/>
            <pc:sldMk cId="3948285843" sldId="296"/>
            <ac:spMk id="3" creationId="{55001A84-3A36-4927-A44F-2BB39E2B1C33}"/>
          </ac:spMkLst>
        </pc:spChg>
        <pc:spChg chg="mod">
          <ac:chgData name="Ellie Small" userId="2e7173aac0d4d449" providerId="LiveId" clId="{33F77980-B683-4D28-9A52-3D2956250DB1}" dt="2020-08-25T04:07:30.005" v="1367" actId="1076"/>
          <ac:spMkLst>
            <pc:docMk/>
            <pc:sldMk cId="3948285843" sldId="296"/>
            <ac:spMk id="7" creationId="{7B22A4EF-1B53-438C-B5DD-CB220E4EA33A}"/>
          </ac:spMkLst>
        </pc:spChg>
        <pc:spChg chg="add mod">
          <ac:chgData name="Ellie Small" userId="2e7173aac0d4d449" providerId="LiveId" clId="{33F77980-B683-4D28-9A52-3D2956250DB1}" dt="2020-08-27T23:00:03.594" v="10062" actId="113"/>
          <ac:spMkLst>
            <pc:docMk/>
            <pc:sldMk cId="3948285843" sldId="296"/>
            <ac:spMk id="8" creationId="{EA183E68-8647-4019-94F9-B6FB8A417243}"/>
          </ac:spMkLst>
        </pc:spChg>
        <pc:spChg chg="add mod">
          <ac:chgData name="Ellie Small" userId="2e7173aac0d4d449" providerId="LiveId" clId="{33F77980-B683-4D28-9A52-3D2956250DB1}" dt="2020-08-25T04:11:13.460" v="1394" actId="1076"/>
          <ac:spMkLst>
            <pc:docMk/>
            <pc:sldMk cId="3948285843" sldId="296"/>
            <ac:spMk id="9" creationId="{7603E6EE-BD3C-4D32-9FCA-E87E9FD4064A}"/>
          </ac:spMkLst>
        </pc:spChg>
        <pc:picChg chg="add mod modCrop">
          <ac:chgData name="Ellie Small" userId="2e7173aac0d4d449" providerId="LiveId" clId="{33F77980-B683-4D28-9A52-3D2956250DB1}" dt="2020-08-25T04:05:03.176" v="1358" actId="1076"/>
          <ac:picMkLst>
            <pc:docMk/>
            <pc:sldMk cId="3948285843" sldId="296"/>
            <ac:picMk id="5" creationId="{DC7B794C-DDD1-476F-AC1E-FEFD6FD4074E}"/>
          </ac:picMkLst>
        </pc:picChg>
        <pc:picChg chg="del">
          <ac:chgData name="Ellie Small" userId="2e7173aac0d4d449" providerId="LiveId" clId="{33F77980-B683-4D28-9A52-3D2956250DB1}" dt="2020-08-25T04:03:48.590" v="1328" actId="478"/>
          <ac:picMkLst>
            <pc:docMk/>
            <pc:sldMk cId="3948285843" sldId="296"/>
            <ac:picMk id="6" creationId="{B3016367-C5BF-441E-9684-2AAF9C6F82BA}"/>
          </ac:picMkLst>
        </pc:picChg>
      </pc:sldChg>
      <pc:sldChg chg="modSp add del mod ord">
        <pc:chgData name="Ellie Small" userId="2e7173aac0d4d449" providerId="LiveId" clId="{33F77980-B683-4D28-9A52-3D2956250DB1}" dt="2020-08-25T04:12:20.450" v="1395" actId="47"/>
        <pc:sldMkLst>
          <pc:docMk/>
          <pc:sldMk cId="1666150437" sldId="297"/>
        </pc:sldMkLst>
        <pc:spChg chg="mod">
          <ac:chgData name="Ellie Small" userId="2e7173aac0d4d449" providerId="LiveId" clId="{33F77980-B683-4D28-9A52-3D2956250DB1}" dt="2020-08-25T03:59:16.817" v="1150" actId="20577"/>
          <ac:spMkLst>
            <pc:docMk/>
            <pc:sldMk cId="1666150437" sldId="297"/>
            <ac:spMk id="2" creationId="{DA0CD55F-603C-4D2A-BE44-42317491026A}"/>
          </ac:spMkLst>
        </pc:spChg>
      </pc:sldChg>
      <pc:sldChg chg="addSp delSp modSp add mod modAnim">
        <pc:chgData name="Ellie Small" userId="2e7173aac0d4d449" providerId="LiveId" clId="{33F77980-B683-4D28-9A52-3D2956250DB1}" dt="2020-08-28T02:32:07.047" v="11936" actId="14100"/>
        <pc:sldMkLst>
          <pc:docMk/>
          <pc:sldMk cId="2875482095" sldId="297"/>
        </pc:sldMkLst>
        <pc:spChg chg="mod">
          <ac:chgData name="Ellie Small" userId="2e7173aac0d4d449" providerId="LiveId" clId="{33F77980-B683-4D28-9A52-3D2956250DB1}" dt="2020-08-25T04:12:40.041" v="1397" actId="20577"/>
          <ac:spMkLst>
            <pc:docMk/>
            <pc:sldMk cId="2875482095" sldId="297"/>
            <ac:spMk id="2" creationId="{DA0CD55F-603C-4D2A-BE44-42317491026A}"/>
          </ac:spMkLst>
        </pc:spChg>
        <pc:spChg chg="mod">
          <ac:chgData name="Ellie Small" userId="2e7173aac0d4d449" providerId="LiveId" clId="{33F77980-B683-4D28-9A52-3D2956250DB1}" dt="2020-08-28T02:32:07.047" v="11936" actId="14100"/>
          <ac:spMkLst>
            <pc:docMk/>
            <pc:sldMk cId="2875482095" sldId="297"/>
            <ac:spMk id="3" creationId="{55001A84-3A36-4927-A44F-2BB39E2B1C33}"/>
          </ac:spMkLst>
        </pc:spChg>
        <pc:spChg chg="del">
          <ac:chgData name="Ellie Small" userId="2e7173aac0d4d449" providerId="LiveId" clId="{33F77980-B683-4D28-9A52-3D2956250DB1}" dt="2020-08-25T04:15:20.254" v="1420" actId="478"/>
          <ac:spMkLst>
            <pc:docMk/>
            <pc:sldMk cId="2875482095" sldId="297"/>
            <ac:spMk id="7" creationId="{7B22A4EF-1B53-438C-B5DD-CB220E4EA33A}"/>
          </ac:spMkLst>
        </pc:spChg>
        <pc:spChg chg="mod">
          <ac:chgData name="Ellie Small" userId="2e7173aac0d4d449" providerId="LiveId" clId="{33F77980-B683-4D28-9A52-3D2956250DB1}" dt="2020-08-27T22:59:51.290" v="10055" actId="113"/>
          <ac:spMkLst>
            <pc:docMk/>
            <pc:sldMk cId="2875482095" sldId="297"/>
            <ac:spMk id="8" creationId="{EA183E68-8647-4019-94F9-B6FB8A417243}"/>
          </ac:spMkLst>
        </pc:spChg>
        <pc:spChg chg="add del">
          <ac:chgData name="Ellie Small" userId="2e7173aac0d4d449" providerId="LiveId" clId="{33F77980-B683-4D28-9A52-3D2956250DB1}" dt="2020-08-25T04:16:44.299" v="1429" actId="478"/>
          <ac:spMkLst>
            <pc:docMk/>
            <pc:sldMk cId="2875482095" sldId="297"/>
            <ac:spMk id="9" creationId="{7603E6EE-BD3C-4D32-9FCA-E87E9FD4064A}"/>
          </ac:spMkLst>
        </pc:spChg>
        <pc:spChg chg="add del mod">
          <ac:chgData name="Ellie Small" userId="2e7173aac0d4d449" providerId="LiveId" clId="{33F77980-B683-4D28-9A52-3D2956250DB1}" dt="2020-08-25T04:23:22.784" v="1715" actId="1035"/>
          <ac:spMkLst>
            <pc:docMk/>
            <pc:sldMk cId="2875482095" sldId="297"/>
            <ac:spMk id="10" creationId="{5246543E-FE8C-4CC1-B8D8-C3DD1E3D4531}"/>
          </ac:spMkLst>
        </pc:spChg>
        <pc:spChg chg="add mod">
          <ac:chgData name="Ellie Small" userId="2e7173aac0d4d449" providerId="LiveId" clId="{33F77980-B683-4D28-9A52-3D2956250DB1}" dt="2020-08-27T22:57:23.046" v="10031" actId="20577"/>
          <ac:spMkLst>
            <pc:docMk/>
            <pc:sldMk cId="2875482095" sldId="297"/>
            <ac:spMk id="11" creationId="{7A734903-AF3A-493B-8419-24EC91DD04FC}"/>
          </ac:spMkLst>
        </pc:spChg>
        <pc:picChg chg="del">
          <ac:chgData name="Ellie Small" userId="2e7173aac0d4d449" providerId="LiveId" clId="{33F77980-B683-4D28-9A52-3D2956250DB1}" dt="2020-08-25T04:14:34.731" v="1414" actId="478"/>
          <ac:picMkLst>
            <pc:docMk/>
            <pc:sldMk cId="2875482095" sldId="297"/>
            <ac:picMk id="5" creationId="{DC7B794C-DDD1-476F-AC1E-FEFD6FD4074E}"/>
          </ac:picMkLst>
        </pc:picChg>
        <pc:picChg chg="add mod modCrop">
          <ac:chgData name="Ellie Small" userId="2e7173aac0d4d449" providerId="LiveId" clId="{33F77980-B683-4D28-9A52-3D2956250DB1}" dt="2020-08-25T04:23:03.964" v="1704" actId="1035"/>
          <ac:picMkLst>
            <pc:docMk/>
            <pc:sldMk cId="2875482095" sldId="297"/>
            <ac:picMk id="6" creationId="{3116C510-FD8F-4653-AF75-476C8C855DA6}"/>
          </ac:picMkLst>
        </pc:picChg>
      </pc:sldChg>
      <pc:sldChg chg="addSp delSp modSp add mod modAnim">
        <pc:chgData name="Ellie Small" userId="2e7173aac0d4d449" providerId="LiveId" clId="{33F77980-B683-4D28-9A52-3D2956250DB1}" dt="2020-08-28T02:32:49.917" v="11997" actId="20577"/>
        <pc:sldMkLst>
          <pc:docMk/>
          <pc:sldMk cId="1599469531" sldId="298"/>
        </pc:sldMkLst>
        <pc:spChg chg="mod">
          <ac:chgData name="Ellie Small" userId="2e7173aac0d4d449" providerId="LiveId" clId="{33F77980-B683-4D28-9A52-3D2956250DB1}" dt="2020-08-26T02:30:50.144" v="1737" actId="20577"/>
          <ac:spMkLst>
            <pc:docMk/>
            <pc:sldMk cId="1599469531" sldId="298"/>
            <ac:spMk id="2" creationId="{DA0CD55F-603C-4D2A-BE44-42317491026A}"/>
          </ac:spMkLst>
        </pc:spChg>
        <pc:spChg chg="mod ord">
          <ac:chgData name="Ellie Small" userId="2e7173aac0d4d449" providerId="LiveId" clId="{33F77980-B683-4D28-9A52-3D2956250DB1}" dt="2020-08-28T02:32:49.917" v="11997" actId="20577"/>
          <ac:spMkLst>
            <pc:docMk/>
            <pc:sldMk cId="1599469531" sldId="298"/>
            <ac:spMk id="3" creationId="{55001A84-3A36-4927-A44F-2BB39E2B1C33}"/>
          </ac:spMkLst>
        </pc:spChg>
        <pc:spChg chg="add mod">
          <ac:chgData name="Ellie Small" userId="2e7173aac0d4d449" providerId="LiveId" clId="{33F77980-B683-4D28-9A52-3D2956250DB1}" dt="2020-08-26T02:42:04.838" v="2144" actId="14100"/>
          <ac:spMkLst>
            <pc:docMk/>
            <pc:sldMk cId="1599469531" sldId="298"/>
            <ac:spMk id="7" creationId="{5184D0EC-1FDD-49A0-A61A-32108070639E}"/>
          </ac:spMkLst>
        </pc:spChg>
        <pc:spChg chg="mod ord">
          <ac:chgData name="Ellie Small" userId="2e7173aac0d4d449" providerId="LiveId" clId="{33F77980-B683-4D28-9A52-3D2956250DB1}" dt="2020-08-27T23:00:24.264" v="10063" actId="113"/>
          <ac:spMkLst>
            <pc:docMk/>
            <pc:sldMk cId="1599469531" sldId="298"/>
            <ac:spMk id="8" creationId="{EA183E68-8647-4019-94F9-B6FB8A417243}"/>
          </ac:spMkLst>
        </pc:spChg>
        <pc:spChg chg="del">
          <ac:chgData name="Ellie Small" userId="2e7173aac0d4d449" providerId="LiveId" clId="{33F77980-B683-4D28-9A52-3D2956250DB1}" dt="2020-08-26T02:39:56.363" v="2119" actId="478"/>
          <ac:spMkLst>
            <pc:docMk/>
            <pc:sldMk cId="1599469531" sldId="298"/>
            <ac:spMk id="10" creationId="{5246543E-FE8C-4CC1-B8D8-C3DD1E3D4531}"/>
          </ac:spMkLst>
        </pc:spChg>
        <pc:spChg chg="del mod">
          <ac:chgData name="Ellie Small" userId="2e7173aac0d4d449" providerId="LiveId" clId="{33F77980-B683-4D28-9A52-3D2956250DB1}" dt="2020-08-26T02:39:47.125" v="2117" actId="478"/>
          <ac:spMkLst>
            <pc:docMk/>
            <pc:sldMk cId="1599469531" sldId="298"/>
            <ac:spMk id="11" creationId="{7A734903-AF3A-493B-8419-24EC91DD04FC}"/>
          </ac:spMkLst>
        </pc:spChg>
        <pc:picChg chg="add mod modCrop">
          <ac:chgData name="Ellie Small" userId="2e7173aac0d4d449" providerId="LiveId" clId="{33F77980-B683-4D28-9A52-3D2956250DB1}" dt="2020-08-26T02:38:30.793" v="2109" actId="1076"/>
          <ac:picMkLst>
            <pc:docMk/>
            <pc:sldMk cId="1599469531" sldId="298"/>
            <ac:picMk id="5" creationId="{687FE953-5995-4F0F-A798-A9EA6F4BB11C}"/>
          </ac:picMkLst>
        </pc:picChg>
        <pc:picChg chg="del mod">
          <ac:chgData name="Ellie Small" userId="2e7173aac0d4d449" providerId="LiveId" clId="{33F77980-B683-4D28-9A52-3D2956250DB1}" dt="2020-08-26T02:37:55.608" v="2105" actId="478"/>
          <ac:picMkLst>
            <pc:docMk/>
            <pc:sldMk cId="1599469531" sldId="298"/>
            <ac:picMk id="6" creationId="{3116C510-FD8F-4653-AF75-476C8C855DA6}"/>
          </ac:picMkLst>
        </pc:picChg>
      </pc:sldChg>
      <pc:sldChg chg="add del">
        <pc:chgData name="Ellie Small" userId="2e7173aac0d4d449" providerId="LiveId" clId="{33F77980-B683-4D28-9A52-3D2956250DB1}" dt="2020-08-26T03:15:28.643" v="2215" actId="47"/>
        <pc:sldMkLst>
          <pc:docMk/>
          <pc:sldMk cId="193309141" sldId="299"/>
        </pc:sldMkLst>
      </pc:sldChg>
      <pc:sldChg chg="addSp delSp modSp add mod modAnim">
        <pc:chgData name="Ellie Small" userId="2e7173aac0d4d449" providerId="LiveId" clId="{33F77980-B683-4D28-9A52-3D2956250DB1}" dt="2020-08-28T07:39:11.553" v="12762" actId="20577"/>
        <pc:sldMkLst>
          <pc:docMk/>
          <pc:sldMk cId="4210519305" sldId="299"/>
        </pc:sldMkLst>
        <pc:spChg chg="mod">
          <ac:chgData name="Ellie Small" userId="2e7173aac0d4d449" providerId="LiveId" clId="{33F77980-B683-4D28-9A52-3D2956250DB1}" dt="2020-08-28T02:17:00.994" v="11866" actId="1076"/>
          <ac:spMkLst>
            <pc:docMk/>
            <pc:sldMk cId="4210519305" sldId="299"/>
            <ac:spMk id="2" creationId="{DA0CD55F-603C-4D2A-BE44-42317491026A}"/>
          </ac:spMkLst>
        </pc:spChg>
        <pc:spChg chg="mod">
          <ac:chgData name="Ellie Small" userId="2e7173aac0d4d449" providerId="LiveId" clId="{33F77980-B683-4D28-9A52-3D2956250DB1}" dt="2020-08-28T07:39:11.553" v="12762" actId="20577"/>
          <ac:spMkLst>
            <pc:docMk/>
            <pc:sldMk cId="4210519305" sldId="299"/>
            <ac:spMk id="3" creationId="{55001A84-3A36-4927-A44F-2BB39E2B1C33}"/>
          </ac:spMkLst>
        </pc:spChg>
        <pc:spChg chg="add del">
          <ac:chgData name="Ellie Small" userId="2e7173aac0d4d449" providerId="LiveId" clId="{33F77980-B683-4D28-9A52-3D2956250DB1}" dt="2020-08-28T01:37:15.358" v="10910" actId="22"/>
          <ac:spMkLst>
            <pc:docMk/>
            <pc:sldMk cId="4210519305" sldId="299"/>
            <ac:spMk id="6" creationId="{33A6533F-4019-4F58-BDD8-7BD53F6EFDBC}"/>
          </ac:spMkLst>
        </pc:spChg>
      </pc:sldChg>
      <pc:sldChg chg="delSp modSp add mod modAnim">
        <pc:chgData name="Ellie Small" userId="2e7173aac0d4d449" providerId="LiveId" clId="{33F77980-B683-4D28-9A52-3D2956250DB1}" dt="2020-08-27T23:01:53.446" v="10077" actId="27636"/>
        <pc:sldMkLst>
          <pc:docMk/>
          <pc:sldMk cId="1002132794" sldId="300"/>
        </pc:sldMkLst>
        <pc:spChg chg="mod">
          <ac:chgData name="Ellie Small" userId="2e7173aac0d4d449" providerId="LiveId" clId="{33F77980-B683-4D28-9A52-3D2956250DB1}" dt="2020-08-26T04:43:56.455" v="2418" actId="20577"/>
          <ac:spMkLst>
            <pc:docMk/>
            <pc:sldMk cId="1002132794" sldId="300"/>
            <ac:spMk id="2" creationId="{DA0CD55F-603C-4D2A-BE44-42317491026A}"/>
          </ac:spMkLst>
        </pc:spChg>
        <pc:spChg chg="mod">
          <ac:chgData name="Ellie Small" userId="2e7173aac0d4d449" providerId="LiveId" clId="{33F77980-B683-4D28-9A52-3D2956250DB1}" dt="2020-08-27T23:01:53.446" v="10077" actId="27636"/>
          <ac:spMkLst>
            <pc:docMk/>
            <pc:sldMk cId="1002132794" sldId="300"/>
            <ac:spMk id="3" creationId="{55001A84-3A36-4927-A44F-2BB39E2B1C33}"/>
          </ac:spMkLst>
        </pc:spChg>
        <pc:picChg chg="del">
          <ac:chgData name="Ellie Small" userId="2e7173aac0d4d449" providerId="LiveId" clId="{33F77980-B683-4D28-9A52-3D2956250DB1}" dt="2020-08-26T04:49:00.253" v="2944" actId="478"/>
          <ac:picMkLst>
            <pc:docMk/>
            <pc:sldMk cId="1002132794" sldId="300"/>
            <ac:picMk id="5" creationId="{AD2D4513-B92F-42A4-AEF2-970CCA8A47AF}"/>
          </ac:picMkLst>
        </pc:picChg>
      </pc:sldChg>
      <pc:sldChg chg="addSp delSp modSp add del mod modAnim">
        <pc:chgData name="Ellie Small" userId="2e7173aac0d4d449" providerId="LiveId" clId="{33F77980-B683-4D28-9A52-3D2956250DB1}" dt="2020-08-26T06:15:58.431" v="4658" actId="47"/>
        <pc:sldMkLst>
          <pc:docMk/>
          <pc:sldMk cId="2067436983" sldId="301"/>
        </pc:sldMkLst>
        <pc:spChg chg="mod">
          <ac:chgData name="Ellie Small" userId="2e7173aac0d4d449" providerId="LiveId" clId="{33F77980-B683-4D28-9A52-3D2956250DB1}" dt="2020-08-26T05:55:26.568" v="4636" actId="1076"/>
          <ac:spMkLst>
            <pc:docMk/>
            <pc:sldMk cId="2067436983" sldId="301"/>
            <ac:spMk id="2" creationId="{DA0CD55F-603C-4D2A-BE44-42317491026A}"/>
          </ac:spMkLst>
        </pc:spChg>
        <pc:spChg chg="mod ord">
          <ac:chgData name="Ellie Small" userId="2e7173aac0d4d449" providerId="LiveId" clId="{33F77980-B683-4D28-9A52-3D2956250DB1}" dt="2020-08-26T05:55:21.354" v="4633" actId="1076"/>
          <ac:spMkLst>
            <pc:docMk/>
            <pc:sldMk cId="2067436983" sldId="301"/>
            <ac:spMk id="3" creationId="{55001A84-3A36-4927-A44F-2BB39E2B1C33}"/>
          </ac:spMkLst>
        </pc:spChg>
        <pc:spChg chg="add mod">
          <ac:chgData name="Ellie Small" userId="2e7173aac0d4d449" providerId="LiveId" clId="{33F77980-B683-4D28-9A52-3D2956250DB1}" dt="2020-08-26T05:56:29.333" v="4643" actId="20577"/>
          <ac:spMkLst>
            <pc:docMk/>
            <pc:sldMk cId="2067436983" sldId="301"/>
            <ac:spMk id="8" creationId="{4E563CDD-33CD-48F8-B99A-A074F3B6D165}"/>
          </ac:spMkLst>
        </pc:spChg>
        <pc:picChg chg="add del mod">
          <ac:chgData name="Ellie Small" userId="2e7173aac0d4d449" providerId="LiveId" clId="{33F77980-B683-4D28-9A52-3D2956250DB1}" dt="2020-08-26T05:40:01.148" v="3905" actId="478"/>
          <ac:picMkLst>
            <pc:docMk/>
            <pc:sldMk cId="2067436983" sldId="301"/>
            <ac:picMk id="6" creationId="{07C9BF14-297F-4D92-BFB1-18F99D4B6424}"/>
          </ac:picMkLst>
        </pc:picChg>
        <pc:picChg chg="add mod modCrop">
          <ac:chgData name="Ellie Small" userId="2e7173aac0d4d449" providerId="LiveId" clId="{33F77980-B683-4D28-9A52-3D2956250DB1}" dt="2020-08-26T05:55:43.018" v="4638" actId="14100"/>
          <ac:picMkLst>
            <pc:docMk/>
            <pc:sldMk cId="2067436983" sldId="301"/>
            <ac:picMk id="7" creationId="{B76B593E-44A4-4D7C-A726-8EFA4AF5E423}"/>
          </ac:picMkLst>
        </pc:picChg>
      </pc:sldChg>
      <pc:sldChg chg="addSp delSp modSp add mod ord modAnim">
        <pc:chgData name="Ellie Small" userId="2e7173aac0d4d449" providerId="LiveId" clId="{33F77980-B683-4D28-9A52-3D2956250DB1}" dt="2020-08-28T03:18:02.336" v="12238" actId="20577"/>
        <pc:sldMkLst>
          <pc:docMk/>
          <pc:sldMk cId="2597470593" sldId="302"/>
        </pc:sldMkLst>
        <pc:spChg chg="mod">
          <ac:chgData name="Ellie Small" userId="2e7173aac0d4d449" providerId="LiveId" clId="{33F77980-B683-4D28-9A52-3D2956250DB1}" dt="2020-08-26T06:33:29.347" v="5370" actId="6549"/>
          <ac:spMkLst>
            <pc:docMk/>
            <pc:sldMk cId="2597470593" sldId="302"/>
            <ac:spMk id="2" creationId="{DA0CD55F-603C-4D2A-BE44-42317491026A}"/>
          </ac:spMkLst>
        </pc:spChg>
        <pc:spChg chg="mod">
          <ac:chgData name="Ellie Small" userId="2e7173aac0d4d449" providerId="LiveId" clId="{33F77980-B683-4D28-9A52-3D2956250DB1}" dt="2020-08-26T06:32:06.832" v="5360" actId="114"/>
          <ac:spMkLst>
            <pc:docMk/>
            <pc:sldMk cId="2597470593" sldId="302"/>
            <ac:spMk id="3" creationId="{55001A84-3A36-4927-A44F-2BB39E2B1C33}"/>
          </ac:spMkLst>
        </pc:spChg>
        <pc:spChg chg="mod">
          <ac:chgData name="Ellie Small" userId="2e7173aac0d4d449" providerId="LiveId" clId="{33F77980-B683-4D28-9A52-3D2956250DB1}" dt="2020-08-28T03:18:02.336" v="12238" actId="20577"/>
          <ac:spMkLst>
            <pc:docMk/>
            <pc:sldMk cId="2597470593" sldId="302"/>
            <ac:spMk id="8" creationId="{4E563CDD-33CD-48F8-B99A-A074F3B6D165}"/>
          </ac:spMkLst>
        </pc:spChg>
        <pc:spChg chg="add mod">
          <ac:chgData name="Ellie Small" userId="2e7173aac0d4d449" providerId="LiveId" clId="{33F77980-B683-4D28-9A52-3D2956250DB1}" dt="2020-08-28T03:17:30.304" v="12198" actId="20577"/>
          <ac:spMkLst>
            <pc:docMk/>
            <pc:sldMk cId="2597470593" sldId="302"/>
            <ac:spMk id="9" creationId="{BEA02DD9-72E1-452A-A26E-4429E60768BB}"/>
          </ac:spMkLst>
        </pc:spChg>
        <pc:picChg chg="add del mod modCrop">
          <ac:chgData name="Ellie Small" userId="2e7173aac0d4d449" providerId="LiveId" clId="{33F77980-B683-4D28-9A52-3D2956250DB1}" dt="2020-08-27T04:59:14.656" v="6493" actId="478"/>
          <ac:picMkLst>
            <pc:docMk/>
            <pc:sldMk cId="2597470593" sldId="302"/>
            <ac:picMk id="5" creationId="{D9FA2EB1-6A65-4426-A5B7-97737ADE386C}"/>
          </ac:picMkLst>
        </pc:picChg>
        <pc:picChg chg="add del mod modCrop">
          <ac:chgData name="Ellie Small" userId="2e7173aac0d4d449" providerId="LiveId" clId="{33F77980-B683-4D28-9A52-3D2956250DB1}" dt="2020-08-27T04:58:31.628" v="6488" actId="478"/>
          <ac:picMkLst>
            <pc:docMk/>
            <pc:sldMk cId="2597470593" sldId="302"/>
            <ac:picMk id="6" creationId="{EE7AF926-1E02-4D1F-94D6-56C77582B970}"/>
          </ac:picMkLst>
        </pc:picChg>
        <pc:picChg chg="add mod modCrop">
          <ac:chgData name="Ellie Small" userId="2e7173aac0d4d449" providerId="LiveId" clId="{33F77980-B683-4D28-9A52-3D2956250DB1}" dt="2020-08-27T04:59:25.331" v="6495" actId="14100"/>
          <ac:picMkLst>
            <pc:docMk/>
            <pc:sldMk cId="2597470593" sldId="302"/>
            <ac:picMk id="7" creationId="{1A00866C-396C-4A34-B1FA-4BDBC866D5BC}"/>
          </ac:picMkLst>
        </pc:picChg>
        <pc:picChg chg="del">
          <ac:chgData name="Ellie Small" userId="2e7173aac0d4d449" providerId="LiveId" clId="{33F77980-B683-4D28-9A52-3D2956250DB1}" dt="2020-08-26T06:14:54.214" v="4649" actId="478"/>
          <ac:picMkLst>
            <pc:docMk/>
            <pc:sldMk cId="2597470593" sldId="302"/>
            <ac:picMk id="7" creationId="{B76B593E-44A4-4D7C-A726-8EFA4AF5E423}"/>
          </ac:picMkLst>
        </pc:picChg>
      </pc:sldChg>
      <pc:sldChg chg="addSp delSp modSp add mod modAnim">
        <pc:chgData name="Ellie Small" userId="2e7173aac0d4d449" providerId="LiveId" clId="{33F77980-B683-4D28-9A52-3D2956250DB1}" dt="2020-08-30T22:12:02.886" v="12965" actId="6549"/>
        <pc:sldMkLst>
          <pc:docMk/>
          <pc:sldMk cId="3238516842" sldId="303"/>
        </pc:sldMkLst>
        <pc:spChg chg="mod">
          <ac:chgData name="Ellie Small" userId="2e7173aac0d4d449" providerId="LiveId" clId="{33F77980-B683-4D28-9A52-3D2956250DB1}" dt="2020-08-30T22:12:02.886" v="12965" actId="6549"/>
          <ac:spMkLst>
            <pc:docMk/>
            <pc:sldMk cId="3238516842" sldId="303"/>
            <ac:spMk id="3" creationId="{55001A84-3A36-4927-A44F-2BB39E2B1C33}"/>
          </ac:spMkLst>
        </pc:spChg>
        <pc:spChg chg="mod">
          <ac:chgData name="Ellie Small" userId="2e7173aac0d4d449" providerId="LiveId" clId="{33F77980-B683-4D28-9A52-3D2956250DB1}" dt="2020-08-28T03:24:05.815" v="12366" actId="20577"/>
          <ac:spMkLst>
            <pc:docMk/>
            <pc:sldMk cId="3238516842" sldId="303"/>
            <ac:spMk id="8" creationId="{4E563CDD-33CD-48F8-B99A-A074F3B6D165}"/>
          </ac:spMkLst>
        </pc:spChg>
        <pc:spChg chg="add mod">
          <ac:chgData name="Ellie Small" userId="2e7173aac0d4d449" providerId="LiveId" clId="{33F77980-B683-4D28-9A52-3D2956250DB1}" dt="2020-08-28T03:24:26.042" v="12417" actId="20577"/>
          <ac:spMkLst>
            <pc:docMk/>
            <pc:sldMk cId="3238516842" sldId="303"/>
            <ac:spMk id="10" creationId="{5F4FD8AE-E72E-4CB4-865E-8EFEDDC68686}"/>
          </ac:spMkLst>
        </pc:spChg>
        <pc:picChg chg="del">
          <ac:chgData name="Ellie Small" userId="2e7173aac0d4d449" providerId="LiveId" clId="{33F77980-B683-4D28-9A52-3D2956250DB1}" dt="2020-08-27T04:59:32.240" v="6496" actId="478"/>
          <ac:picMkLst>
            <pc:docMk/>
            <pc:sldMk cId="3238516842" sldId="303"/>
            <ac:picMk id="5" creationId="{D9FA2EB1-6A65-4426-A5B7-97737ADE386C}"/>
          </ac:picMkLst>
        </pc:picChg>
        <pc:picChg chg="add mod">
          <ac:chgData name="Ellie Small" userId="2e7173aac0d4d449" providerId="LiveId" clId="{33F77980-B683-4D28-9A52-3D2956250DB1}" dt="2020-08-27T04:59:38.838" v="6498" actId="1076"/>
          <ac:picMkLst>
            <pc:docMk/>
            <pc:sldMk cId="3238516842" sldId="303"/>
            <ac:picMk id="6" creationId="{3076A17F-1A80-417A-A62F-51DFBB3D1B6A}"/>
          </ac:picMkLst>
        </pc:picChg>
      </pc:sldChg>
      <pc:sldChg chg="modSp add del">
        <pc:chgData name="Ellie Small" userId="2e7173aac0d4d449" providerId="LiveId" clId="{33F77980-B683-4D28-9A52-3D2956250DB1}" dt="2020-08-26T06:36:00.154" v="5412" actId="47"/>
        <pc:sldMkLst>
          <pc:docMk/>
          <pc:sldMk cId="341729328" sldId="304"/>
        </pc:sldMkLst>
        <pc:spChg chg="mod">
          <ac:chgData name="Ellie Small" userId="2e7173aac0d4d449" providerId="LiveId" clId="{33F77980-B683-4D28-9A52-3D2956250DB1}" dt="2020-08-26T06:32:51.713" v="5368" actId="20577"/>
          <ac:spMkLst>
            <pc:docMk/>
            <pc:sldMk cId="341729328" sldId="304"/>
            <ac:spMk id="3" creationId="{55001A84-3A36-4927-A44F-2BB39E2B1C33}"/>
          </ac:spMkLst>
        </pc:spChg>
      </pc:sldChg>
      <pc:sldChg chg="addSp delSp modSp add mod ord modAnim">
        <pc:chgData name="Ellie Small" userId="2e7173aac0d4d449" providerId="LiveId" clId="{33F77980-B683-4D28-9A52-3D2956250DB1}" dt="2020-08-28T02:45:50.089" v="12088" actId="20577"/>
        <pc:sldMkLst>
          <pc:docMk/>
          <pc:sldMk cId="3980546774" sldId="305"/>
        </pc:sldMkLst>
        <pc:spChg chg="mod">
          <ac:chgData name="Ellie Small" userId="2e7173aac0d4d449" providerId="LiveId" clId="{33F77980-B683-4D28-9A52-3D2956250DB1}" dt="2020-08-26T17:33:10.305" v="5935" actId="20577"/>
          <ac:spMkLst>
            <pc:docMk/>
            <pc:sldMk cId="3980546774" sldId="305"/>
            <ac:spMk id="2" creationId="{DA0CD55F-603C-4D2A-BE44-42317491026A}"/>
          </ac:spMkLst>
        </pc:spChg>
        <pc:spChg chg="mod">
          <ac:chgData name="Ellie Small" userId="2e7173aac0d4d449" providerId="LiveId" clId="{33F77980-B683-4D28-9A52-3D2956250DB1}" dt="2020-08-26T17:34:04.447" v="5941" actId="27636"/>
          <ac:spMkLst>
            <pc:docMk/>
            <pc:sldMk cId="3980546774" sldId="305"/>
            <ac:spMk id="3" creationId="{55001A84-3A36-4927-A44F-2BB39E2B1C33}"/>
          </ac:spMkLst>
        </pc:spChg>
        <pc:spChg chg="add mod">
          <ac:chgData name="Ellie Small" userId="2e7173aac0d4d449" providerId="LiveId" clId="{33F77980-B683-4D28-9A52-3D2956250DB1}" dt="2020-08-28T02:45:50.089" v="12088" actId="20577"/>
          <ac:spMkLst>
            <pc:docMk/>
            <pc:sldMk cId="3980546774" sldId="305"/>
            <ac:spMk id="6" creationId="{A3FD21D8-3BF1-4C48-8146-7CDBD8E99C71}"/>
          </ac:spMkLst>
        </pc:spChg>
        <pc:spChg chg="add del">
          <ac:chgData name="Ellie Small" userId="2e7173aac0d4d449" providerId="LiveId" clId="{33F77980-B683-4D28-9A52-3D2956250DB1}" dt="2020-08-26T17:39:10.009" v="5947" actId="22"/>
          <ac:spMkLst>
            <pc:docMk/>
            <pc:sldMk cId="3980546774" sldId="305"/>
            <ac:spMk id="7" creationId="{9CED1ECA-2FA9-43C5-AF28-D7C9953E723B}"/>
          </ac:spMkLst>
        </pc:spChg>
        <pc:spChg chg="mod">
          <ac:chgData name="Ellie Small" userId="2e7173aac0d4d449" providerId="LiveId" clId="{33F77980-B683-4D28-9A52-3D2956250DB1}" dt="2020-08-28T01:21:30.342" v="10598" actId="20577"/>
          <ac:spMkLst>
            <pc:docMk/>
            <pc:sldMk cId="3980546774" sldId="305"/>
            <ac:spMk id="8" creationId="{4E563CDD-33CD-48F8-B99A-A074F3B6D165}"/>
          </ac:spMkLst>
        </pc:spChg>
        <pc:picChg chg="add mod modCrop">
          <ac:chgData name="Ellie Small" userId="2e7173aac0d4d449" providerId="LiveId" clId="{33F77980-B683-4D28-9A52-3D2956250DB1}" dt="2020-08-27T05:01:22.950" v="6503" actId="1076"/>
          <ac:picMkLst>
            <pc:docMk/>
            <pc:sldMk cId="3980546774" sldId="305"/>
            <ac:picMk id="5" creationId="{C8F61212-C513-4904-B5E2-B5A468A8B343}"/>
          </ac:picMkLst>
        </pc:picChg>
        <pc:picChg chg="del">
          <ac:chgData name="Ellie Small" userId="2e7173aac0d4d449" providerId="LiveId" clId="{33F77980-B683-4D28-9A52-3D2956250DB1}" dt="2020-08-26T06:35:55.622" v="5411" actId="478"/>
          <ac:picMkLst>
            <pc:docMk/>
            <pc:sldMk cId="3980546774" sldId="305"/>
            <ac:picMk id="5" creationId="{D9FA2EB1-6A65-4426-A5B7-97737ADE386C}"/>
          </ac:picMkLst>
        </pc:picChg>
        <pc:picChg chg="add del mod modCrop">
          <ac:chgData name="Ellie Small" userId="2e7173aac0d4d449" providerId="LiveId" clId="{33F77980-B683-4D28-9A52-3D2956250DB1}" dt="2020-08-26T17:52:06.391" v="6157" actId="478"/>
          <ac:picMkLst>
            <pc:docMk/>
            <pc:sldMk cId="3980546774" sldId="305"/>
            <ac:picMk id="6" creationId="{EA47394F-E244-439A-8627-9E8706CDB072}"/>
          </ac:picMkLst>
        </pc:picChg>
        <pc:picChg chg="add del mod modCrop">
          <ac:chgData name="Ellie Small" userId="2e7173aac0d4d449" providerId="LiveId" clId="{33F77980-B683-4D28-9A52-3D2956250DB1}" dt="2020-08-27T05:01:15.665" v="6502" actId="478"/>
          <ac:picMkLst>
            <pc:docMk/>
            <pc:sldMk cId="3980546774" sldId="305"/>
            <ac:picMk id="9" creationId="{3835581C-E1DC-4583-A885-0911D878AE40}"/>
          </ac:picMkLst>
        </pc:picChg>
      </pc:sldChg>
      <pc:sldChg chg="addSp delSp modSp add mod modAnim">
        <pc:chgData name="Ellie Small" userId="2e7173aac0d4d449" providerId="LiveId" clId="{33F77980-B683-4D28-9A52-3D2956250DB1}" dt="2020-08-30T22:16:44.780" v="13051"/>
        <pc:sldMkLst>
          <pc:docMk/>
          <pc:sldMk cId="3696508272" sldId="306"/>
        </pc:sldMkLst>
        <pc:spChg chg="mod">
          <ac:chgData name="Ellie Small" userId="2e7173aac0d4d449" providerId="LiveId" clId="{33F77980-B683-4D28-9A52-3D2956250DB1}" dt="2020-08-26T17:33:49.595" v="5937" actId="20577"/>
          <ac:spMkLst>
            <pc:docMk/>
            <pc:sldMk cId="3696508272" sldId="306"/>
            <ac:spMk id="2" creationId="{DA0CD55F-603C-4D2A-BE44-42317491026A}"/>
          </ac:spMkLst>
        </pc:spChg>
        <pc:spChg chg="mod">
          <ac:chgData name="Ellie Small" userId="2e7173aac0d4d449" providerId="LiveId" clId="{33F77980-B683-4D28-9A52-3D2956250DB1}" dt="2020-08-30T22:16:27.705" v="13050" actId="27636"/>
          <ac:spMkLst>
            <pc:docMk/>
            <pc:sldMk cId="3696508272" sldId="306"/>
            <ac:spMk id="3" creationId="{55001A84-3A36-4927-A44F-2BB39E2B1C33}"/>
          </ac:spMkLst>
        </pc:spChg>
        <pc:spChg chg="mod">
          <ac:chgData name="Ellie Small" userId="2e7173aac0d4d449" providerId="LiveId" clId="{33F77980-B683-4D28-9A52-3D2956250DB1}" dt="2020-08-28T05:01:30.866" v="12627" actId="14100"/>
          <ac:spMkLst>
            <pc:docMk/>
            <pc:sldMk cId="3696508272" sldId="306"/>
            <ac:spMk id="8" creationId="{4E563CDD-33CD-48F8-B99A-A074F3B6D165}"/>
          </ac:spMkLst>
        </pc:spChg>
        <pc:spChg chg="add mod">
          <ac:chgData name="Ellie Small" userId="2e7173aac0d4d449" providerId="LiveId" clId="{33F77980-B683-4D28-9A52-3D2956250DB1}" dt="2020-08-28T05:02:05.676" v="12638" actId="20577"/>
          <ac:spMkLst>
            <pc:docMk/>
            <pc:sldMk cId="3696508272" sldId="306"/>
            <ac:spMk id="11" creationId="{47366E22-22D0-48D7-BDC1-25426D1FBED2}"/>
          </ac:spMkLst>
        </pc:spChg>
        <pc:picChg chg="add del mod">
          <ac:chgData name="Ellie Small" userId="2e7173aac0d4d449" providerId="LiveId" clId="{33F77980-B683-4D28-9A52-3D2956250DB1}" dt="2020-08-27T05:01:28.665" v="6504" actId="478"/>
          <ac:picMkLst>
            <pc:docMk/>
            <pc:sldMk cId="3696508272" sldId="306"/>
            <ac:picMk id="5" creationId="{6206D2CF-9ACF-423D-B57F-D57393C4BE22}"/>
          </ac:picMkLst>
        </pc:picChg>
        <pc:picChg chg="add del">
          <ac:chgData name="Ellie Small" userId="2e7173aac0d4d449" providerId="LiveId" clId="{33F77980-B683-4D28-9A52-3D2956250DB1}" dt="2020-08-27T05:01:34.631" v="6506"/>
          <ac:picMkLst>
            <pc:docMk/>
            <pc:sldMk cId="3696508272" sldId="306"/>
            <ac:picMk id="6" creationId="{14A4687B-040D-4B43-B3AD-9D1C456C7888}"/>
          </ac:picMkLst>
        </pc:picChg>
        <pc:picChg chg="add mod">
          <ac:chgData name="Ellie Small" userId="2e7173aac0d4d449" providerId="LiveId" clId="{33F77980-B683-4D28-9A52-3D2956250DB1}" dt="2020-08-27T05:01:45.373" v="6508" actId="1076"/>
          <ac:picMkLst>
            <pc:docMk/>
            <pc:sldMk cId="3696508272" sldId="306"/>
            <ac:picMk id="7" creationId="{095035B1-3A75-476D-B83A-7C79B4D8E712}"/>
          </ac:picMkLst>
        </pc:picChg>
      </pc:sldChg>
      <pc:sldChg chg="addSp delSp modSp add mod ord modAnim">
        <pc:chgData name="Ellie Small" userId="2e7173aac0d4d449" providerId="LiveId" clId="{33F77980-B683-4D28-9A52-3D2956250DB1}" dt="2020-08-28T02:08:42.068" v="11634" actId="20577"/>
        <pc:sldMkLst>
          <pc:docMk/>
          <pc:sldMk cId="2561356947" sldId="307"/>
        </pc:sldMkLst>
        <pc:spChg chg="mod">
          <ac:chgData name="Ellie Small" userId="2e7173aac0d4d449" providerId="LiveId" clId="{33F77980-B683-4D28-9A52-3D2956250DB1}" dt="2020-08-27T05:10:16.073" v="6527" actId="20577"/>
          <ac:spMkLst>
            <pc:docMk/>
            <pc:sldMk cId="2561356947" sldId="307"/>
            <ac:spMk id="2" creationId="{DA0CD55F-603C-4D2A-BE44-42317491026A}"/>
          </ac:spMkLst>
        </pc:spChg>
        <pc:spChg chg="mod">
          <ac:chgData name="Ellie Small" userId="2e7173aac0d4d449" providerId="LiveId" clId="{33F77980-B683-4D28-9A52-3D2956250DB1}" dt="2020-08-28T02:08:42.068" v="11634" actId="20577"/>
          <ac:spMkLst>
            <pc:docMk/>
            <pc:sldMk cId="2561356947" sldId="307"/>
            <ac:spMk id="3" creationId="{55001A84-3A36-4927-A44F-2BB39E2B1C33}"/>
          </ac:spMkLst>
        </pc:spChg>
        <pc:spChg chg="add mod">
          <ac:chgData name="Ellie Small" userId="2e7173aac0d4d449" providerId="LiveId" clId="{33F77980-B683-4D28-9A52-3D2956250DB1}" dt="2020-08-27T18:39:35.903" v="7622" actId="20577"/>
          <ac:spMkLst>
            <pc:docMk/>
            <pc:sldMk cId="2561356947" sldId="307"/>
            <ac:spMk id="6" creationId="{CA91D6FF-B30E-46C2-9734-DD319CEB100D}"/>
          </ac:spMkLst>
        </pc:spChg>
        <pc:picChg chg="add del mod modCrop">
          <ac:chgData name="Ellie Small" userId="2e7173aac0d4d449" providerId="LiveId" clId="{33F77980-B683-4D28-9A52-3D2956250DB1}" dt="2020-08-27T18:44:49.128" v="7682" actId="478"/>
          <ac:picMkLst>
            <pc:docMk/>
            <pc:sldMk cId="2561356947" sldId="307"/>
            <ac:picMk id="5" creationId="{3649936E-9055-41E4-BF4E-D7D63FBC4B0D}"/>
          </ac:picMkLst>
        </pc:picChg>
        <pc:picChg chg="add mod ord modCrop">
          <ac:chgData name="Ellie Small" userId="2e7173aac0d4d449" providerId="LiveId" clId="{33F77980-B683-4D28-9A52-3D2956250DB1}" dt="2020-08-27T18:45:31.995" v="7688" actId="167"/>
          <ac:picMkLst>
            <pc:docMk/>
            <pc:sldMk cId="2561356947" sldId="307"/>
            <ac:picMk id="7" creationId="{3677CECB-F9BD-4A00-8763-4DCD8D13FCF5}"/>
          </ac:picMkLst>
        </pc:picChg>
      </pc:sldChg>
      <pc:sldChg chg="modSp add del mod">
        <pc:chgData name="Ellie Small" userId="2e7173aac0d4d449" providerId="LiveId" clId="{33F77980-B683-4D28-9A52-3D2956250DB1}" dt="2020-08-27T04:56:27.626" v="6483" actId="47"/>
        <pc:sldMkLst>
          <pc:docMk/>
          <pc:sldMk cId="3868890134" sldId="307"/>
        </pc:sldMkLst>
        <pc:spChg chg="mod">
          <ac:chgData name="Ellie Small" userId="2e7173aac0d4d449" providerId="LiveId" clId="{33F77980-B683-4D28-9A52-3D2956250DB1}" dt="2020-08-26T18:10:22.477" v="6466" actId="207"/>
          <ac:spMkLst>
            <pc:docMk/>
            <pc:sldMk cId="3868890134" sldId="307"/>
            <ac:spMk id="2" creationId="{DA0CD55F-603C-4D2A-BE44-42317491026A}"/>
          </ac:spMkLst>
        </pc:spChg>
        <pc:spChg chg="mod">
          <ac:chgData name="Ellie Small" userId="2e7173aac0d4d449" providerId="LiveId" clId="{33F77980-B683-4D28-9A52-3D2956250DB1}" dt="2020-08-26T18:10:17.943" v="6465" actId="27636"/>
          <ac:spMkLst>
            <pc:docMk/>
            <pc:sldMk cId="3868890134" sldId="307"/>
            <ac:spMk id="3" creationId="{55001A84-3A36-4927-A44F-2BB39E2B1C33}"/>
          </ac:spMkLst>
        </pc:spChg>
      </pc:sldChg>
      <pc:sldChg chg="addSp delSp modSp add mod modAnim">
        <pc:chgData name="Ellie Small" userId="2e7173aac0d4d449" providerId="LiveId" clId="{33F77980-B683-4D28-9A52-3D2956250DB1}" dt="2020-08-28T01:31:39.018" v="10800"/>
        <pc:sldMkLst>
          <pc:docMk/>
          <pc:sldMk cId="1160939070" sldId="308"/>
        </pc:sldMkLst>
        <pc:spChg chg="mod">
          <ac:chgData name="Ellie Small" userId="2e7173aac0d4d449" providerId="LiveId" clId="{33F77980-B683-4D28-9A52-3D2956250DB1}" dt="2020-08-27T05:23:00.225" v="7362" actId="20577"/>
          <ac:spMkLst>
            <pc:docMk/>
            <pc:sldMk cId="1160939070" sldId="308"/>
            <ac:spMk id="2" creationId="{DA0CD55F-603C-4D2A-BE44-42317491026A}"/>
          </ac:spMkLst>
        </pc:spChg>
        <pc:spChg chg="mod">
          <ac:chgData name="Ellie Small" userId="2e7173aac0d4d449" providerId="LiveId" clId="{33F77980-B683-4D28-9A52-3D2956250DB1}" dt="2020-08-28T01:30:46.780" v="10793" actId="27636"/>
          <ac:spMkLst>
            <pc:docMk/>
            <pc:sldMk cId="1160939070" sldId="308"/>
            <ac:spMk id="3" creationId="{55001A84-3A36-4927-A44F-2BB39E2B1C33}"/>
          </ac:spMkLst>
        </pc:spChg>
        <pc:spChg chg="add mod">
          <ac:chgData name="Ellie Small" userId="2e7173aac0d4d449" providerId="LiveId" clId="{33F77980-B683-4D28-9A52-3D2956250DB1}" dt="2020-08-28T01:30:57.147" v="10794" actId="1076"/>
          <ac:spMkLst>
            <pc:docMk/>
            <pc:sldMk cId="1160939070" sldId="308"/>
            <ac:spMk id="8" creationId="{A4FC556E-44EB-407D-B343-FD8A206FDD22}"/>
          </ac:spMkLst>
        </pc:spChg>
        <pc:picChg chg="add del mod modCrop">
          <ac:chgData name="Ellie Small" userId="2e7173aac0d4d449" providerId="LiveId" clId="{33F77980-B683-4D28-9A52-3D2956250DB1}" dt="2020-08-27T20:47:08.571" v="7709" actId="478"/>
          <ac:picMkLst>
            <pc:docMk/>
            <pc:sldMk cId="1160939070" sldId="308"/>
            <ac:picMk id="5" creationId="{517C24A2-78D2-4CDB-AD62-2E7AC24A7B30}"/>
          </ac:picMkLst>
        </pc:picChg>
        <pc:picChg chg="add del mod modCrop">
          <ac:chgData name="Ellie Small" userId="2e7173aac0d4d449" providerId="LiveId" clId="{33F77980-B683-4D28-9A52-3D2956250DB1}" dt="2020-08-27T20:59:08.863" v="7715" actId="478"/>
          <ac:picMkLst>
            <pc:docMk/>
            <pc:sldMk cId="1160939070" sldId="308"/>
            <ac:picMk id="6" creationId="{FBE73291-1FA8-4C2A-ABDD-AEE774906547}"/>
          </ac:picMkLst>
        </pc:picChg>
        <pc:picChg chg="add mod modCrop">
          <ac:chgData name="Ellie Small" userId="2e7173aac0d4d449" providerId="LiveId" clId="{33F77980-B683-4D28-9A52-3D2956250DB1}" dt="2020-08-27T21:00:29.721" v="7788" actId="1076"/>
          <ac:picMkLst>
            <pc:docMk/>
            <pc:sldMk cId="1160939070" sldId="308"/>
            <ac:picMk id="7" creationId="{BD60C1C8-5048-402D-B6A4-FD22B106BF65}"/>
          </ac:picMkLst>
        </pc:picChg>
      </pc:sldChg>
      <pc:sldChg chg="addSp delSp modSp add del mod modAnim">
        <pc:chgData name="Ellie Small" userId="2e7173aac0d4d449" providerId="LiveId" clId="{33F77980-B683-4D28-9A52-3D2956250DB1}" dt="2020-08-27T21:16:45.535" v="8565" actId="47"/>
        <pc:sldMkLst>
          <pc:docMk/>
          <pc:sldMk cId="2882953159" sldId="309"/>
        </pc:sldMkLst>
        <pc:spChg chg="mod">
          <ac:chgData name="Ellie Small" userId="2e7173aac0d4d449" providerId="LiveId" clId="{33F77980-B683-4D28-9A52-3D2956250DB1}" dt="2020-08-27T21:03:29.799" v="7969" actId="20577"/>
          <ac:spMkLst>
            <pc:docMk/>
            <pc:sldMk cId="2882953159" sldId="309"/>
            <ac:spMk id="2" creationId="{DA0CD55F-603C-4D2A-BE44-42317491026A}"/>
          </ac:spMkLst>
        </pc:spChg>
        <pc:spChg chg="mod">
          <ac:chgData name="Ellie Small" userId="2e7173aac0d4d449" providerId="LiveId" clId="{33F77980-B683-4D28-9A52-3D2956250DB1}" dt="2020-08-27T21:12:32.229" v="8374" actId="6549"/>
          <ac:spMkLst>
            <pc:docMk/>
            <pc:sldMk cId="2882953159" sldId="309"/>
            <ac:spMk id="3" creationId="{55001A84-3A36-4927-A44F-2BB39E2B1C33}"/>
          </ac:spMkLst>
        </pc:spChg>
        <pc:spChg chg="add mod">
          <ac:chgData name="Ellie Small" userId="2e7173aac0d4d449" providerId="LiveId" clId="{33F77980-B683-4D28-9A52-3D2956250DB1}" dt="2020-08-27T21:12:01.563" v="8327" actId="1076"/>
          <ac:spMkLst>
            <pc:docMk/>
            <pc:sldMk cId="2882953159" sldId="309"/>
            <ac:spMk id="5" creationId="{026DB9DC-9E75-4D2E-8A13-FA872BED63AA}"/>
          </ac:spMkLst>
        </pc:spChg>
        <pc:spChg chg="del mod">
          <ac:chgData name="Ellie Small" userId="2e7173aac0d4d449" providerId="LiveId" clId="{33F77980-B683-4D28-9A52-3D2956250DB1}" dt="2020-08-27T21:11:49.938" v="8326" actId="478"/>
          <ac:spMkLst>
            <pc:docMk/>
            <pc:sldMk cId="2882953159" sldId="309"/>
            <ac:spMk id="8" creationId="{A4FC556E-44EB-407D-B343-FD8A206FDD22}"/>
          </ac:spMkLst>
        </pc:spChg>
      </pc:sldChg>
      <pc:sldChg chg="add del">
        <pc:chgData name="Ellie Small" userId="2e7173aac0d4d449" providerId="LiveId" clId="{33F77980-B683-4D28-9A52-3D2956250DB1}" dt="2020-08-27T18:45:45.414" v="7689" actId="47"/>
        <pc:sldMkLst>
          <pc:docMk/>
          <pc:sldMk cId="3223848813" sldId="309"/>
        </pc:sldMkLst>
      </pc:sldChg>
      <pc:sldChg chg="modSp add mod modAnim">
        <pc:chgData name="Ellie Small" userId="2e7173aac0d4d449" providerId="LiveId" clId="{33F77980-B683-4D28-9A52-3D2956250DB1}" dt="2020-08-28T01:32:37.176" v="10820"/>
        <pc:sldMkLst>
          <pc:docMk/>
          <pc:sldMk cId="4247674657" sldId="310"/>
        </pc:sldMkLst>
        <pc:spChg chg="mod">
          <ac:chgData name="Ellie Small" userId="2e7173aac0d4d449" providerId="LiveId" clId="{33F77980-B683-4D28-9A52-3D2956250DB1}" dt="2020-08-27T21:21:56.422" v="8831" actId="20577"/>
          <ac:spMkLst>
            <pc:docMk/>
            <pc:sldMk cId="4247674657" sldId="310"/>
            <ac:spMk id="2" creationId="{DA0CD55F-603C-4D2A-BE44-42317491026A}"/>
          </ac:spMkLst>
        </pc:spChg>
        <pc:spChg chg="mod">
          <ac:chgData name="Ellie Small" userId="2e7173aac0d4d449" providerId="LiveId" clId="{33F77980-B683-4D28-9A52-3D2956250DB1}" dt="2020-08-28T01:32:28.184" v="10818" actId="6549"/>
          <ac:spMkLst>
            <pc:docMk/>
            <pc:sldMk cId="4247674657" sldId="310"/>
            <ac:spMk id="3" creationId="{55001A84-3A36-4927-A44F-2BB39E2B1C33}"/>
          </ac:spMkLst>
        </pc:spChg>
      </pc:sldChg>
      <pc:sldChg chg="addSp delSp modSp add mod modAnim">
        <pc:chgData name="Ellie Small" userId="2e7173aac0d4d449" providerId="LiveId" clId="{33F77980-B683-4D28-9A52-3D2956250DB1}" dt="2020-08-28T02:57:28.447" v="12183" actId="1036"/>
        <pc:sldMkLst>
          <pc:docMk/>
          <pc:sldMk cId="1781192524" sldId="311"/>
        </pc:sldMkLst>
        <pc:spChg chg="mod">
          <ac:chgData name="Ellie Small" userId="2e7173aac0d4d449" providerId="LiveId" clId="{33F77980-B683-4D28-9A52-3D2956250DB1}" dt="2020-08-27T21:22:04.222" v="8833" actId="20577"/>
          <ac:spMkLst>
            <pc:docMk/>
            <pc:sldMk cId="1781192524" sldId="311"/>
            <ac:spMk id="2" creationId="{DA0CD55F-603C-4D2A-BE44-42317491026A}"/>
          </ac:spMkLst>
        </pc:spChg>
        <pc:spChg chg="mod">
          <ac:chgData name="Ellie Small" userId="2e7173aac0d4d449" providerId="LiveId" clId="{33F77980-B683-4D28-9A52-3D2956250DB1}" dt="2020-08-28T02:57:23.025" v="12173" actId="27636"/>
          <ac:spMkLst>
            <pc:docMk/>
            <pc:sldMk cId="1781192524" sldId="311"/>
            <ac:spMk id="3" creationId="{55001A84-3A36-4927-A44F-2BB39E2B1C33}"/>
          </ac:spMkLst>
        </pc:spChg>
        <pc:spChg chg="del">
          <ac:chgData name="Ellie Small" userId="2e7173aac0d4d449" providerId="LiveId" clId="{33F77980-B683-4D28-9A52-3D2956250DB1}" dt="2020-08-27T21:35:48.715" v="9528" actId="478"/>
          <ac:spMkLst>
            <pc:docMk/>
            <pc:sldMk cId="1781192524" sldId="311"/>
            <ac:spMk id="5" creationId="{026DB9DC-9E75-4D2E-8A13-FA872BED63AA}"/>
          </ac:spMkLst>
        </pc:spChg>
        <pc:picChg chg="add mod modCrop">
          <ac:chgData name="Ellie Small" userId="2e7173aac0d4d449" providerId="LiveId" clId="{33F77980-B683-4D28-9A52-3D2956250DB1}" dt="2020-08-28T02:57:28.447" v="12183" actId="1036"/>
          <ac:picMkLst>
            <pc:docMk/>
            <pc:sldMk cId="1781192524" sldId="311"/>
            <ac:picMk id="6" creationId="{334BAB45-B25B-4F6D-A36A-3E8832463B53}"/>
          </ac:picMkLst>
        </pc:picChg>
        <pc:picChg chg="del mod">
          <ac:chgData name="Ellie Small" userId="2e7173aac0d4d449" providerId="LiveId" clId="{33F77980-B683-4D28-9A52-3D2956250DB1}" dt="2020-08-27T21:35:51.050" v="9529" actId="478"/>
          <ac:picMkLst>
            <pc:docMk/>
            <pc:sldMk cId="1781192524" sldId="311"/>
            <ac:picMk id="7" creationId="{BD60C1C8-5048-402D-B6A4-FD22B106BF65}"/>
          </ac:picMkLst>
        </pc:picChg>
      </pc:sldChg>
      <pc:sldChg chg="delSp modSp add mod delAnim modAnim">
        <pc:chgData name="Ellie Small" userId="2e7173aac0d4d449" providerId="LiveId" clId="{33F77980-B683-4D28-9A52-3D2956250DB1}" dt="2020-08-30T23:08:40.368" v="13967" actId="20577"/>
        <pc:sldMkLst>
          <pc:docMk/>
          <pc:sldMk cId="3865258144" sldId="312"/>
        </pc:sldMkLst>
        <pc:spChg chg="mod">
          <ac:chgData name="Ellie Small" userId="2e7173aac0d4d449" providerId="LiveId" clId="{33F77980-B683-4D28-9A52-3D2956250DB1}" dt="2020-08-30T22:25:42.379" v="13188" actId="20577"/>
          <ac:spMkLst>
            <pc:docMk/>
            <pc:sldMk cId="3865258144" sldId="312"/>
            <ac:spMk id="2" creationId="{DA0CD55F-603C-4D2A-BE44-42317491026A}"/>
          </ac:spMkLst>
        </pc:spChg>
        <pc:spChg chg="mod">
          <ac:chgData name="Ellie Small" userId="2e7173aac0d4d449" providerId="LiveId" clId="{33F77980-B683-4D28-9A52-3D2956250DB1}" dt="2020-08-30T23:08:40.368" v="13967" actId="20577"/>
          <ac:spMkLst>
            <pc:docMk/>
            <pc:sldMk cId="3865258144" sldId="312"/>
            <ac:spMk id="3" creationId="{55001A84-3A36-4927-A44F-2BB39E2B1C33}"/>
          </ac:spMkLst>
        </pc:spChg>
        <pc:picChg chg="del">
          <ac:chgData name="Ellie Small" userId="2e7173aac0d4d449" providerId="LiveId" clId="{33F77980-B683-4D28-9A52-3D2956250DB1}" dt="2020-08-30T22:24:01.180" v="13060" actId="478"/>
          <ac:picMkLst>
            <pc:docMk/>
            <pc:sldMk cId="3865258144" sldId="312"/>
            <ac:picMk id="6" creationId="{334BAB45-B25B-4F6D-A36A-3E8832463B53}"/>
          </ac:picMkLst>
        </pc:picChg>
      </pc:sldChg>
    </pc:docChg>
  </pc:docChgLst>
  <pc:docChgLst>
    <pc:chgData name="Ellie Small" userId="2e7173aac0d4d449" providerId="LiveId" clId="{11955A9E-3DC4-40CB-A3BE-0071AD792169}"/>
    <pc:docChg chg="undo custSel addSld delSld modSld sldOrd">
      <pc:chgData name="Ellie Small" userId="2e7173aac0d4d449" providerId="LiveId" clId="{11955A9E-3DC4-40CB-A3BE-0071AD792169}" dt="2020-10-05T03:25:30.190" v="18840" actId="20577"/>
      <pc:docMkLst>
        <pc:docMk/>
      </pc:docMkLst>
      <pc:sldChg chg="modSp mod">
        <pc:chgData name="Ellie Small" userId="2e7173aac0d4d449" providerId="LiveId" clId="{11955A9E-3DC4-40CB-A3BE-0071AD792169}" dt="2020-09-14T20:54:56.733" v="11221" actId="20577"/>
        <pc:sldMkLst>
          <pc:docMk/>
          <pc:sldMk cId="4269857569" sldId="256"/>
        </pc:sldMkLst>
        <pc:spChg chg="mod">
          <ac:chgData name="Ellie Small" userId="2e7173aac0d4d449" providerId="LiveId" clId="{11955A9E-3DC4-40CB-A3BE-0071AD792169}" dt="2020-09-14T20:54:56.733" v="11221" actId="20577"/>
          <ac:spMkLst>
            <pc:docMk/>
            <pc:sldMk cId="4269857569" sldId="256"/>
            <ac:spMk id="2" creationId="{00000000-0000-0000-0000-000000000000}"/>
          </ac:spMkLst>
        </pc:spChg>
      </pc:sldChg>
      <pc:sldChg chg="modSp mod modAnim">
        <pc:chgData name="Ellie Small" userId="2e7173aac0d4d449" providerId="LiveId" clId="{11955A9E-3DC4-40CB-A3BE-0071AD792169}" dt="2020-09-29T06:34:13.737" v="13758" actId="27636"/>
        <pc:sldMkLst>
          <pc:docMk/>
          <pc:sldMk cId="2842397445" sldId="267"/>
        </pc:sldMkLst>
        <pc:spChg chg="mod">
          <ac:chgData name="Ellie Small" userId="2e7173aac0d4d449" providerId="LiveId" clId="{11955A9E-3DC4-40CB-A3BE-0071AD792169}" dt="2020-09-29T06:34:13.737" v="13758" actId="27636"/>
          <ac:spMkLst>
            <pc:docMk/>
            <pc:sldMk cId="2842397445" sldId="267"/>
            <ac:spMk id="7" creationId="{72F861AD-D2B0-4ECF-9774-06237EC7BB74}"/>
          </ac:spMkLst>
        </pc:spChg>
      </pc:sldChg>
      <pc:sldChg chg="modSp mod modAnim">
        <pc:chgData name="Ellie Small" userId="2e7173aac0d4d449" providerId="LiveId" clId="{11955A9E-3DC4-40CB-A3BE-0071AD792169}" dt="2020-09-28T23:55:25.734" v="12445"/>
        <pc:sldMkLst>
          <pc:docMk/>
          <pc:sldMk cId="0" sldId="271"/>
        </pc:sldMkLst>
        <pc:spChg chg="mod">
          <ac:chgData name="Ellie Small" userId="2e7173aac0d4d449" providerId="LiveId" clId="{11955A9E-3DC4-40CB-A3BE-0071AD792169}" dt="2020-09-28T20:33:16.205" v="12443"/>
          <ac:spMkLst>
            <pc:docMk/>
            <pc:sldMk cId="0" sldId="271"/>
            <ac:spMk id="7" creationId="{72F861AD-D2B0-4ECF-9774-06237EC7BB74}"/>
          </ac:spMkLst>
        </pc:spChg>
      </pc:sldChg>
      <pc:sldChg chg="modSp mod modAnim">
        <pc:chgData name="Ellie Small" userId="2e7173aac0d4d449" providerId="LiveId" clId="{11955A9E-3DC4-40CB-A3BE-0071AD792169}" dt="2020-09-30T06:42:56.781" v="18784" actId="20577"/>
        <pc:sldMkLst>
          <pc:docMk/>
          <pc:sldMk cId="4210519305" sldId="299"/>
        </pc:sldMkLst>
        <pc:spChg chg="mod">
          <ac:chgData name="Ellie Small" userId="2e7173aac0d4d449" providerId="LiveId" clId="{11955A9E-3DC4-40CB-A3BE-0071AD792169}" dt="2020-09-30T03:49:03.864" v="16819" actId="1076"/>
          <ac:spMkLst>
            <pc:docMk/>
            <pc:sldMk cId="4210519305" sldId="299"/>
            <ac:spMk id="2" creationId="{DA0CD55F-603C-4D2A-BE44-42317491026A}"/>
          </ac:spMkLst>
        </pc:spChg>
        <pc:spChg chg="mod">
          <ac:chgData name="Ellie Small" userId="2e7173aac0d4d449" providerId="LiveId" clId="{11955A9E-3DC4-40CB-A3BE-0071AD792169}" dt="2020-09-30T06:42:56.781" v="18784" actId="20577"/>
          <ac:spMkLst>
            <pc:docMk/>
            <pc:sldMk cId="4210519305" sldId="299"/>
            <ac:spMk id="3" creationId="{55001A84-3A36-4927-A44F-2BB39E2B1C33}"/>
          </ac:spMkLst>
        </pc:spChg>
      </pc:sldChg>
      <pc:sldChg chg="del">
        <pc:chgData name="Ellie Small" userId="2e7173aac0d4d449" providerId="LiveId" clId="{11955A9E-3DC4-40CB-A3BE-0071AD792169}" dt="2020-09-05T19:47:50.097" v="1004" actId="47"/>
        <pc:sldMkLst>
          <pc:docMk/>
          <pc:sldMk cId="1160939070" sldId="308"/>
        </pc:sldMkLst>
      </pc:sldChg>
      <pc:sldChg chg="modSp del mod modAnim">
        <pc:chgData name="Ellie Small" userId="2e7173aac0d4d449" providerId="LiveId" clId="{11955A9E-3DC4-40CB-A3BE-0071AD792169}" dt="2020-09-14T21:03:14.214" v="11331" actId="47"/>
        <pc:sldMkLst>
          <pc:docMk/>
          <pc:sldMk cId="719258999" sldId="318"/>
        </pc:sldMkLst>
        <pc:spChg chg="mod">
          <ac:chgData name="Ellie Small" userId="2e7173aac0d4d449" providerId="LiveId" clId="{11955A9E-3DC4-40CB-A3BE-0071AD792169}" dt="2020-09-05T19:18:21.386" v="312" actId="20577"/>
          <ac:spMkLst>
            <pc:docMk/>
            <pc:sldMk cId="719258999" sldId="318"/>
            <ac:spMk id="2" creationId="{DA0CD55F-603C-4D2A-BE44-42317491026A}"/>
          </ac:spMkLst>
        </pc:spChg>
        <pc:spChg chg="mod">
          <ac:chgData name="Ellie Small" userId="2e7173aac0d4d449" providerId="LiveId" clId="{11955A9E-3DC4-40CB-A3BE-0071AD792169}" dt="2020-09-05T19:47:32.167" v="1003" actId="20577"/>
          <ac:spMkLst>
            <pc:docMk/>
            <pc:sldMk cId="719258999" sldId="318"/>
            <ac:spMk id="3" creationId="{55001A84-3A36-4927-A44F-2BB39E2B1C33}"/>
          </ac:spMkLst>
        </pc:spChg>
      </pc:sldChg>
      <pc:sldChg chg="del">
        <pc:chgData name="Ellie Small" userId="2e7173aac0d4d449" providerId="LiveId" clId="{11955A9E-3DC4-40CB-A3BE-0071AD792169}" dt="2020-09-05T19:47:50.097" v="1004" actId="47"/>
        <pc:sldMkLst>
          <pc:docMk/>
          <pc:sldMk cId="2623039618" sldId="319"/>
        </pc:sldMkLst>
      </pc:sldChg>
      <pc:sldChg chg="modSp add del mod">
        <pc:chgData name="Ellie Small" userId="2e7173aac0d4d449" providerId="LiveId" clId="{11955A9E-3DC4-40CB-A3BE-0071AD792169}" dt="2020-09-14T21:03:20.064" v="11332" actId="47"/>
        <pc:sldMkLst>
          <pc:docMk/>
          <pc:sldMk cId="3195460823" sldId="319"/>
        </pc:sldMkLst>
        <pc:spChg chg="mod">
          <ac:chgData name="Ellie Small" userId="2e7173aac0d4d449" providerId="LiveId" clId="{11955A9E-3DC4-40CB-A3BE-0071AD792169}" dt="2020-09-05T20:34:20.205" v="1448" actId="20577"/>
          <ac:spMkLst>
            <pc:docMk/>
            <pc:sldMk cId="3195460823" sldId="319"/>
            <ac:spMk id="3" creationId="{55001A84-3A36-4927-A44F-2BB39E2B1C33}"/>
          </ac:spMkLst>
        </pc:spChg>
      </pc:sldChg>
      <pc:sldChg chg="del">
        <pc:chgData name="Ellie Small" userId="2e7173aac0d4d449" providerId="LiveId" clId="{11955A9E-3DC4-40CB-A3BE-0071AD792169}" dt="2020-09-05T19:47:50.097" v="1004" actId="47"/>
        <pc:sldMkLst>
          <pc:docMk/>
          <pc:sldMk cId="169527237" sldId="320"/>
        </pc:sldMkLst>
      </pc:sldChg>
      <pc:sldChg chg="modSp add del mod">
        <pc:chgData name="Ellie Small" userId="2e7173aac0d4d449" providerId="LiveId" clId="{11955A9E-3DC4-40CB-A3BE-0071AD792169}" dt="2020-09-14T21:03:27.158" v="11333" actId="47"/>
        <pc:sldMkLst>
          <pc:docMk/>
          <pc:sldMk cId="791354060" sldId="320"/>
        </pc:sldMkLst>
        <pc:spChg chg="mod">
          <ac:chgData name="Ellie Small" userId="2e7173aac0d4d449" providerId="LiveId" clId="{11955A9E-3DC4-40CB-A3BE-0071AD792169}" dt="2020-09-05T20:46:38.303" v="1942" actId="20577"/>
          <ac:spMkLst>
            <pc:docMk/>
            <pc:sldMk cId="791354060" sldId="320"/>
            <ac:spMk id="3" creationId="{55001A84-3A36-4927-A44F-2BB39E2B1C33}"/>
          </ac:spMkLst>
        </pc:spChg>
      </pc:sldChg>
      <pc:sldChg chg="del">
        <pc:chgData name="Ellie Small" userId="2e7173aac0d4d449" providerId="LiveId" clId="{11955A9E-3DC4-40CB-A3BE-0071AD792169}" dt="2020-09-05T19:47:50.097" v="1004" actId="47"/>
        <pc:sldMkLst>
          <pc:docMk/>
          <pc:sldMk cId="2286610150" sldId="321"/>
        </pc:sldMkLst>
      </pc:sldChg>
      <pc:sldChg chg="modSp add del mod">
        <pc:chgData name="Ellie Small" userId="2e7173aac0d4d449" providerId="LiveId" clId="{11955A9E-3DC4-40CB-A3BE-0071AD792169}" dt="2020-09-14T21:03:32.601" v="11334" actId="47"/>
        <pc:sldMkLst>
          <pc:docMk/>
          <pc:sldMk cId="4225481942" sldId="321"/>
        </pc:sldMkLst>
        <pc:spChg chg="mod">
          <ac:chgData name="Ellie Small" userId="2e7173aac0d4d449" providerId="LiveId" clId="{11955A9E-3DC4-40CB-A3BE-0071AD792169}" dt="2020-09-05T21:04:58.713" v="2624" actId="20577"/>
          <ac:spMkLst>
            <pc:docMk/>
            <pc:sldMk cId="4225481942" sldId="321"/>
            <ac:spMk id="3" creationId="{55001A84-3A36-4927-A44F-2BB39E2B1C33}"/>
          </ac:spMkLst>
        </pc:spChg>
      </pc:sldChg>
      <pc:sldChg chg="del">
        <pc:chgData name="Ellie Small" userId="2e7173aac0d4d449" providerId="LiveId" clId="{11955A9E-3DC4-40CB-A3BE-0071AD792169}" dt="2020-09-05T19:47:50.097" v="1004" actId="47"/>
        <pc:sldMkLst>
          <pc:docMk/>
          <pc:sldMk cId="287064855" sldId="322"/>
        </pc:sldMkLst>
      </pc:sldChg>
      <pc:sldChg chg="add del">
        <pc:chgData name="Ellie Small" userId="2e7173aac0d4d449" providerId="LiveId" clId="{11955A9E-3DC4-40CB-A3BE-0071AD792169}" dt="2020-09-05T22:29:49.480" v="3513" actId="47"/>
        <pc:sldMkLst>
          <pc:docMk/>
          <pc:sldMk cId="2943767071" sldId="322"/>
        </pc:sldMkLst>
      </pc:sldChg>
      <pc:sldChg chg="modSp add del mod">
        <pc:chgData name="Ellie Small" userId="2e7173aac0d4d449" providerId="LiveId" clId="{11955A9E-3DC4-40CB-A3BE-0071AD792169}" dt="2020-09-14T21:03:37.551" v="11335" actId="47"/>
        <pc:sldMkLst>
          <pc:docMk/>
          <pc:sldMk cId="1207890025" sldId="323"/>
        </pc:sldMkLst>
        <pc:spChg chg="mod">
          <ac:chgData name="Ellie Small" userId="2e7173aac0d4d449" providerId="LiveId" clId="{11955A9E-3DC4-40CB-A3BE-0071AD792169}" dt="2020-09-05T21:14:17.490" v="2646" actId="20577"/>
          <ac:spMkLst>
            <pc:docMk/>
            <pc:sldMk cId="1207890025" sldId="323"/>
            <ac:spMk id="2" creationId="{DA0CD55F-603C-4D2A-BE44-42317491026A}"/>
          </ac:spMkLst>
        </pc:spChg>
        <pc:spChg chg="mod">
          <ac:chgData name="Ellie Small" userId="2e7173aac0d4d449" providerId="LiveId" clId="{11955A9E-3DC4-40CB-A3BE-0071AD792169}" dt="2020-09-05T22:11:17.592" v="3137" actId="20577"/>
          <ac:spMkLst>
            <pc:docMk/>
            <pc:sldMk cId="1207890025" sldId="323"/>
            <ac:spMk id="3" creationId="{55001A84-3A36-4927-A44F-2BB39E2B1C33}"/>
          </ac:spMkLst>
        </pc:spChg>
      </pc:sldChg>
      <pc:sldChg chg="del">
        <pc:chgData name="Ellie Small" userId="2e7173aac0d4d449" providerId="LiveId" clId="{11955A9E-3DC4-40CB-A3BE-0071AD792169}" dt="2020-09-05T19:47:50.097" v="1004" actId="47"/>
        <pc:sldMkLst>
          <pc:docMk/>
          <pc:sldMk cId="3041238829" sldId="323"/>
        </pc:sldMkLst>
      </pc:sldChg>
      <pc:sldChg chg="modSp add del mod">
        <pc:chgData name="Ellie Small" userId="2e7173aac0d4d449" providerId="LiveId" clId="{11955A9E-3DC4-40CB-A3BE-0071AD792169}" dt="2020-09-14T21:03:43.897" v="11336" actId="47"/>
        <pc:sldMkLst>
          <pc:docMk/>
          <pc:sldMk cId="1084178819" sldId="324"/>
        </pc:sldMkLst>
        <pc:spChg chg="mod">
          <ac:chgData name="Ellie Small" userId="2e7173aac0d4d449" providerId="LiveId" clId="{11955A9E-3DC4-40CB-A3BE-0071AD792169}" dt="2020-09-06T07:31:33.638" v="11003" actId="20577"/>
          <ac:spMkLst>
            <pc:docMk/>
            <pc:sldMk cId="1084178819" sldId="324"/>
            <ac:spMk id="2" creationId="{DA0CD55F-603C-4D2A-BE44-42317491026A}"/>
          </ac:spMkLst>
        </pc:spChg>
        <pc:spChg chg="mod">
          <ac:chgData name="Ellie Small" userId="2e7173aac0d4d449" providerId="LiveId" clId="{11955A9E-3DC4-40CB-A3BE-0071AD792169}" dt="2020-09-05T22:34:04.231" v="3754" actId="114"/>
          <ac:spMkLst>
            <pc:docMk/>
            <pc:sldMk cId="1084178819" sldId="324"/>
            <ac:spMk id="3" creationId="{55001A84-3A36-4927-A44F-2BB39E2B1C33}"/>
          </ac:spMkLst>
        </pc:spChg>
      </pc:sldChg>
      <pc:sldChg chg="del">
        <pc:chgData name="Ellie Small" userId="2e7173aac0d4d449" providerId="LiveId" clId="{11955A9E-3DC4-40CB-A3BE-0071AD792169}" dt="2020-09-05T19:47:50.097" v="1004" actId="47"/>
        <pc:sldMkLst>
          <pc:docMk/>
          <pc:sldMk cId="2856795056" sldId="324"/>
        </pc:sldMkLst>
      </pc:sldChg>
      <pc:sldChg chg="modSp add del mod">
        <pc:chgData name="Ellie Small" userId="2e7173aac0d4d449" providerId="LiveId" clId="{11955A9E-3DC4-40CB-A3BE-0071AD792169}" dt="2020-09-29T06:32:53.814" v="13756" actId="2696"/>
        <pc:sldMkLst>
          <pc:docMk/>
          <pc:sldMk cId="798894337" sldId="325"/>
        </pc:sldMkLst>
        <pc:spChg chg="mod">
          <ac:chgData name="Ellie Small" userId="2e7173aac0d4d449" providerId="LiveId" clId="{11955A9E-3DC4-40CB-A3BE-0071AD792169}" dt="2020-09-05T22:59:59.477" v="3777" actId="20577"/>
          <ac:spMkLst>
            <pc:docMk/>
            <pc:sldMk cId="798894337" sldId="325"/>
            <ac:spMk id="2" creationId="{DA0CD55F-603C-4D2A-BE44-42317491026A}"/>
          </ac:spMkLst>
        </pc:spChg>
        <pc:spChg chg="mod">
          <ac:chgData name="Ellie Small" userId="2e7173aac0d4d449" providerId="LiveId" clId="{11955A9E-3DC4-40CB-A3BE-0071AD792169}" dt="2020-09-06T00:42:00.107" v="5393" actId="114"/>
          <ac:spMkLst>
            <pc:docMk/>
            <pc:sldMk cId="798894337" sldId="325"/>
            <ac:spMk id="3" creationId="{55001A84-3A36-4927-A44F-2BB39E2B1C33}"/>
          </ac:spMkLst>
        </pc:spChg>
      </pc:sldChg>
      <pc:sldChg chg="del">
        <pc:chgData name="Ellie Small" userId="2e7173aac0d4d449" providerId="LiveId" clId="{11955A9E-3DC4-40CB-A3BE-0071AD792169}" dt="2020-09-05T19:47:50.097" v="1004" actId="47"/>
        <pc:sldMkLst>
          <pc:docMk/>
          <pc:sldMk cId="3303586845" sldId="325"/>
        </pc:sldMkLst>
      </pc:sldChg>
      <pc:sldChg chg="modSp add del mod">
        <pc:chgData name="Ellie Small" userId="2e7173aac0d4d449" providerId="LiveId" clId="{11955A9E-3DC4-40CB-A3BE-0071AD792169}" dt="2020-09-29T06:32:53.814" v="13756" actId="2696"/>
        <pc:sldMkLst>
          <pc:docMk/>
          <pc:sldMk cId="1219845777" sldId="326"/>
        </pc:sldMkLst>
        <pc:spChg chg="mod">
          <ac:chgData name="Ellie Small" userId="2e7173aac0d4d449" providerId="LiveId" clId="{11955A9E-3DC4-40CB-A3BE-0071AD792169}" dt="2020-09-05T23:21:07.562" v="4510" actId="20577"/>
          <ac:spMkLst>
            <pc:docMk/>
            <pc:sldMk cId="1219845777" sldId="326"/>
            <ac:spMk id="2" creationId="{DA0CD55F-603C-4D2A-BE44-42317491026A}"/>
          </ac:spMkLst>
        </pc:spChg>
        <pc:spChg chg="mod">
          <ac:chgData name="Ellie Small" userId="2e7173aac0d4d449" providerId="LiveId" clId="{11955A9E-3DC4-40CB-A3BE-0071AD792169}" dt="2020-09-06T00:47:28.662" v="5539" actId="20577"/>
          <ac:spMkLst>
            <pc:docMk/>
            <pc:sldMk cId="1219845777" sldId="326"/>
            <ac:spMk id="3" creationId="{55001A84-3A36-4927-A44F-2BB39E2B1C33}"/>
          </ac:spMkLst>
        </pc:spChg>
      </pc:sldChg>
      <pc:sldChg chg="del">
        <pc:chgData name="Ellie Small" userId="2e7173aac0d4d449" providerId="LiveId" clId="{11955A9E-3DC4-40CB-A3BE-0071AD792169}" dt="2020-09-05T19:47:50.097" v="1004" actId="47"/>
        <pc:sldMkLst>
          <pc:docMk/>
          <pc:sldMk cId="4256718904" sldId="326"/>
        </pc:sldMkLst>
      </pc:sldChg>
      <pc:sldChg chg="modSp add del mod">
        <pc:chgData name="Ellie Small" userId="2e7173aac0d4d449" providerId="LiveId" clId="{11955A9E-3DC4-40CB-A3BE-0071AD792169}" dt="2020-09-29T06:32:53.814" v="13756" actId="2696"/>
        <pc:sldMkLst>
          <pc:docMk/>
          <pc:sldMk cId="380806579" sldId="327"/>
        </pc:sldMkLst>
        <pc:spChg chg="mod">
          <ac:chgData name="Ellie Small" userId="2e7173aac0d4d449" providerId="LiveId" clId="{11955A9E-3DC4-40CB-A3BE-0071AD792169}" dt="2020-09-14T21:08:47.982" v="11338" actId="20577"/>
          <ac:spMkLst>
            <pc:docMk/>
            <pc:sldMk cId="380806579" sldId="327"/>
            <ac:spMk id="2" creationId="{DA0CD55F-603C-4D2A-BE44-42317491026A}"/>
          </ac:spMkLst>
        </pc:spChg>
        <pc:spChg chg="mod">
          <ac:chgData name="Ellie Small" userId="2e7173aac0d4d449" providerId="LiveId" clId="{11955A9E-3DC4-40CB-A3BE-0071AD792169}" dt="2020-09-29T06:29:15.413" v="13755" actId="27636"/>
          <ac:spMkLst>
            <pc:docMk/>
            <pc:sldMk cId="380806579" sldId="327"/>
            <ac:spMk id="3" creationId="{55001A84-3A36-4927-A44F-2BB39E2B1C33}"/>
          </ac:spMkLst>
        </pc:spChg>
      </pc:sldChg>
      <pc:sldChg chg="del">
        <pc:chgData name="Ellie Small" userId="2e7173aac0d4d449" providerId="LiveId" clId="{11955A9E-3DC4-40CB-A3BE-0071AD792169}" dt="2020-09-05T19:47:50.097" v="1004" actId="47"/>
        <pc:sldMkLst>
          <pc:docMk/>
          <pc:sldMk cId="1340272494" sldId="327"/>
        </pc:sldMkLst>
      </pc:sldChg>
      <pc:sldChg chg="modSp add mod modAnim">
        <pc:chgData name="Ellie Small" userId="2e7173aac0d4d449" providerId="LiveId" clId="{11955A9E-3DC4-40CB-A3BE-0071AD792169}" dt="2020-09-30T03:47:26.032" v="16812" actId="20577"/>
        <pc:sldMkLst>
          <pc:docMk/>
          <pc:sldMk cId="3456947475" sldId="328"/>
        </pc:sldMkLst>
        <pc:spChg chg="mod">
          <ac:chgData name="Ellie Small" userId="2e7173aac0d4d449" providerId="LiveId" clId="{11955A9E-3DC4-40CB-A3BE-0071AD792169}" dt="2020-09-06T05:56:03.210" v="6975" actId="20577"/>
          <ac:spMkLst>
            <pc:docMk/>
            <pc:sldMk cId="3456947475" sldId="328"/>
            <ac:spMk id="2" creationId="{DA0CD55F-603C-4D2A-BE44-42317491026A}"/>
          </ac:spMkLst>
        </pc:spChg>
        <pc:spChg chg="mod">
          <ac:chgData name="Ellie Small" userId="2e7173aac0d4d449" providerId="LiveId" clId="{11955A9E-3DC4-40CB-A3BE-0071AD792169}" dt="2020-09-30T03:47:26.032" v="16812" actId="20577"/>
          <ac:spMkLst>
            <pc:docMk/>
            <pc:sldMk cId="3456947475" sldId="328"/>
            <ac:spMk id="3" creationId="{55001A84-3A36-4927-A44F-2BB39E2B1C33}"/>
          </ac:spMkLst>
        </pc:spChg>
      </pc:sldChg>
      <pc:sldChg chg="del">
        <pc:chgData name="Ellie Small" userId="2e7173aac0d4d449" providerId="LiveId" clId="{11955A9E-3DC4-40CB-A3BE-0071AD792169}" dt="2020-09-05T19:47:50.097" v="1004" actId="47"/>
        <pc:sldMkLst>
          <pc:docMk/>
          <pc:sldMk cId="4188566408" sldId="328"/>
        </pc:sldMkLst>
      </pc:sldChg>
      <pc:sldChg chg="modSp add mod modAnim">
        <pc:chgData name="Ellie Small" userId="2e7173aac0d4d449" providerId="LiveId" clId="{11955A9E-3DC4-40CB-A3BE-0071AD792169}" dt="2020-10-05T03:25:30.190" v="18840" actId="20577"/>
        <pc:sldMkLst>
          <pc:docMk/>
          <pc:sldMk cId="2893291324" sldId="329"/>
        </pc:sldMkLst>
        <pc:spChg chg="mod">
          <ac:chgData name="Ellie Small" userId="2e7173aac0d4d449" providerId="LiveId" clId="{11955A9E-3DC4-40CB-A3BE-0071AD792169}" dt="2020-09-29T21:44:23.151" v="14736" actId="207"/>
          <ac:spMkLst>
            <pc:docMk/>
            <pc:sldMk cId="2893291324" sldId="329"/>
            <ac:spMk id="2" creationId="{DA0CD55F-603C-4D2A-BE44-42317491026A}"/>
          </ac:spMkLst>
        </pc:spChg>
        <pc:spChg chg="mod">
          <ac:chgData name="Ellie Small" userId="2e7173aac0d4d449" providerId="LiveId" clId="{11955A9E-3DC4-40CB-A3BE-0071AD792169}" dt="2020-10-05T03:25:30.190" v="18840" actId="20577"/>
          <ac:spMkLst>
            <pc:docMk/>
            <pc:sldMk cId="2893291324" sldId="329"/>
            <ac:spMk id="3" creationId="{55001A84-3A36-4927-A44F-2BB39E2B1C33}"/>
          </ac:spMkLst>
        </pc:spChg>
      </pc:sldChg>
      <pc:sldChg chg="modSp add del mod">
        <pc:chgData name="Ellie Small" userId="2e7173aac0d4d449" providerId="LiveId" clId="{11955A9E-3DC4-40CB-A3BE-0071AD792169}" dt="2020-09-14T21:07:04.102" v="11337" actId="47"/>
        <pc:sldMkLst>
          <pc:docMk/>
          <pc:sldMk cId="2334430350" sldId="330"/>
        </pc:sldMkLst>
        <pc:spChg chg="mod">
          <ac:chgData name="Ellie Small" userId="2e7173aac0d4d449" providerId="LiveId" clId="{11955A9E-3DC4-40CB-A3BE-0071AD792169}" dt="2020-09-06T06:49:48.506" v="9617" actId="20577"/>
          <ac:spMkLst>
            <pc:docMk/>
            <pc:sldMk cId="2334430350" sldId="330"/>
            <ac:spMk id="2" creationId="{DA0CD55F-603C-4D2A-BE44-42317491026A}"/>
          </ac:spMkLst>
        </pc:spChg>
        <pc:spChg chg="mod">
          <ac:chgData name="Ellie Small" userId="2e7173aac0d4d449" providerId="LiveId" clId="{11955A9E-3DC4-40CB-A3BE-0071AD792169}" dt="2020-09-06T07:05:35.145" v="10933" actId="21"/>
          <ac:spMkLst>
            <pc:docMk/>
            <pc:sldMk cId="2334430350" sldId="330"/>
            <ac:spMk id="3" creationId="{55001A84-3A36-4927-A44F-2BB39E2B1C33}"/>
          </ac:spMkLst>
        </pc:spChg>
      </pc:sldChg>
      <pc:sldChg chg="modSp mod modAnim">
        <pc:chgData name="Ellie Small" userId="2e7173aac0d4d449" providerId="LiveId" clId="{11955A9E-3DC4-40CB-A3BE-0071AD792169}" dt="2020-09-30T05:42:13.352" v="17192"/>
        <pc:sldMkLst>
          <pc:docMk/>
          <pc:sldMk cId="1467521016" sldId="331"/>
        </pc:sldMkLst>
        <pc:spChg chg="mod">
          <ac:chgData name="Ellie Small" userId="2e7173aac0d4d449" providerId="LiveId" clId="{11955A9E-3DC4-40CB-A3BE-0071AD792169}" dt="2020-09-30T05:42:13.352" v="17192"/>
          <ac:spMkLst>
            <pc:docMk/>
            <pc:sldMk cId="1467521016" sldId="331"/>
            <ac:spMk id="3" creationId="{55001A84-3A36-4927-A44F-2BB39E2B1C33}"/>
          </ac:spMkLst>
        </pc:spChg>
      </pc:sldChg>
      <pc:sldChg chg="addSp delSp modSp add mod modAnim">
        <pc:chgData name="Ellie Small" userId="2e7173aac0d4d449" providerId="LiveId" clId="{11955A9E-3DC4-40CB-A3BE-0071AD792169}" dt="2020-10-04T02:47:03.538" v="18791" actId="20577"/>
        <pc:sldMkLst>
          <pc:docMk/>
          <pc:sldMk cId="1602262327" sldId="332"/>
        </pc:sldMkLst>
        <pc:spChg chg="mod">
          <ac:chgData name="Ellie Small" userId="2e7173aac0d4d449" providerId="LiveId" clId="{11955A9E-3DC4-40CB-A3BE-0071AD792169}" dt="2020-09-29T06:00:28.451" v="13130" actId="20577"/>
          <ac:spMkLst>
            <pc:docMk/>
            <pc:sldMk cId="1602262327" sldId="332"/>
            <ac:spMk id="3" creationId="{55001A84-3A36-4927-A44F-2BB39E2B1C33}"/>
          </ac:spMkLst>
        </pc:spChg>
        <pc:spChg chg="add mod">
          <ac:chgData name="Ellie Small" userId="2e7173aac0d4d449" providerId="LiveId" clId="{11955A9E-3DC4-40CB-A3BE-0071AD792169}" dt="2020-10-04T02:47:03.538" v="18791" actId="20577"/>
          <ac:spMkLst>
            <pc:docMk/>
            <pc:sldMk cId="1602262327" sldId="332"/>
            <ac:spMk id="8" creationId="{AE0E09EF-EDE4-47A6-BC4E-6B31B7FB4109}"/>
          </ac:spMkLst>
        </pc:spChg>
        <pc:spChg chg="add mod">
          <ac:chgData name="Ellie Small" userId="2e7173aac0d4d449" providerId="LiveId" clId="{11955A9E-3DC4-40CB-A3BE-0071AD792169}" dt="2020-09-30T06:33:39.375" v="18778" actId="207"/>
          <ac:spMkLst>
            <pc:docMk/>
            <pc:sldMk cId="1602262327" sldId="332"/>
            <ac:spMk id="33" creationId="{A02F5D2F-E926-4006-B806-3BEA62CD70BB}"/>
          </ac:spMkLst>
        </pc:spChg>
        <pc:grpChg chg="del mod">
          <ac:chgData name="Ellie Small" userId="2e7173aac0d4d449" providerId="LiveId" clId="{11955A9E-3DC4-40CB-A3BE-0071AD792169}" dt="2020-09-29T05:15:31.669" v="12933"/>
          <ac:grpSpMkLst>
            <pc:docMk/>
            <pc:sldMk cId="1602262327" sldId="332"/>
            <ac:grpSpMk id="11" creationId="{CAB8827E-09D0-4C71-A3AC-0EA1265E42D5}"/>
          </ac:grpSpMkLst>
        </pc:grpChg>
        <pc:grpChg chg="mod">
          <ac:chgData name="Ellie Small" userId="2e7173aac0d4d449" providerId="LiveId" clId="{11955A9E-3DC4-40CB-A3BE-0071AD792169}" dt="2020-09-29T05:15:31.669" v="12933"/>
          <ac:grpSpMkLst>
            <pc:docMk/>
            <pc:sldMk cId="1602262327" sldId="332"/>
            <ac:grpSpMk id="14" creationId="{224BBA40-4C7C-47C2-A5A4-429123EA9DEE}"/>
          </ac:grpSpMkLst>
        </pc:grpChg>
        <pc:grpChg chg="del mod">
          <ac:chgData name="Ellie Small" userId="2e7173aac0d4d449" providerId="LiveId" clId="{11955A9E-3DC4-40CB-A3BE-0071AD792169}" dt="2020-09-29T05:16:05.058" v="12939"/>
          <ac:grpSpMkLst>
            <pc:docMk/>
            <pc:sldMk cId="1602262327" sldId="332"/>
            <ac:grpSpMk id="17" creationId="{BEF45E68-126E-4980-86FD-668D52C17087}"/>
          </ac:grpSpMkLst>
        </pc:grpChg>
        <pc:grpChg chg="mod">
          <ac:chgData name="Ellie Small" userId="2e7173aac0d4d449" providerId="LiveId" clId="{11955A9E-3DC4-40CB-A3BE-0071AD792169}" dt="2020-09-29T05:16:05.058" v="12939"/>
          <ac:grpSpMkLst>
            <pc:docMk/>
            <pc:sldMk cId="1602262327" sldId="332"/>
            <ac:grpSpMk id="20" creationId="{021B7B9A-5D56-4DD4-973C-B3310F8C5759}"/>
          </ac:grpSpMkLst>
        </pc:grpChg>
        <pc:grpChg chg="del mod">
          <ac:chgData name="Ellie Small" userId="2e7173aac0d4d449" providerId="LiveId" clId="{11955A9E-3DC4-40CB-A3BE-0071AD792169}" dt="2020-09-29T05:16:39.146" v="12945"/>
          <ac:grpSpMkLst>
            <pc:docMk/>
            <pc:sldMk cId="1602262327" sldId="332"/>
            <ac:grpSpMk id="23" creationId="{8E643378-E356-44F6-86D2-7A18A11F2996}"/>
          </ac:grpSpMkLst>
        </pc:grpChg>
        <pc:grpChg chg="mod">
          <ac:chgData name="Ellie Small" userId="2e7173aac0d4d449" providerId="LiveId" clId="{11955A9E-3DC4-40CB-A3BE-0071AD792169}" dt="2020-09-29T05:16:39.146" v="12945"/>
          <ac:grpSpMkLst>
            <pc:docMk/>
            <pc:sldMk cId="1602262327" sldId="332"/>
            <ac:grpSpMk id="26" creationId="{051A53A3-AD84-479F-A63C-3EE3672820B8}"/>
          </ac:grpSpMkLst>
        </pc:grpChg>
        <pc:grpChg chg="add del mod">
          <ac:chgData name="Ellie Small" userId="2e7173aac0d4d449" providerId="LiveId" clId="{11955A9E-3DC4-40CB-A3BE-0071AD792169}" dt="2020-09-29T05:17:01.981" v="12956"/>
          <ac:grpSpMkLst>
            <pc:docMk/>
            <pc:sldMk cId="1602262327" sldId="332"/>
            <ac:grpSpMk id="29" creationId="{F2FBFBD8-7EE1-4927-9EF9-3843286097B5}"/>
          </ac:grpSpMkLst>
        </pc:grpChg>
        <pc:grpChg chg="mod">
          <ac:chgData name="Ellie Small" userId="2e7173aac0d4d449" providerId="LiveId" clId="{11955A9E-3DC4-40CB-A3BE-0071AD792169}" dt="2020-09-29T05:17:01.296" v="12954"/>
          <ac:grpSpMkLst>
            <pc:docMk/>
            <pc:sldMk cId="1602262327" sldId="332"/>
            <ac:grpSpMk id="31" creationId="{DD64DF91-7943-43B1-BA30-C30EA5BAFF02}"/>
          </ac:grpSpMkLst>
        </pc:grpChg>
        <pc:picChg chg="add del mod">
          <ac:chgData name="Ellie Small" userId="2e7173aac0d4d449" providerId="LiveId" clId="{11955A9E-3DC4-40CB-A3BE-0071AD792169}" dt="2020-09-29T04:59:34.296" v="12575" actId="478"/>
          <ac:picMkLst>
            <pc:docMk/>
            <pc:sldMk cId="1602262327" sldId="332"/>
            <ac:picMk id="5" creationId="{217BBB2C-742E-4645-97B6-E27A7A441D7C}"/>
          </ac:picMkLst>
        </pc:picChg>
        <pc:picChg chg="add mod modCrop">
          <ac:chgData name="Ellie Small" userId="2e7173aac0d4d449" providerId="LiveId" clId="{11955A9E-3DC4-40CB-A3BE-0071AD792169}" dt="2020-09-29T05:01:11.918" v="12587" actId="14100"/>
          <ac:picMkLst>
            <pc:docMk/>
            <pc:sldMk cId="1602262327" sldId="332"/>
            <ac:picMk id="6" creationId="{EC68BF0E-55E0-44E5-8F4F-155BD0304DA4}"/>
          </ac:picMkLst>
        </pc:picChg>
        <pc:picChg chg="add mod modCrop">
          <ac:chgData name="Ellie Small" userId="2e7173aac0d4d449" providerId="LiveId" clId="{11955A9E-3DC4-40CB-A3BE-0071AD792169}" dt="2020-09-29T05:09:16.012" v="12848" actId="14100"/>
          <ac:picMkLst>
            <pc:docMk/>
            <pc:sldMk cId="1602262327" sldId="332"/>
            <ac:picMk id="7" creationId="{5D9C2A35-5771-4BF8-A740-5559B79AD77B}"/>
          </ac:picMkLst>
        </pc:picChg>
        <pc:inkChg chg="add mod">
          <ac:chgData name="Ellie Small" userId="2e7173aac0d4d449" providerId="LiveId" clId="{11955A9E-3DC4-40CB-A3BE-0071AD792169}" dt="2020-09-29T05:15:31.669" v="12933"/>
          <ac:inkMkLst>
            <pc:docMk/>
            <pc:sldMk cId="1602262327" sldId="332"/>
            <ac:inkMk id="9" creationId="{1C8F5AC1-54B7-4C1B-8547-1580BA44879F}"/>
          </ac:inkMkLst>
        </pc:inkChg>
        <pc:inkChg chg="add mod">
          <ac:chgData name="Ellie Small" userId="2e7173aac0d4d449" providerId="LiveId" clId="{11955A9E-3DC4-40CB-A3BE-0071AD792169}" dt="2020-09-29T05:15:31.669" v="12933"/>
          <ac:inkMkLst>
            <pc:docMk/>
            <pc:sldMk cId="1602262327" sldId="332"/>
            <ac:inkMk id="10" creationId="{1045A15B-B875-4040-B462-A292750DB8B3}"/>
          </ac:inkMkLst>
        </pc:inkChg>
        <pc:inkChg chg="add mod">
          <ac:chgData name="Ellie Small" userId="2e7173aac0d4d449" providerId="LiveId" clId="{11955A9E-3DC4-40CB-A3BE-0071AD792169}" dt="2020-09-29T05:15:31.669" v="12933"/>
          <ac:inkMkLst>
            <pc:docMk/>
            <pc:sldMk cId="1602262327" sldId="332"/>
            <ac:inkMk id="12" creationId="{ED28BBE1-20A9-48EB-9BA1-2DCEF8FB5161}"/>
          </ac:inkMkLst>
        </pc:inkChg>
        <pc:inkChg chg="add mod">
          <ac:chgData name="Ellie Small" userId="2e7173aac0d4d449" providerId="LiveId" clId="{11955A9E-3DC4-40CB-A3BE-0071AD792169}" dt="2020-09-29T05:15:31.669" v="12933"/>
          <ac:inkMkLst>
            <pc:docMk/>
            <pc:sldMk cId="1602262327" sldId="332"/>
            <ac:inkMk id="13" creationId="{B32AC4AC-05B7-4BC8-908E-7A438390F850}"/>
          </ac:inkMkLst>
        </pc:inkChg>
        <pc:inkChg chg="add mod">
          <ac:chgData name="Ellie Small" userId="2e7173aac0d4d449" providerId="LiveId" clId="{11955A9E-3DC4-40CB-A3BE-0071AD792169}" dt="2020-09-29T05:16:05.058" v="12939"/>
          <ac:inkMkLst>
            <pc:docMk/>
            <pc:sldMk cId="1602262327" sldId="332"/>
            <ac:inkMk id="15" creationId="{8F073A43-6470-4B34-B0C3-29A1C5AD577C}"/>
          </ac:inkMkLst>
        </pc:inkChg>
        <pc:inkChg chg="add mod">
          <ac:chgData name="Ellie Small" userId="2e7173aac0d4d449" providerId="LiveId" clId="{11955A9E-3DC4-40CB-A3BE-0071AD792169}" dt="2020-09-29T05:16:05.058" v="12939"/>
          <ac:inkMkLst>
            <pc:docMk/>
            <pc:sldMk cId="1602262327" sldId="332"/>
            <ac:inkMk id="16" creationId="{E15628A7-280C-4CB3-A53C-71508A287ED0}"/>
          </ac:inkMkLst>
        </pc:inkChg>
        <pc:inkChg chg="add mod">
          <ac:chgData name="Ellie Small" userId="2e7173aac0d4d449" providerId="LiveId" clId="{11955A9E-3DC4-40CB-A3BE-0071AD792169}" dt="2020-09-29T05:16:05.058" v="12939"/>
          <ac:inkMkLst>
            <pc:docMk/>
            <pc:sldMk cId="1602262327" sldId="332"/>
            <ac:inkMk id="18" creationId="{6241D0E6-C172-44FE-8C93-6BCDC891DF08}"/>
          </ac:inkMkLst>
        </pc:inkChg>
        <pc:inkChg chg="add mod">
          <ac:chgData name="Ellie Small" userId="2e7173aac0d4d449" providerId="LiveId" clId="{11955A9E-3DC4-40CB-A3BE-0071AD792169}" dt="2020-09-29T05:16:05.058" v="12939"/>
          <ac:inkMkLst>
            <pc:docMk/>
            <pc:sldMk cId="1602262327" sldId="332"/>
            <ac:inkMk id="19" creationId="{067B60AE-5B8C-47EC-9A46-07C73D274066}"/>
          </ac:inkMkLst>
        </pc:inkChg>
        <pc:inkChg chg="add mod">
          <ac:chgData name="Ellie Small" userId="2e7173aac0d4d449" providerId="LiveId" clId="{11955A9E-3DC4-40CB-A3BE-0071AD792169}" dt="2020-09-29T05:16:39.146" v="12945"/>
          <ac:inkMkLst>
            <pc:docMk/>
            <pc:sldMk cId="1602262327" sldId="332"/>
            <ac:inkMk id="21" creationId="{A868CC13-6543-403F-A6ED-E9F16BE62EFA}"/>
          </ac:inkMkLst>
        </pc:inkChg>
        <pc:inkChg chg="add mod">
          <ac:chgData name="Ellie Small" userId="2e7173aac0d4d449" providerId="LiveId" clId="{11955A9E-3DC4-40CB-A3BE-0071AD792169}" dt="2020-09-29T05:16:39.146" v="12945"/>
          <ac:inkMkLst>
            <pc:docMk/>
            <pc:sldMk cId="1602262327" sldId="332"/>
            <ac:inkMk id="22" creationId="{1D4CA716-B6B5-43D8-8F01-E15D6613211C}"/>
          </ac:inkMkLst>
        </pc:inkChg>
        <pc:inkChg chg="add mod">
          <ac:chgData name="Ellie Small" userId="2e7173aac0d4d449" providerId="LiveId" clId="{11955A9E-3DC4-40CB-A3BE-0071AD792169}" dt="2020-09-29T05:16:39.146" v="12945"/>
          <ac:inkMkLst>
            <pc:docMk/>
            <pc:sldMk cId="1602262327" sldId="332"/>
            <ac:inkMk id="24" creationId="{6BD9F114-0B15-4EF4-9E8C-5DB6FD77B9C7}"/>
          </ac:inkMkLst>
        </pc:inkChg>
        <pc:inkChg chg="add mod">
          <ac:chgData name="Ellie Small" userId="2e7173aac0d4d449" providerId="LiveId" clId="{11955A9E-3DC4-40CB-A3BE-0071AD792169}" dt="2020-09-29T05:16:39.146" v="12945"/>
          <ac:inkMkLst>
            <pc:docMk/>
            <pc:sldMk cId="1602262327" sldId="332"/>
            <ac:inkMk id="25" creationId="{B2D327A3-CA02-4B17-A9F9-2338460A3F3D}"/>
          </ac:inkMkLst>
        </pc:inkChg>
        <pc:inkChg chg="add mod">
          <ac:chgData name="Ellie Small" userId="2e7173aac0d4d449" providerId="LiveId" clId="{11955A9E-3DC4-40CB-A3BE-0071AD792169}" dt="2020-09-29T05:17:01.981" v="12956"/>
          <ac:inkMkLst>
            <pc:docMk/>
            <pc:sldMk cId="1602262327" sldId="332"/>
            <ac:inkMk id="27" creationId="{511E69EB-06DB-48F1-BF3F-4B9B885F46F9}"/>
          </ac:inkMkLst>
        </pc:inkChg>
        <pc:inkChg chg="add del mod">
          <ac:chgData name="Ellie Small" userId="2e7173aac0d4d449" providerId="LiveId" clId="{11955A9E-3DC4-40CB-A3BE-0071AD792169}" dt="2020-09-29T05:17:01.981" v="12956"/>
          <ac:inkMkLst>
            <pc:docMk/>
            <pc:sldMk cId="1602262327" sldId="332"/>
            <ac:inkMk id="28" creationId="{46051819-9CA1-42DD-A8AE-0A1382AC6EE3}"/>
          </ac:inkMkLst>
        </pc:inkChg>
        <pc:inkChg chg="add del mod">
          <ac:chgData name="Ellie Small" userId="2e7173aac0d4d449" providerId="LiveId" clId="{11955A9E-3DC4-40CB-A3BE-0071AD792169}" dt="2020-09-29T05:17:01.296" v="12954"/>
          <ac:inkMkLst>
            <pc:docMk/>
            <pc:sldMk cId="1602262327" sldId="332"/>
            <ac:inkMk id="30" creationId="{9EDF7432-8A76-4BB4-872F-D2673A33FA0D}"/>
          </ac:inkMkLst>
        </pc:inkChg>
        <pc:inkChg chg="add del">
          <ac:chgData name="Ellie Small" userId="2e7173aac0d4d449" providerId="LiveId" clId="{11955A9E-3DC4-40CB-A3BE-0071AD792169}" dt="2020-09-29T05:17:00.425" v="12952" actId="9405"/>
          <ac:inkMkLst>
            <pc:docMk/>
            <pc:sldMk cId="1602262327" sldId="332"/>
            <ac:inkMk id="32" creationId="{D04A373A-62CB-4E6D-852B-66B968940830}"/>
          </ac:inkMkLst>
        </pc:inkChg>
      </pc:sldChg>
      <pc:sldChg chg="addSp delSp modSp add mod modAnim">
        <pc:chgData name="Ellie Small" userId="2e7173aac0d4d449" providerId="LiveId" clId="{11955A9E-3DC4-40CB-A3BE-0071AD792169}" dt="2020-09-29T06:19:43.246" v="13746"/>
        <pc:sldMkLst>
          <pc:docMk/>
          <pc:sldMk cId="2817278237" sldId="333"/>
        </pc:sldMkLst>
        <pc:spChg chg="mod">
          <ac:chgData name="Ellie Small" userId="2e7173aac0d4d449" providerId="LiveId" clId="{11955A9E-3DC4-40CB-A3BE-0071AD792169}" dt="2020-09-29T06:09:30.425" v="13442" actId="27636"/>
          <ac:spMkLst>
            <pc:docMk/>
            <pc:sldMk cId="2817278237" sldId="333"/>
            <ac:spMk id="3" creationId="{55001A84-3A36-4927-A44F-2BB39E2B1C33}"/>
          </ac:spMkLst>
        </pc:spChg>
        <pc:grpChg chg="add del mod">
          <ac:chgData name="Ellie Small" userId="2e7173aac0d4d449" providerId="LiveId" clId="{11955A9E-3DC4-40CB-A3BE-0071AD792169}" dt="2020-09-29T05:28:48.165" v="12984"/>
          <ac:grpSpMkLst>
            <pc:docMk/>
            <pc:sldMk cId="2817278237" sldId="333"/>
            <ac:grpSpMk id="7" creationId="{1084045F-0EFB-46D5-B7E4-40423E59990C}"/>
          </ac:grpSpMkLst>
        </pc:grpChg>
        <pc:picChg chg="add mod">
          <ac:chgData name="Ellie Small" userId="2e7173aac0d4d449" providerId="LiveId" clId="{11955A9E-3DC4-40CB-A3BE-0071AD792169}" dt="2020-09-29T06:09:49.126" v="13447" actId="1076"/>
          <ac:picMkLst>
            <pc:docMk/>
            <pc:sldMk cId="2817278237" sldId="333"/>
            <ac:picMk id="6" creationId="{9FEEAE6C-0B3B-4C81-B777-B28E6CEA0B0B}"/>
          </ac:picMkLst>
        </pc:picChg>
        <pc:picChg chg="add mod">
          <ac:chgData name="Ellie Small" userId="2e7173aac0d4d449" providerId="LiveId" clId="{11955A9E-3DC4-40CB-A3BE-0071AD792169}" dt="2020-09-29T06:09:43.375" v="13446" actId="1076"/>
          <ac:picMkLst>
            <pc:docMk/>
            <pc:sldMk cId="2817278237" sldId="333"/>
            <ac:picMk id="13" creationId="{23749F7D-8C5D-4FA3-9EFC-D3AE5AFD6F8C}"/>
          </ac:picMkLst>
        </pc:picChg>
        <pc:inkChg chg="mod">
          <ac:chgData name="Ellie Small" userId="2e7173aac0d4d449" providerId="LiveId" clId="{11955A9E-3DC4-40CB-A3BE-0071AD792169}" dt="2020-09-29T05:28:44.322" v="12983"/>
          <ac:inkMkLst>
            <pc:docMk/>
            <pc:sldMk cId="2817278237" sldId="333"/>
            <ac:inkMk id="8" creationId="{4114CE31-4F04-49F4-937E-55563CD5A466}"/>
          </ac:inkMkLst>
        </pc:inkChg>
        <pc:inkChg chg="mod">
          <ac:chgData name="Ellie Small" userId="2e7173aac0d4d449" providerId="LiveId" clId="{11955A9E-3DC4-40CB-A3BE-0071AD792169}" dt="2020-09-29T05:28:44.322" v="12983"/>
          <ac:inkMkLst>
            <pc:docMk/>
            <pc:sldMk cId="2817278237" sldId="333"/>
            <ac:inkMk id="9" creationId="{5BF1F170-62B3-48DD-BC26-77AD1516189E}"/>
          </ac:inkMkLst>
        </pc:inkChg>
        <pc:inkChg chg="mod">
          <ac:chgData name="Ellie Small" userId="2e7173aac0d4d449" providerId="LiveId" clId="{11955A9E-3DC4-40CB-A3BE-0071AD792169}" dt="2020-09-29T05:28:44.322" v="12983"/>
          <ac:inkMkLst>
            <pc:docMk/>
            <pc:sldMk cId="2817278237" sldId="333"/>
            <ac:inkMk id="10" creationId="{92912D0B-2D01-482D-85F8-E70564184521}"/>
          </ac:inkMkLst>
        </pc:inkChg>
        <pc:inkChg chg="mod">
          <ac:chgData name="Ellie Small" userId="2e7173aac0d4d449" providerId="LiveId" clId="{11955A9E-3DC4-40CB-A3BE-0071AD792169}" dt="2020-09-29T05:28:44.322" v="12983"/>
          <ac:inkMkLst>
            <pc:docMk/>
            <pc:sldMk cId="2817278237" sldId="333"/>
            <ac:inkMk id="11" creationId="{8FCC7746-CCAB-453A-9738-D26317CE0378}"/>
          </ac:inkMkLst>
        </pc:inkChg>
      </pc:sldChg>
      <pc:sldChg chg="modSp add mod modAnim">
        <pc:chgData name="Ellie Small" userId="2e7173aac0d4d449" providerId="LiveId" clId="{11955A9E-3DC4-40CB-A3BE-0071AD792169}" dt="2020-09-30T06:37:56.981" v="18782"/>
        <pc:sldMkLst>
          <pc:docMk/>
          <pc:sldMk cId="3782126137" sldId="334"/>
        </pc:sldMkLst>
        <pc:spChg chg="mod">
          <ac:chgData name="Ellie Small" userId="2e7173aac0d4d449" providerId="LiveId" clId="{11955A9E-3DC4-40CB-A3BE-0071AD792169}" dt="2020-09-30T06:12:59.238" v="18165" actId="20577"/>
          <ac:spMkLst>
            <pc:docMk/>
            <pc:sldMk cId="3782126137" sldId="334"/>
            <ac:spMk id="3" creationId="{55001A84-3A36-4927-A44F-2BB39E2B1C33}"/>
          </ac:spMkLst>
        </pc:spChg>
      </pc:sldChg>
      <pc:sldChg chg="modSp mod modAnim">
        <pc:chgData name="Ellie Small" userId="2e7173aac0d4d449" providerId="LiveId" clId="{11955A9E-3DC4-40CB-A3BE-0071AD792169}" dt="2020-09-29T04:34:52.739" v="12561" actId="14100"/>
        <pc:sldMkLst>
          <pc:docMk/>
          <pc:sldMk cId="1340272494" sldId="336"/>
        </pc:sldMkLst>
        <pc:spChg chg="mod">
          <ac:chgData name="Ellie Small" userId="2e7173aac0d4d449" providerId="LiveId" clId="{11955A9E-3DC4-40CB-A3BE-0071AD792169}" dt="2020-09-29T04:34:03.671" v="12555" actId="1076"/>
          <ac:spMkLst>
            <pc:docMk/>
            <pc:sldMk cId="1340272494" sldId="336"/>
            <ac:spMk id="2" creationId="{DA0CD55F-603C-4D2A-BE44-42317491026A}"/>
          </ac:spMkLst>
        </pc:spChg>
        <pc:spChg chg="mod">
          <ac:chgData name="Ellie Small" userId="2e7173aac0d4d449" providerId="LiveId" clId="{11955A9E-3DC4-40CB-A3BE-0071AD792169}" dt="2020-09-29T04:34:52.739" v="12561" actId="14100"/>
          <ac:spMkLst>
            <pc:docMk/>
            <pc:sldMk cId="1340272494" sldId="336"/>
            <ac:spMk id="3" creationId="{55001A84-3A36-4927-A44F-2BB39E2B1C33}"/>
          </ac:spMkLst>
        </pc:spChg>
      </pc:sldChg>
      <pc:sldChg chg="modSp add del mod modAnim">
        <pc:chgData name="Ellie Small" userId="2e7173aac0d4d449" providerId="LiveId" clId="{11955A9E-3DC4-40CB-A3BE-0071AD792169}" dt="2020-09-29T05:22:59.168" v="12974" actId="47"/>
        <pc:sldMkLst>
          <pc:docMk/>
          <pc:sldMk cId="139850143" sldId="338"/>
        </pc:sldMkLst>
        <pc:spChg chg="mod">
          <ac:chgData name="Ellie Small" userId="2e7173aac0d4d449" providerId="LiveId" clId="{11955A9E-3DC4-40CB-A3BE-0071AD792169}" dt="2020-09-29T04:57:08.486" v="12566" actId="20577"/>
          <ac:spMkLst>
            <pc:docMk/>
            <pc:sldMk cId="139850143" sldId="338"/>
            <ac:spMk id="2" creationId="{DA0CD55F-603C-4D2A-BE44-42317491026A}"/>
          </ac:spMkLst>
        </pc:spChg>
        <pc:spChg chg="mod">
          <ac:chgData name="Ellie Small" userId="2e7173aac0d4d449" providerId="LiveId" clId="{11955A9E-3DC4-40CB-A3BE-0071AD792169}" dt="2020-09-29T05:07:38.823" v="12828" actId="27636"/>
          <ac:spMkLst>
            <pc:docMk/>
            <pc:sldMk cId="139850143" sldId="338"/>
            <ac:spMk id="3" creationId="{55001A84-3A36-4927-A44F-2BB39E2B1C33}"/>
          </ac:spMkLst>
        </pc:spChg>
      </pc:sldChg>
      <pc:sldChg chg="modSp add mod modAnim">
        <pc:chgData name="Ellie Small" userId="2e7173aac0d4d449" providerId="LiveId" clId="{11955A9E-3DC4-40CB-A3BE-0071AD792169}" dt="2020-09-29T06:22:33.031" v="13753"/>
        <pc:sldMkLst>
          <pc:docMk/>
          <pc:sldMk cId="1999631157" sldId="338"/>
        </pc:sldMkLst>
        <pc:spChg chg="mod">
          <ac:chgData name="Ellie Small" userId="2e7173aac0d4d449" providerId="LiveId" clId="{11955A9E-3DC4-40CB-A3BE-0071AD792169}" dt="2020-09-29T06:09:19.882" v="13438" actId="20577"/>
          <ac:spMkLst>
            <pc:docMk/>
            <pc:sldMk cId="1999631157" sldId="338"/>
            <ac:spMk id="2" creationId="{DA0CD55F-603C-4D2A-BE44-42317491026A}"/>
          </ac:spMkLst>
        </pc:spChg>
        <pc:spChg chg="mod">
          <ac:chgData name="Ellie Small" userId="2e7173aac0d4d449" providerId="LiveId" clId="{11955A9E-3DC4-40CB-A3BE-0071AD792169}" dt="2020-09-29T06:16:02.116" v="13736" actId="27636"/>
          <ac:spMkLst>
            <pc:docMk/>
            <pc:sldMk cId="1999631157" sldId="338"/>
            <ac:spMk id="3" creationId="{55001A84-3A36-4927-A44F-2BB39E2B1C33}"/>
          </ac:spMkLst>
        </pc:spChg>
        <pc:picChg chg="mod">
          <ac:chgData name="Ellie Small" userId="2e7173aac0d4d449" providerId="LiveId" clId="{11955A9E-3DC4-40CB-A3BE-0071AD792169}" dt="2020-09-29T06:16:07.317" v="13737" actId="1076"/>
          <ac:picMkLst>
            <pc:docMk/>
            <pc:sldMk cId="1999631157" sldId="338"/>
            <ac:picMk id="6" creationId="{9FEEAE6C-0B3B-4C81-B777-B28E6CEA0B0B}"/>
          </ac:picMkLst>
        </pc:picChg>
        <pc:picChg chg="mod">
          <ac:chgData name="Ellie Small" userId="2e7173aac0d4d449" providerId="LiveId" clId="{11955A9E-3DC4-40CB-A3BE-0071AD792169}" dt="2020-09-29T06:16:12.694" v="13738" actId="1076"/>
          <ac:picMkLst>
            <pc:docMk/>
            <pc:sldMk cId="1999631157" sldId="338"/>
            <ac:picMk id="13" creationId="{23749F7D-8C5D-4FA3-9EFC-D3AE5AFD6F8C}"/>
          </ac:picMkLst>
        </pc:picChg>
      </pc:sldChg>
      <pc:sldChg chg="new del">
        <pc:chgData name="Ellie Small" userId="2e7173aac0d4d449" providerId="LiveId" clId="{11955A9E-3DC4-40CB-A3BE-0071AD792169}" dt="2020-09-23T04:38:41.873" v="11363" actId="680"/>
        <pc:sldMkLst>
          <pc:docMk/>
          <pc:sldMk cId="2320232247" sldId="338"/>
        </pc:sldMkLst>
      </pc:sldChg>
      <pc:sldChg chg="addSp modSp add mod modAnim">
        <pc:chgData name="Ellie Small" userId="2e7173aac0d4d449" providerId="LiveId" clId="{11955A9E-3DC4-40CB-A3BE-0071AD792169}" dt="2020-10-05T03:24:00.811" v="18829" actId="20577"/>
        <pc:sldMkLst>
          <pc:docMk/>
          <pc:sldMk cId="2901507855" sldId="339"/>
        </pc:sldMkLst>
        <pc:spChg chg="mod">
          <ac:chgData name="Ellie Small" userId="2e7173aac0d4d449" providerId="LiveId" clId="{11955A9E-3DC4-40CB-A3BE-0071AD792169}" dt="2020-09-29T21:44:28.229" v="14737" actId="207"/>
          <ac:spMkLst>
            <pc:docMk/>
            <pc:sldMk cId="2901507855" sldId="339"/>
            <ac:spMk id="2" creationId="{DA0CD55F-603C-4D2A-BE44-42317491026A}"/>
          </ac:spMkLst>
        </pc:spChg>
        <pc:spChg chg="mod">
          <ac:chgData name="Ellie Small" userId="2e7173aac0d4d449" providerId="LiveId" clId="{11955A9E-3DC4-40CB-A3BE-0071AD792169}" dt="2020-10-05T03:24:00.811" v="18829" actId="20577"/>
          <ac:spMkLst>
            <pc:docMk/>
            <pc:sldMk cId="2901507855" sldId="339"/>
            <ac:spMk id="3" creationId="{55001A84-3A36-4927-A44F-2BB39E2B1C33}"/>
          </ac:spMkLst>
        </pc:spChg>
        <pc:picChg chg="add mod modCrop">
          <ac:chgData name="Ellie Small" userId="2e7173aac0d4d449" providerId="LiveId" clId="{11955A9E-3DC4-40CB-A3BE-0071AD792169}" dt="2020-09-30T00:08:11.423" v="15266" actId="1076"/>
          <ac:picMkLst>
            <pc:docMk/>
            <pc:sldMk cId="2901507855" sldId="339"/>
            <ac:picMk id="5" creationId="{EAEAEA73-6631-4C93-B6A2-27056F0103CB}"/>
          </ac:picMkLst>
        </pc:picChg>
        <pc:picChg chg="add mod modCrop">
          <ac:chgData name="Ellie Small" userId="2e7173aac0d4d449" providerId="LiveId" clId="{11955A9E-3DC4-40CB-A3BE-0071AD792169}" dt="2020-09-30T00:08:15.743" v="15267" actId="1076"/>
          <ac:picMkLst>
            <pc:docMk/>
            <pc:sldMk cId="2901507855" sldId="339"/>
            <ac:picMk id="6" creationId="{F241ADFF-F60F-4692-89B6-CA65B50BB52D}"/>
          </ac:picMkLst>
        </pc:picChg>
      </pc:sldChg>
      <pc:sldChg chg="modSp add mod ord modAnim">
        <pc:chgData name="Ellie Small" userId="2e7173aac0d4d449" providerId="LiveId" clId="{11955A9E-3DC4-40CB-A3BE-0071AD792169}" dt="2020-09-30T06:30:40.450" v="18777"/>
        <pc:sldMkLst>
          <pc:docMk/>
          <pc:sldMk cId="3214633664" sldId="340"/>
        </pc:sldMkLst>
        <pc:spChg chg="mod">
          <ac:chgData name="Ellie Small" userId="2e7173aac0d4d449" providerId="LiveId" clId="{11955A9E-3DC4-40CB-A3BE-0071AD792169}" dt="2020-09-30T06:30:00.907" v="18770" actId="1076"/>
          <ac:spMkLst>
            <pc:docMk/>
            <pc:sldMk cId="3214633664" sldId="340"/>
            <ac:spMk id="2" creationId="{DA0CD55F-603C-4D2A-BE44-42317491026A}"/>
          </ac:spMkLst>
        </pc:spChg>
        <pc:spChg chg="mod">
          <ac:chgData name="Ellie Small" userId="2e7173aac0d4d449" providerId="LiveId" clId="{11955A9E-3DC4-40CB-A3BE-0071AD792169}" dt="2020-09-30T06:30:06.546" v="18773" actId="27636"/>
          <ac:spMkLst>
            <pc:docMk/>
            <pc:sldMk cId="3214633664" sldId="340"/>
            <ac:spMk id="3" creationId="{55001A84-3A36-4927-A44F-2BB39E2B1C33}"/>
          </ac:spMkLst>
        </pc:spChg>
      </pc:sldChg>
    </pc:docChg>
  </pc:docChgLst>
  <pc:docChgLst>
    <pc:chgData name="Ellie Small" userId="2e7173aac0d4d449" providerId="LiveId" clId="{D9F95B5B-9E27-4EC8-B876-C68A0B3404F4}"/>
    <pc:docChg chg="undo redo custSel modSld">
      <pc:chgData name="Ellie Small" userId="2e7173aac0d4d449" providerId="LiveId" clId="{D9F95B5B-9E27-4EC8-B876-C68A0B3404F4}" dt="2019-09-15T01:01:20.721" v="2072" actId="114"/>
      <pc:docMkLst>
        <pc:docMk/>
      </pc:docMkLst>
      <pc:sldChg chg="modSp">
        <pc:chgData name="Ellie Small" userId="2e7173aac0d4d449" providerId="LiveId" clId="{D9F95B5B-9E27-4EC8-B876-C68A0B3404F4}" dt="2019-08-23T03:08:22.547" v="1457" actId="20577"/>
        <pc:sldMkLst>
          <pc:docMk/>
          <pc:sldMk cId="4269857569" sldId="256"/>
        </pc:sldMkLst>
        <pc:spChg chg="mod">
          <ac:chgData name="Ellie Small" userId="2e7173aac0d4d449" providerId="LiveId" clId="{D9F95B5B-9E27-4EC8-B876-C68A0B3404F4}" dt="2019-08-23T03:08:12.610" v="1453" actId="6549"/>
          <ac:spMkLst>
            <pc:docMk/>
            <pc:sldMk cId="4269857569" sldId="256"/>
            <ac:spMk id="2" creationId="{00000000-0000-0000-0000-000000000000}"/>
          </ac:spMkLst>
        </pc:spChg>
        <pc:spChg chg="mod">
          <ac:chgData name="Ellie Small" userId="2e7173aac0d4d449" providerId="LiveId" clId="{D9F95B5B-9E27-4EC8-B876-C68A0B3404F4}" dt="2019-08-23T03:08:22.547" v="1457" actId="20577"/>
          <ac:spMkLst>
            <pc:docMk/>
            <pc:sldMk cId="4269857569" sldId="256"/>
            <ac:spMk id="3" creationId="{00000000-0000-0000-0000-000000000000}"/>
          </ac:spMkLst>
        </pc:spChg>
      </pc:sldChg>
      <pc:sldChg chg="modSp">
        <pc:chgData name="Ellie Small" userId="2e7173aac0d4d449" providerId="LiveId" clId="{D9F95B5B-9E27-4EC8-B876-C68A0B3404F4}" dt="2019-08-23T02:49:35.343" v="1302" actId="122"/>
        <pc:sldMkLst>
          <pc:docMk/>
          <pc:sldMk cId="739183143" sldId="257"/>
        </pc:sldMkLst>
        <pc:spChg chg="mod">
          <ac:chgData name="Ellie Small" userId="2e7173aac0d4d449" providerId="LiveId" clId="{D9F95B5B-9E27-4EC8-B876-C68A0B3404F4}" dt="2019-08-23T02:49:35.343" v="1302" actId="122"/>
          <ac:spMkLst>
            <pc:docMk/>
            <pc:sldMk cId="739183143" sldId="257"/>
            <ac:spMk id="2" creationId="{DA0CD55F-603C-4D2A-BE44-42317491026A}"/>
          </ac:spMkLst>
        </pc:spChg>
        <pc:spChg chg="mod">
          <ac:chgData name="Ellie Small" userId="2e7173aac0d4d449" providerId="LiveId" clId="{D9F95B5B-9E27-4EC8-B876-C68A0B3404F4}" dt="2019-08-23T00:14:59.361" v="863" actId="20577"/>
          <ac:spMkLst>
            <pc:docMk/>
            <pc:sldMk cId="739183143" sldId="257"/>
            <ac:spMk id="3" creationId="{55001A84-3A36-4927-A44F-2BB39E2B1C33}"/>
          </ac:spMkLst>
        </pc:spChg>
      </pc:sldChg>
      <pc:sldChg chg="modSp">
        <pc:chgData name="Ellie Small" userId="2e7173aac0d4d449" providerId="LiveId" clId="{D9F95B5B-9E27-4EC8-B876-C68A0B3404F4}" dt="2019-08-23T02:48:38.760" v="1298" actId="14100"/>
        <pc:sldMkLst>
          <pc:docMk/>
          <pc:sldMk cId="671577576" sldId="258"/>
        </pc:sldMkLst>
        <pc:spChg chg="mod">
          <ac:chgData name="Ellie Small" userId="2e7173aac0d4d449" providerId="LiveId" clId="{D9F95B5B-9E27-4EC8-B876-C68A0B3404F4}" dt="2019-08-23T02:48:20.527" v="1295" actId="1076"/>
          <ac:spMkLst>
            <pc:docMk/>
            <pc:sldMk cId="671577576" sldId="258"/>
            <ac:spMk id="2" creationId="{DA0CD55F-603C-4D2A-BE44-42317491026A}"/>
          </ac:spMkLst>
        </pc:spChg>
        <pc:spChg chg="mod">
          <ac:chgData name="Ellie Small" userId="2e7173aac0d4d449" providerId="LiveId" clId="{D9F95B5B-9E27-4EC8-B876-C68A0B3404F4}" dt="2019-08-23T02:48:38.760" v="1298" actId="14100"/>
          <ac:spMkLst>
            <pc:docMk/>
            <pc:sldMk cId="671577576" sldId="258"/>
            <ac:spMk id="3" creationId="{55001A84-3A36-4927-A44F-2BB39E2B1C33}"/>
          </ac:spMkLst>
        </pc:spChg>
      </pc:sldChg>
      <pc:sldChg chg="modSp modAnim">
        <pc:chgData name="Ellie Small" userId="2e7173aac0d4d449" providerId="LiveId" clId="{D9F95B5B-9E27-4EC8-B876-C68A0B3404F4}" dt="2019-09-01T19:30:59.752" v="1555" actId="14100"/>
        <pc:sldMkLst>
          <pc:docMk/>
          <pc:sldMk cId="4286972517" sldId="259"/>
        </pc:sldMkLst>
        <pc:spChg chg="mod">
          <ac:chgData name="Ellie Small" userId="2e7173aac0d4d449" providerId="LiveId" clId="{D9F95B5B-9E27-4EC8-B876-C68A0B3404F4}" dt="2019-09-01T19:30:59.752" v="1555" actId="14100"/>
          <ac:spMkLst>
            <pc:docMk/>
            <pc:sldMk cId="4286972517" sldId="259"/>
            <ac:spMk id="2" creationId="{DA0CD55F-603C-4D2A-BE44-42317491026A}"/>
          </ac:spMkLst>
        </pc:spChg>
        <pc:graphicFrameChg chg="modGraphic">
          <ac:chgData name="Ellie Small" userId="2e7173aac0d4d449" providerId="LiveId" clId="{D9F95B5B-9E27-4EC8-B876-C68A0B3404F4}" dt="2019-08-23T02:38:26.361" v="1272" actId="20577"/>
          <ac:graphicFrameMkLst>
            <pc:docMk/>
            <pc:sldMk cId="4286972517" sldId="259"/>
            <ac:graphicFrameMk id="5" creationId="{9E278158-70D9-4777-9839-2FDE4A1513F1}"/>
          </ac:graphicFrameMkLst>
        </pc:graphicFrameChg>
      </pc:sldChg>
      <pc:sldChg chg="modSp modAnim">
        <pc:chgData name="Ellie Small" userId="2e7173aac0d4d449" providerId="LiveId" clId="{D9F95B5B-9E27-4EC8-B876-C68A0B3404F4}" dt="2019-08-26T03:44:45.628" v="1542"/>
        <pc:sldMkLst>
          <pc:docMk/>
          <pc:sldMk cId="3165814184" sldId="260"/>
        </pc:sldMkLst>
        <pc:spChg chg="mod">
          <ac:chgData name="Ellie Small" userId="2e7173aac0d4d449" providerId="LiveId" clId="{D9F95B5B-9E27-4EC8-B876-C68A0B3404F4}" dt="2019-08-23T02:50:15.326" v="1306" actId="14100"/>
          <ac:spMkLst>
            <pc:docMk/>
            <pc:sldMk cId="3165814184" sldId="260"/>
            <ac:spMk id="2" creationId="{DA0CD55F-603C-4D2A-BE44-42317491026A}"/>
          </ac:spMkLst>
        </pc:spChg>
        <pc:spChg chg="mod">
          <ac:chgData name="Ellie Small" userId="2e7173aac0d4d449" providerId="LiveId" clId="{D9F95B5B-9E27-4EC8-B876-C68A0B3404F4}" dt="2019-08-26T03:44:07.216" v="1534" actId="20577"/>
          <ac:spMkLst>
            <pc:docMk/>
            <pc:sldMk cId="3165814184" sldId="260"/>
            <ac:spMk id="3" creationId="{55001A84-3A36-4927-A44F-2BB39E2B1C33}"/>
          </ac:spMkLst>
        </pc:spChg>
        <pc:spChg chg="mod">
          <ac:chgData name="Ellie Small" userId="2e7173aac0d4d449" providerId="LiveId" clId="{D9F95B5B-9E27-4EC8-B876-C68A0B3404F4}" dt="2019-08-26T03:43:55.127" v="1530" actId="1035"/>
          <ac:spMkLst>
            <pc:docMk/>
            <pc:sldMk cId="3165814184" sldId="260"/>
            <ac:spMk id="5" creationId="{7D0D5D4C-CA1E-47A7-9A3B-C7C596916C81}"/>
          </ac:spMkLst>
        </pc:spChg>
        <pc:spChg chg="mod">
          <ac:chgData name="Ellie Small" userId="2e7173aac0d4d449" providerId="LiveId" clId="{D9F95B5B-9E27-4EC8-B876-C68A0B3404F4}" dt="2019-08-26T03:43:55.127" v="1530" actId="1035"/>
          <ac:spMkLst>
            <pc:docMk/>
            <pc:sldMk cId="3165814184" sldId="260"/>
            <ac:spMk id="6" creationId="{B3D38A45-1A06-4746-B059-CF821480D1BA}"/>
          </ac:spMkLst>
        </pc:spChg>
        <pc:spChg chg="mod">
          <ac:chgData name="Ellie Small" userId="2e7173aac0d4d449" providerId="LiveId" clId="{D9F95B5B-9E27-4EC8-B876-C68A0B3404F4}" dt="2019-08-26T03:43:55.127" v="1530" actId="1035"/>
          <ac:spMkLst>
            <pc:docMk/>
            <pc:sldMk cId="3165814184" sldId="260"/>
            <ac:spMk id="7" creationId="{155FDC2E-4CF9-4BBE-B32B-D4226F1C3145}"/>
          </ac:spMkLst>
        </pc:spChg>
        <pc:spChg chg="mod">
          <ac:chgData name="Ellie Small" userId="2e7173aac0d4d449" providerId="LiveId" clId="{D9F95B5B-9E27-4EC8-B876-C68A0B3404F4}" dt="2019-08-26T03:43:55.127" v="1530" actId="1035"/>
          <ac:spMkLst>
            <pc:docMk/>
            <pc:sldMk cId="3165814184" sldId="260"/>
            <ac:spMk id="8" creationId="{8B0BB4A0-1853-40D9-B63C-D87FCE71BD25}"/>
          </ac:spMkLst>
        </pc:spChg>
      </pc:sldChg>
      <pc:sldChg chg="modSp">
        <pc:chgData name="Ellie Small" userId="2e7173aac0d4d449" providerId="LiveId" clId="{D9F95B5B-9E27-4EC8-B876-C68A0B3404F4}" dt="2019-08-23T02:56:36.811" v="1370" actId="1035"/>
        <pc:sldMkLst>
          <pc:docMk/>
          <pc:sldMk cId="694242503" sldId="261"/>
        </pc:sldMkLst>
        <pc:spChg chg="mod">
          <ac:chgData name="Ellie Small" userId="2e7173aac0d4d449" providerId="LiveId" clId="{D9F95B5B-9E27-4EC8-B876-C68A0B3404F4}" dt="2019-08-23T02:56:28.748" v="1353" actId="14100"/>
          <ac:spMkLst>
            <pc:docMk/>
            <pc:sldMk cId="694242503" sldId="261"/>
            <ac:spMk id="2" creationId="{DA0CD55F-603C-4D2A-BE44-42317491026A}"/>
          </ac:spMkLst>
        </pc:spChg>
        <pc:spChg chg="mod">
          <ac:chgData name="Ellie Small" userId="2e7173aac0d4d449" providerId="LiveId" clId="{D9F95B5B-9E27-4EC8-B876-C68A0B3404F4}" dt="2019-08-23T02:56:36.811" v="1370" actId="1035"/>
          <ac:spMkLst>
            <pc:docMk/>
            <pc:sldMk cId="694242503" sldId="261"/>
            <ac:spMk id="3" creationId="{55001A84-3A36-4927-A44F-2BB39E2B1C33}"/>
          </ac:spMkLst>
        </pc:spChg>
        <pc:spChg chg="mod">
          <ac:chgData name="Ellie Small" userId="2e7173aac0d4d449" providerId="LiveId" clId="{D9F95B5B-9E27-4EC8-B876-C68A0B3404F4}" dt="2019-08-23T02:56:36.811" v="1370" actId="1035"/>
          <ac:spMkLst>
            <pc:docMk/>
            <pc:sldMk cId="694242503" sldId="261"/>
            <ac:spMk id="9" creationId="{0BC0AF07-A5CF-4D96-8882-92FBF8AAEE24}"/>
          </ac:spMkLst>
        </pc:spChg>
        <pc:spChg chg="mod">
          <ac:chgData name="Ellie Small" userId="2e7173aac0d4d449" providerId="LiveId" clId="{D9F95B5B-9E27-4EC8-B876-C68A0B3404F4}" dt="2019-08-23T02:56:36.811" v="1370" actId="1035"/>
          <ac:spMkLst>
            <pc:docMk/>
            <pc:sldMk cId="694242503" sldId="261"/>
            <ac:spMk id="10" creationId="{93CF9FD7-4282-4E3B-8AEA-D1A47F1A3264}"/>
          </ac:spMkLst>
        </pc:spChg>
        <pc:spChg chg="mod">
          <ac:chgData name="Ellie Small" userId="2e7173aac0d4d449" providerId="LiveId" clId="{D9F95B5B-9E27-4EC8-B876-C68A0B3404F4}" dt="2019-08-23T02:56:36.811" v="1370" actId="1035"/>
          <ac:spMkLst>
            <pc:docMk/>
            <pc:sldMk cId="694242503" sldId="261"/>
            <ac:spMk id="11" creationId="{637BD5BB-34AF-41F1-BC77-2180DF9BCED4}"/>
          </ac:spMkLst>
        </pc:spChg>
      </pc:sldChg>
      <pc:sldChg chg="modSp modAnim">
        <pc:chgData name="Ellie Small" userId="2e7173aac0d4d449" providerId="LiveId" clId="{D9F95B5B-9E27-4EC8-B876-C68A0B3404F4}" dt="2019-08-26T03:36:48.568" v="1470"/>
        <pc:sldMkLst>
          <pc:docMk/>
          <pc:sldMk cId="2523096719" sldId="262"/>
        </pc:sldMkLst>
        <pc:spChg chg="mod">
          <ac:chgData name="Ellie Small" userId="2e7173aac0d4d449" providerId="LiveId" clId="{D9F95B5B-9E27-4EC8-B876-C68A0B3404F4}" dt="2019-08-23T02:56:50.184" v="1373" actId="14100"/>
          <ac:spMkLst>
            <pc:docMk/>
            <pc:sldMk cId="2523096719" sldId="262"/>
            <ac:spMk id="2" creationId="{DA0CD55F-603C-4D2A-BE44-42317491026A}"/>
          </ac:spMkLst>
        </pc:spChg>
        <pc:spChg chg="mod">
          <ac:chgData name="Ellie Small" userId="2e7173aac0d4d449" providerId="LiveId" clId="{D9F95B5B-9E27-4EC8-B876-C68A0B3404F4}" dt="2019-08-23T02:57:54.976" v="1377" actId="1076"/>
          <ac:spMkLst>
            <pc:docMk/>
            <pc:sldMk cId="2523096719" sldId="262"/>
            <ac:spMk id="3" creationId="{55001A84-3A36-4927-A44F-2BB39E2B1C33}"/>
          </ac:spMkLst>
        </pc:spChg>
        <pc:spChg chg="mod">
          <ac:chgData name="Ellie Small" userId="2e7173aac0d4d449" providerId="LiveId" clId="{D9F95B5B-9E27-4EC8-B876-C68A0B3404F4}" dt="2019-08-23T02:58:05.575" v="1379" actId="1076"/>
          <ac:spMkLst>
            <pc:docMk/>
            <pc:sldMk cId="2523096719" sldId="262"/>
            <ac:spMk id="8" creationId="{72116B70-85D6-4F7E-BFFC-A794AC58F773}"/>
          </ac:spMkLst>
        </pc:spChg>
        <pc:spChg chg="mod">
          <ac:chgData name="Ellie Small" userId="2e7173aac0d4d449" providerId="LiveId" clId="{D9F95B5B-9E27-4EC8-B876-C68A0B3404F4}" dt="2019-08-23T02:57:59.364" v="1378" actId="1076"/>
          <ac:spMkLst>
            <pc:docMk/>
            <pc:sldMk cId="2523096719" sldId="262"/>
            <ac:spMk id="12" creationId="{00CED95F-8BBF-4F9C-A048-7D7065B68A18}"/>
          </ac:spMkLst>
        </pc:spChg>
      </pc:sldChg>
      <pc:sldChg chg="modSp modAnim">
        <pc:chgData name="Ellie Small" userId="2e7173aac0d4d449" providerId="LiveId" clId="{D9F95B5B-9E27-4EC8-B876-C68A0B3404F4}" dt="2019-08-26T03:37:50.757" v="1474"/>
        <pc:sldMkLst>
          <pc:docMk/>
          <pc:sldMk cId="1027389628" sldId="263"/>
        </pc:sldMkLst>
        <pc:spChg chg="mod">
          <ac:chgData name="Ellie Small" userId="2e7173aac0d4d449" providerId="LiveId" clId="{D9F95B5B-9E27-4EC8-B876-C68A0B3404F4}" dt="2019-08-23T02:58:19.200" v="1382" actId="14100"/>
          <ac:spMkLst>
            <pc:docMk/>
            <pc:sldMk cId="1027389628" sldId="263"/>
            <ac:spMk id="2" creationId="{DA0CD55F-603C-4D2A-BE44-42317491026A}"/>
          </ac:spMkLst>
        </pc:spChg>
        <pc:spChg chg="mod">
          <ac:chgData name="Ellie Small" userId="2e7173aac0d4d449" providerId="LiveId" clId="{D9F95B5B-9E27-4EC8-B876-C68A0B3404F4}" dt="2019-08-23T02:59:24.094" v="1396" actId="1035"/>
          <ac:spMkLst>
            <pc:docMk/>
            <pc:sldMk cId="1027389628" sldId="263"/>
            <ac:spMk id="3" creationId="{55001A84-3A36-4927-A44F-2BB39E2B1C33}"/>
          </ac:spMkLst>
        </pc:spChg>
        <pc:spChg chg="mod">
          <ac:chgData name="Ellie Small" userId="2e7173aac0d4d449" providerId="LiveId" clId="{D9F95B5B-9E27-4EC8-B876-C68A0B3404F4}" dt="2019-08-23T02:59:24.094" v="1396" actId="1035"/>
          <ac:spMkLst>
            <pc:docMk/>
            <pc:sldMk cId="1027389628" sldId="263"/>
            <ac:spMk id="7" creationId="{94A050B2-F9D6-496A-A053-1963DB1E05AC}"/>
          </ac:spMkLst>
        </pc:spChg>
        <pc:spChg chg="mod">
          <ac:chgData name="Ellie Small" userId="2e7173aac0d4d449" providerId="LiveId" clId="{D9F95B5B-9E27-4EC8-B876-C68A0B3404F4}" dt="2019-08-23T02:59:24.094" v="1396" actId="1035"/>
          <ac:spMkLst>
            <pc:docMk/>
            <pc:sldMk cId="1027389628" sldId="263"/>
            <ac:spMk id="12" creationId="{00CED95F-8BBF-4F9C-A048-7D7065B68A18}"/>
          </ac:spMkLst>
        </pc:spChg>
      </pc:sldChg>
      <pc:sldChg chg="modSp modAnim">
        <pc:chgData name="Ellie Small" userId="2e7173aac0d4d449" providerId="LiveId" clId="{D9F95B5B-9E27-4EC8-B876-C68A0B3404F4}" dt="2019-09-01T19:31:29.571" v="1572" actId="1035"/>
        <pc:sldMkLst>
          <pc:docMk/>
          <pc:sldMk cId="265237843" sldId="264"/>
        </pc:sldMkLst>
        <pc:spChg chg="mod">
          <ac:chgData name="Ellie Small" userId="2e7173aac0d4d449" providerId="LiveId" clId="{D9F95B5B-9E27-4EC8-B876-C68A0B3404F4}" dt="2019-08-23T02:59:36.646" v="1399" actId="14100"/>
          <ac:spMkLst>
            <pc:docMk/>
            <pc:sldMk cId="265237843" sldId="264"/>
            <ac:spMk id="2" creationId="{DA0CD55F-603C-4D2A-BE44-42317491026A}"/>
          </ac:spMkLst>
        </pc:spChg>
        <pc:spChg chg="mod">
          <ac:chgData name="Ellie Small" userId="2e7173aac0d4d449" providerId="LiveId" clId="{D9F95B5B-9E27-4EC8-B876-C68A0B3404F4}" dt="2019-09-01T19:31:29.571" v="1572" actId="1035"/>
          <ac:spMkLst>
            <pc:docMk/>
            <pc:sldMk cId="265237843" sldId="264"/>
            <ac:spMk id="3" creationId="{55001A84-3A36-4927-A44F-2BB39E2B1C33}"/>
          </ac:spMkLst>
        </pc:spChg>
        <pc:spChg chg="mod">
          <ac:chgData name="Ellie Small" userId="2e7173aac0d4d449" providerId="LiveId" clId="{D9F95B5B-9E27-4EC8-B876-C68A0B3404F4}" dt="2019-09-01T19:31:29.571" v="1572" actId="1035"/>
          <ac:spMkLst>
            <pc:docMk/>
            <pc:sldMk cId="265237843" sldId="264"/>
            <ac:spMk id="8" creationId="{63318C74-1443-4228-8EDB-2637ECFD6303}"/>
          </ac:spMkLst>
        </pc:spChg>
        <pc:spChg chg="mod">
          <ac:chgData name="Ellie Small" userId="2e7173aac0d4d449" providerId="LiveId" clId="{D9F95B5B-9E27-4EC8-B876-C68A0B3404F4}" dt="2019-09-01T19:31:29.571" v="1572" actId="1035"/>
          <ac:spMkLst>
            <pc:docMk/>
            <pc:sldMk cId="265237843" sldId="264"/>
            <ac:spMk id="9" creationId="{5765656E-1BD9-4CC3-911D-B3196E33F25F}"/>
          </ac:spMkLst>
        </pc:spChg>
        <pc:spChg chg="mod">
          <ac:chgData name="Ellie Small" userId="2e7173aac0d4d449" providerId="LiveId" clId="{D9F95B5B-9E27-4EC8-B876-C68A0B3404F4}" dt="2019-09-01T19:31:29.571" v="1572" actId="1035"/>
          <ac:spMkLst>
            <pc:docMk/>
            <pc:sldMk cId="265237843" sldId="264"/>
            <ac:spMk id="12" creationId="{00CED95F-8BBF-4F9C-A048-7D7065B68A18}"/>
          </ac:spMkLst>
        </pc:spChg>
      </pc:sldChg>
      <pc:sldChg chg="modSp modAnim">
        <pc:chgData name="Ellie Small" userId="2e7173aac0d4d449" providerId="LiveId" clId="{D9F95B5B-9E27-4EC8-B876-C68A0B3404F4}" dt="2019-08-26T03:40:46.038" v="1488"/>
        <pc:sldMkLst>
          <pc:docMk/>
          <pc:sldMk cId="567937674" sldId="265"/>
        </pc:sldMkLst>
        <pc:spChg chg="mod">
          <ac:chgData name="Ellie Small" userId="2e7173aac0d4d449" providerId="LiveId" clId="{D9F95B5B-9E27-4EC8-B876-C68A0B3404F4}" dt="2019-08-23T03:00:46.355" v="1408" actId="14100"/>
          <ac:spMkLst>
            <pc:docMk/>
            <pc:sldMk cId="567937674" sldId="265"/>
            <ac:spMk id="2" creationId="{DA0CD55F-603C-4D2A-BE44-42317491026A}"/>
          </ac:spMkLst>
        </pc:spChg>
        <pc:spChg chg="mod">
          <ac:chgData name="Ellie Small" userId="2e7173aac0d4d449" providerId="LiveId" clId="{D9F95B5B-9E27-4EC8-B876-C68A0B3404F4}" dt="2019-08-23T03:01:32.795" v="1410" actId="179"/>
          <ac:spMkLst>
            <pc:docMk/>
            <pc:sldMk cId="567937674" sldId="265"/>
            <ac:spMk id="3" creationId="{55001A84-3A36-4927-A44F-2BB39E2B1C33}"/>
          </ac:spMkLst>
        </pc:spChg>
        <pc:spChg chg="mod">
          <ac:chgData name="Ellie Small" userId="2e7173aac0d4d449" providerId="LiveId" clId="{D9F95B5B-9E27-4EC8-B876-C68A0B3404F4}" dt="2019-08-23T03:01:49.406" v="1412" actId="1076"/>
          <ac:spMkLst>
            <pc:docMk/>
            <pc:sldMk cId="567937674" sldId="265"/>
            <ac:spMk id="11" creationId="{12F586D3-CD9C-474A-8149-100988E6B693}"/>
          </ac:spMkLst>
        </pc:spChg>
        <pc:spChg chg="mod">
          <ac:chgData name="Ellie Small" userId="2e7173aac0d4d449" providerId="LiveId" clId="{D9F95B5B-9E27-4EC8-B876-C68A0B3404F4}" dt="2019-08-23T03:02:13.943" v="1414" actId="2711"/>
          <ac:spMkLst>
            <pc:docMk/>
            <pc:sldMk cId="567937674" sldId="265"/>
            <ac:spMk id="13" creationId="{0C9F6535-F91E-469F-91E0-E60754431AAB}"/>
          </ac:spMkLst>
        </pc:spChg>
        <pc:spChg chg="mod">
          <ac:chgData name="Ellie Small" userId="2e7173aac0d4d449" providerId="LiveId" clId="{D9F95B5B-9E27-4EC8-B876-C68A0B3404F4}" dt="2019-08-23T03:02:04.681" v="1413" actId="2711"/>
          <ac:spMkLst>
            <pc:docMk/>
            <pc:sldMk cId="567937674" sldId="265"/>
            <ac:spMk id="14" creationId="{51DA4D87-ED00-49F0-857F-00965B5E0199}"/>
          </ac:spMkLst>
        </pc:spChg>
      </pc:sldChg>
      <pc:sldChg chg="modSp modAnim">
        <pc:chgData name="Ellie Small" userId="2e7173aac0d4d449" providerId="LiveId" clId="{D9F95B5B-9E27-4EC8-B876-C68A0B3404F4}" dt="2019-09-15T01:01:20.721" v="2072" actId="114"/>
        <pc:sldMkLst>
          <pc:docMk/>
          <pc:sldMk cId="3126147523" sldId="266"/>
        </pc:sldMkLst>
        <pc:spChg chg="mod">
          <ac:chgData name="Ellie Small" userId="2e7173aac0d4d449" providerId="LiveId" clId="{D9F95B5B-9E27-4EC8-B876-C68A0B3404F4}" dt="2019-08-23T03:06:29.642" v="1445" actId="20577"/>
          <ac:spMkLst>
            <pc:docMk/>
            <pc:sldMk cId="3126147523" sldId="266"/>
            <ac:spMk id="2" creationId="{DA0CD55F-603C-4D2A-BE44-42317491026A}"/>
          </ac:spMkLst>
        </pc:spChg>
        <pc:spChg chg="mod">
          <ac:chgData name="Ellie Small" userId="2e7173aac0d4d449" providerId="LiveId" clId="{D9F95B5B-9E27-4EC8-B876-C68A0B3404F4}" dt="2019-09-15T01:01:20.721" v="2072" actId="114"/>
          <ac:spMkLst>
            <pc:docMk/>
            <pc:sldMk cId="3126147523" sldId="266"/>
            <ac:spMk id="3" creationId="{55001A84-3A36-4927-A44F-2BB39E2B1C33}"/>
          </ac:spMkLst>
        </pc:spChg>
        <pc:spChg chg="mod">
          <ac:chgData name="Ellie Small" userId="2e7173aac0d4d449" providerId="LiveId" clId="{D9F95B5B-9E27-4EC8-B876-C68A0B3404F4}" dt="2019-09-15T01:00:02.805" v="2066" actId="1076"/>
          <ac:spMkLst>
            <pc:docMk/>
            <pc:sldMk cId="3126147523" sldId="266"/>
            <ac:spMk id="9" creationId="{9CB30111-E08C-405C-9510-3EB2F7747FB4}"/>
          </ac:spMkLst>
        </pc:spChg>
      </pc:sldChg>
      <pc:sldChg chg="modSp modAnim">
        <pc:chgData name="Ellie Small" userId="2e7173aac0d4d449" providerId="LiveId" clId="{D9F95B5B-9E27-4EC8-B876-C68A0B3404F4}" dt="2019-09-01T19:30:42.641" v="1553" actId="255"/>
        <pc:sldMkLst>
          <pc:docMk/>
          <pc:sldMk cId="2842397445" sldId="267"/>
        </pc:sldMkLst>
        <pc:spChg chg="mod">
          <ac:chgData name="Ellie Small" userId="2e7173aac0d4d449" providerId="LiveId" clId="{D9F95B5B-9E27-4EC8-B876-C68A0B3404F4}" dt="2019-09-01T19:30:42.641" v="1553" actId="255"/>
          <ac:spMkLst>
            <pc:docMk/>
            <pc:sldMk cId="2842397445" sldId="267"/>
            <ac:spMk id="5" creationId="{00000000-0000-0000-0000-000000000000}"/>
          </ac:spMkLst>
        </pc:spChg>
        <pc:spChg chg="mod">
          <ac:chgData name="Ellie Small" userId="2e7173aac0d4d449" providerId="LiveId" clId="{D9F95B5B-9E27-4EC8-B876-C68A0B3404F4}" dt="2019-08-23T02:45:00.738" v="1278" actId="1076"/>
          <ac:spMkLst>
            <pc:docMk/>
            <pc:sldMk cId="2842397445" sldId="267"/>
            <ac:spMk id="7" creationId="{72F861AD-D2B0-4ECF-9774-06237EC7BB74}"/>
          </ac:spMkLst>
        </pc:spChg>
      </pc:sldChg>
    </pc:docChg>
  </pc:docChgLst>
  <pc:docChgLst>
    <pc:chgData name="Ellie Small" userId="2e7173aac0d4d449" providerId="LiveId" clId="{4FF1D789-3718-4D88-BC36-D050058A661F}"/>
    <pc:docChg chg="undo custSel addSld delSld modSld sldOrd">
      <pc:chgData name="Ellie Small" userId="2e7173aac0d4d449" providerId="LiveId" clId="{4FF1D789-3718-4D88-BC36-D050058A661F}" dt="2020-09-04T04:40:42.043" v="8499" actId="27636"/>
      <pc:docMkLst>
        <pc:docMk/>
      </pc:docMkLst>
      <pc:sldChg chg="modSp mod">
        <pc:chgData name="Ellie Small" userId="2e7173aac0d4d449" providerId="LiveId" clId="{4FF1D789-3718-4D88-BC36-D050058A661F}" dt="2020-09-02T07:56:35.394" v="8294" actId="20577"/>
        <pc:sldMkLst>
          <pc:docMk/>
          <pc:sldMk cId="4269857569" sldId="256"/>
        </pc:sldMkLst>
        <pc:spChg chg="mod">
          <ac:chgData name="Ellie Small" userId="2e7173aac0d4d449" providerId="LiveId" clId="{4FF1D789-3718-4D88-BC36-D050058A661F}" dt="2020-09-02T07:56:35.394" v="8294" actId="20577"/>
          <ac:spMkLst>
            <pc:docMk/>
            <pc:sldMk cId="4269857569" sldId="256"/>
            <ac:spMk id="2" creationId="{00000000-0000-0000-0000-000000000000}"/>
          </ac:spMkLst>
        </pc:spChg>
      </pc:sldChg>
      <pc:sldChg chg="delSp modSp mod delAnim modAnim">
        <pc:chgData name="Ellie Small" userId="2e7173aac0d4d449" providerId="LiveId" clId="{4FF1D789-3718-4D88-BC36-D050058A661F}" dt="2020-09-04T02:56:36.662" v="8402" actId="20577"/>
        <pc:sldMkLst>
          <pc:docMk/>
          <pc:sldMk cId="3165814184" sldId="260"/>
        </pc:sldMkLst>
        <pc:spChg chg="mod">
          <ac:chgData name="Ellie Small" userId="2e7173aac0d4d449" providerId="LiveId" clId="{4FF1D789-3718-4D88-BC36-D050058A661F}" dt="2020-09-02T02:21:26.590" v="2045" actId="207"/>
          <ac:spMkLst>
            <pc:docMk/>
            <pc:sldMk cId="3165814184" sldId="260"/>
            <ac:spMk id="2" creationId="{DA0CD55F-603C-4D2A-BE44-42317491026A}"/>
          </ac:spMkLst>
        </pc:spChg>
        <pc:spChg chg="mod">
          <ac:chgData name="Ellie Small" userId="2e7173aac0d4d449" providerId="LiveId" clId="{4FF1D789-3718-4D88-BC36-D050058A661F}" dt="2020-09-04T02:56:36.662" v="8402" actId="20577"/>
          <ac:spMkLst>
            <pc:docMk/>
            <pc:sldMk cId="3165814184" sldId="260"/>
            <ac:spMk id="3" creationId="{55001A84-3A36-4927-A44F-2BB39E2B1C33}"/>
          </ac:spMkLst>
        </pc:spChg>
        <pc:spChg chg="del">
          <ac:chgData name="Ellie Small" userId="2e7173aac0d4d449" providerId="LiveId" clId="{4FF1D789-3718-4D88-BC36-D050058A661F}" dt="2020-08-31T00:09:23.044" v="80" actId="478"/>
          <ac:spMkLst>
            <pc:docMk/>
            <pc:sldMk cId="3165814184" sldId="260"/>
            <ac:spMk id="7" creationId="{7B22A4EF-1B53-438C-B5DD-CB220E4EA33A}"/>
          </ac:spMkLst>
        </pc:spChg>
        <pc:picChg chg="del">
          <ac:chgData name="Ellie Small" userId="2e7173aac0d4d449" providerId="LiveId" clId="{4FF1D789-3718-4D88-BC36-D050058A661F}" dt="2020-08-31T00:09:18.965" v="79" actId="478"/>
          <ac:picMkLst>
            <pc:docMk/>
            <pc:sldMk cId="3165814184" sldId="260"/>
            <ac:picMk id="6" creationId="{B3016367-C5BF-441E-9684-2AAF9C6F82BA}"/>
          </ac:picMkLst>
        </pc:picChg>
      </pc:sldChg>
      <pc:sldChg chg="del">
        <pc:chgData name="Ellie Small" userId="2e7173aac0d4d449" providerId="LiveId" clId="{4FF1D789-3718-4D88-BC36-D050058A661F}" dt="2020-08-31T05:19:38.822" v="1105" actId="47"/>
        <pc:sldMkLst>
          <pc:docMk/>
          <pc:sldMk cId="3126147523" sldId="266"/>
        </pc:sldMkLst>
      </pc:sldChg>
      <pc:sldChg chg="modSp mod modAnim">
        <pc:chgData name="Ellie Small" userId="2e7173aac0d4d449" providerId="LiveId" clId="{4FF1D789-3718-4D88-BC36-D050058A661F}" dt="2020-09-02T07:57:29.725" v="8303" actId="20577"/>
        <pc:sldMkLst>
          <pc:docMk/>
          <pc:sldMk cId="2842397445" sldId="267"/>
        </pc:sldMkLst>
        <pc:spChg chg="mod">
          <ac:chgData name="Ellie Small" userId="2e7173aac0d4d449" providerId="LiveId" clId="{4FF1D789-3718-4D88-BC36-D050058A661F}" dt="2020-09-02T07:57:29.725" v="8303" actId="20577"/>
          <ac:spMkLst>
            <pc:docMk/>
            <pc:sldMk cId="2842397445" sldId="267"/>
            <ac:spMk id="7" creationId="{72F861AD-D2B0-4ECF-9774-06237EC7BB74}"/>
          </ac:spMkLst>
        </pc:spChg>
      </pc:sldChg>
      <pc:sldChg chg="modSp mod modAnim">
        <pc:chgData name="Ellie Small" userId="2e7173aac0d4d449" providerId="LiveId" clId="{4FF1D789-3718-4D88-BC36-D050058A661F}" dt="2020-09-02T07:50:15.496" v="8211"/>
        <pc:sldMkLst>
          <pc:docMk/>
          <pc:sldMk cId="0" sldId="271"/>
        </pc:sldMkLst>
        <pc:spChg chg="mod">
          <ac:chgData name="Ellie Small" userId="2e7173aac0d4d449" providerId="LiveId" clId="{4FF1D789-3718-4D88-BC36-D050058A661F}" dt="2020-08-30T23:57:40.435" v="42" actId="1076"/>
          <ac:spMkLst>
            <pc:docMk/>
            <pc:sldMk cId="0" sldId="271"/>
            <ac:spMk id="5" creationId="{00000000-0000-0000-0000-000000000000}"/>
          </ac:spMkLst>
        </pc:spChg>
        <pc:spChg chg="mod">
          <ac:chgData name="Ellie Small" userId="2e7173aac0d4d449" providerId="LiveId" clId="{4FF1D789-3718-4D88-BC36-D050058A661F}" dt="2020-09-01T00:28:28.189" v="1585" actId="6549"/>
          <ac:spMkLst>
            <pc:docMk/>
            <pc:sldMk cId="0" sldId="271"/>
            <ac:spMk id="7" creationId="{72F861AD-D2B0-4ECF-9774-06237EC7BB74}"/>
          </ac:spMkLst>
        </pc:spChg>
      </pc:sldChg>
      <pc:sldChg chg="del">
        <pc:chgData name="Ellie Small" userId="2e7173aac0d4d449" providerId="LiveId" clId="{4FF1D789-3718-4D88-BC36-D050058A661F}" dt="2020-08-31T05:19:38.822" v="1105" actId="47"/>
        <pc:sldMkLst>
          <pc:docMk/>
          <pc:sldMk cId="3408154909" sldId="295"/>
        </pc:sldMkLst>
      </pc:sldChg>
      <pc:sldChg chg="del">
        <pc:chgData name="Ellie Small" userId="2e7173aac0d4d449" providerId="LiveId" clId="{4FF1D789-3718-4D88-BC36-D050058A661F}" dt="2020-08-31T05:19:38.822" v="1105" actId="47"/>
        <pc:sldMkLst>
          <pc:docMk/>
          <pc:sldMk cId="3948285843" sldId="296"/>
        </pc:sldMkLst>
      </pc:sldChg>
      <pc:sldChg chg="del">
        <pc:chgData name="Ellie Small" userId="2e7173aac0d4d449" providerId="LiveId" clId="{4FF1D789-3718-4D88-BC36-D050058A661F}" dt="2020-08-31T05:19:38.822" v="1105" actId="47"/>
        <pc:sldMkLst>
          <pc:docMk/>
          <pc:sldMk cId="2875482095" sldId="297"/>
        </pc:sldMkLst>
      </pc:sldChg>
      <pc:sldChg chg="del">
        <pc:chgData name="Ellie Small" userId="2e7173aac0d4d449" providerId="LiveId" clId="{4FF1D789-3718-4D88-BC36-D050058A661F}" dt="2020-08-31T05:19:38.822" v="1105" actId="47"/>
        <pc:sldMkLst>
          <pc:docMk/>
          <pc:sldMk cId="1599469531" sldId="298"/>
        </pc:sldMkLst>
      </pc:sldChg>
      <pc:sldChg chg="modSp mod modAnim">
        <pc:chgData name="Ellie Small" userId="2e7173aac0d4d449" providerId="LiveId" clId="{4FF1D789-3718-4D88-BC36-D050058A661F}" dt="2020-09-02T06:56:21.715" v="8140" actId="2711"/>
        <pc:sldMkLst>
          <pc:docMk/>
          <pc:sldMk cId="4210519305" sldId="299"/>
        </pc:sldMkLst>
        <pc:spChg chg="mod">
          <ac:chgData name="Ellie Small" userId="2e7173aac0d4d449" providerId="LiveId" clId="{4FF1D789-3718-4D88-BC36-D050058A661F}" dt="2020-09-02T06:56:21.715" v="8140" actId="2711"/>
          <ac:spMkLst>
            <pc:docMk/>
            <pc:sldMk cId="4210519305" sldId="299"/>
            <ac:spMk id="3" creationId="{55001A84-3A36-4927-A44F-2BB39E2B1C33}"/>
          </ac:spMkLst>
        </pc:spChg>
      </pc:sldChg>
      <pc:sldChg chg="modSp add mod modAnim">
        <pc:chgData name="Ellie Small" userId="2e7173aac0d4d449" providerId="LiveId" clId="{4FF1D789-3718-4D88-BC36-D050058A661F}" dt="2020-09-04T02:57:32.445" v="8403" actId="6549"/>
        <pc:sldMkLst>
          <pc:docMk/>
          <pc:sldMk cId="875719595" sldId="300"/>
        </pc:sldMkLst>
        <pc:spChg chg="mod">
          <ac:chgData name="Ellie Small" userId="2e7173aac0d4d449" providerId="LiveId" clId="{4FF1D789-3718-4D88-BC36-D050058A661F}" dt="2020-09-02T02:25:39.682" v="2127" actId="20577"/>
          <ac:spMkLst>
            <pc:docMk/>
            <pc:sldMk cId="875719595" sldId="300"/>
            <ac:spMk id="2" creationId="{DA0CD55F-603C-4D2A-BE44-42317491026A}"/>
          </ac:spMkLst>
        </pc:spChg>
        <pc:spChg chg="mod">
          <ac:chgData name="Ellie Small" userId="2e7173aac0d4d449" providerId="LiveId" clId="{4FF1D789-3718-4D88-BC36-D050058A661F}" dt="2020-09-04T02:57:32.445" v="8403" actId="6549"/>
          <ac:spMkLst>
            <pc:docMk/>
            <pc:sldMk cId="875719595" sldId="300"/>
            <ac:spMk id="3" creationId="{55001A84-3A36-4927-A44F-2BB39E2B1C33}"/>
          </ac:spMkLst>
        </pc:spChg>
      </pc:sldChg>
      <pc:sldChg chg="del">
        <pc:chgData name="Ellie Small" userId="2e7173aac0d4d449" providerId="LiveId" clId="{4FF1D789-3718-4D88-BC36-D050058A661F}" dt="2020-08-31T05:19:38.822" v="1105" actId="47"/>
        <pc:sldMkLst>
          <pc:docMk/>
          <pc:sldMk cId="1002132794" sldId="300"/>
        </pc:sldMkLst>
      </pc:sldChg>
      <pc:sldChg chg="del">
        <pc:chgData name="Ellie Small" userId="2e7173aac0d4d449" providerId="LiveId" clId="{4FF1D789-3718-4D88-BC36-D050058A661F}" dt="2020-08-31T05:19:38.822" v="1105" actId="47"/>
        <pc:sldMkLst>
          <pc:docMk/>
          <pc:sldMk cId="2597470593" sldId="302"/>
        </pc:sldMkLst>
      </pc:sldChg>
      <pc:sldChg chg="del">
        <pc:chgData name="Ellie Small" userId="2e7173aac0d4d449" providerId="LiveId" clId="{4FF1D789-3718-4D88-BC36-D050058A661F}" dt="2020-08-31T05:19:38.822" v="1105" actId="47"/>
        <pc:sldMkLst>
          <pc:docMk/>
          <pc:sldMk cId="3238516842" sldId="303"/>
        </pc:sldMkLst>
      </pc:sldChg>
      <pc:sldChg chg="del">
        <pc:chgData name="Ellie Small" userId="2e7173aac0d4d449" providerId="LiveId" clId="{4FF1D789-3718-4D88-BC36-D050058A661F}" dt="2020-08-31T05:19:38.822" v="1105" actId="47"/>
        <pc:sldMkLst>
          <pc:docMk/>
          <pc:sldMk cId="3980546774" sldId="305"/>
        </pc:sldMkLst>
      </pc:sldChg>
      <pc:sldChg chg="del">
        <pc:chgData name="Ellie Small" userId="2e7173aac0d4d449" providerId="LiveId" clId="{4FF1D789-3718-4D88-BC36-D050058A661F}" dt="2020-08-31T05:19:38.822" v="1105" actId="47"/>
        <pc:sldMkLst>
          <pc:docMk/>
          <pc:sldMk cId="3696508272" sldId="306"/>
        </pc:sldMkLst>
      </pc:sldChg>
      <pc:sldChg chg="del">
        <pc:chgData name="Ellie Small" userId="2e7173aac0d4d449" providerId="LiveId" clId="{4FF1D789-3718-4D88-BC36-D050058A661F}" dt="2020-08-31T05:19:38.822" v="1105" actId="47"/>
        <pc:sldMkLst>
          <pc:docMk/>
          <pc:sldMk cId="2561356947" sldId="307"/>
        </pc:sldMkLst>
      </pc:sldChg>
      <pc:sldChg chg="del modAnim">
        <pc:chgData name="Ellie Small" userId="2e7173aac0d4d449" providerId="LiveId" clId="{4FF1D789-3718-4D88-BC36-D050058A661F}" dt="2020-09-02T07:50:25.285" v="8212"/>
        <pc:sldMkLst>
          <pc:docMk/>
          <pc:sldMk cId="1160939070" sldId="308"/>
        </pc:sldMkLst>
      </pc:sldChg>
      <pc:sldChg chg="modSp del mod">
        <pc:chgData name="Ellie Small" userId="2e7173aac0d4d449" providerId="LiveId" clId="{4FF1D789-3718-4D88-BC36-D050058A661F}" dt="2020-09-03T21:50:54.241" v="8392" actId="1036"/>
        <pc:sldMkLst>
          <pc:docMk/>
          <pc:sldMk cId="4247674657" sldId="310"/>
        </pc:sldMkLst>
        <pc:spChg chg="mod">
          <ac:chgData name="Ellie Small" userId="2e7173aac0d4d449" providerId="LiveId" clId="{4FF1D789-3718-4D88-BC36-D050058A661F}" dt="2020-09-03T21:50:49.633" v="8388" actId="27636"/>
          <ac:spMkLst>
            <pc:docMk/>
            <pc:sldMk cId="4247674657" sldId="310"/>
            <ac:spMk id="3" creationId="{55001A84-3A36-4927-A44F-2BB39E2B1C33}"/>
          </ac:spMkLst>
        </pc:spChg>
        <pc:picChg chg="mod">
          <ac:chgData name="Ellie Small" userId="2e7173aac0d4d449" providerId="LiveId" clId="{4FF1D789-3718-4D88-BC36-D050058A661F}" dt="2020-09-03T21:50:54.241" v="8392" actId="1036"/>
          <ac:picMkLst>
            <pc:docMk/>
            <pc:sldMk cId="4247674657" sldId="310"/>
            <ac:picMk id="7" creationId="{BD60C1C8-5048-402D-B6A4-FD22B106BF65}"/>
          </ac:picMkLst>
        </pc:picChg>
      </pc:sldChg>
      <pc:sldChg chg="del">
        <pc:chgData name="Ellie Small" userId="2e7173aac0d4d449" providerId="LiveId" clId="{4FF1D789-3718-4D88-BC36-D050058A661F}" dt="2020-08-31T05:19:38.822" v="1105" actId="47"/>
        <pc:sldMkLst>
          <pc:docMk/>
          <pc:sldMk cId="1781192524" sldId="311"/>
        </pc:sldMkLst>
      </pc:sldChg>
      <pc:sldChg chg="modSp del mod">
        <pc:chgData name="Ellie Small" userId="2e7173aac0d4d449" providerId="LiveId" clId="{4FF1D789-3718-4D88-BC36-D050058A661F}" dt="2020-09-03T23:28:45.652" v="8399" actId="20577"/>
        <pc:sldMkLst>
          <pc:docMk/>
          <pc:sldMk cId="3865258144" sldId="312"/>
        </pc:sldMkLst>
        <pc:spChg chg="mod">
          <ac:chgData name="Ellie Small" userId="2e7173aac0d4d449" providerId="LiveId" clId="{4FF1D789-3718-4D88-BC36-D050058A661F}" dt="2020-09-03T23:28:45.652" v="8399" actId="20577"/>
          <ac:spMkLst>
            <pc:docMk/>
            <pc:sldMk cId="3865258144" sldId="312"/>
            <ac:spMk id="3" creationId="{55001A84-3A36-4927-A44F-2BB39E2B1C33}"/>
          </ac:spMkLst>
        </pc:spChg>
      </pc:sldChg>
      <pc:sldChg chg="modSp add mod ord modAnim">
        <pc:chgData name="Ellie Small" userId="2e7173aac0d4d449" providerId="LiveId" clId="{4FF1D789-3718-4D88-BC36-D050058A661F}" dt="2020-09-02T07:53:23.849" v="8253"/>
        <pc:sldMkLst>
          <pc:docMk/>
          <pc:sldMk cId="2154390586" sldId="313"/>
        </pc:sldMkLst>
        <pc:spChg chg="mod">
          <ac:chgData name="Ellie Small" userId="2e7173aac0d4d449" providerId="LiveId" clId="{4FF1D789-3718-4D88-BC36-D050058A661F}" dt="2020-09-02T03:41:39.952" v="3857" actId="20577"/>
          <ac:spMkLst>
            <pc:docMk/>
            <pc:sldMk cId="2154390586" sldId="313"/>
            <ac:spMk id="2" creationId="{DA0CD55F-603C-4D2A-BE44-42317491026A}"/>
          </ac:spMkLst>
        </pc:spChg>
        <pc:spChg chg="mod">
          <ac:chgData name="Ellie Small" userId="2e7173aac0d4d449" providerId="LiveId" clId="{4FF1D789-3718-4D88-BC36-D050058A661F}" dt="2020-09-02T07:53:05.141" v="8248" actId="27636"/>
          <ac:spMkLst>
            <pc:docMk/>
            <pc:sldMk cId="2154390586" sldId="313"/>
            <ac:spMk id="3" creationId="{55001A84-3A36-4927-A44F-2BB39E2B1C33}"/>
          </ac:spMkLst>
        </pc:spChg>
      </pc:sldChg>
      <pc:sldChg chg="modSp add mod modAnim">
        <pc:chgData name="Ellie Small" userId="2e7173aac0d4d449" providerId="LiveId" clId="{4FF1D789-3718-4D88-BC36-D050058A661F}" dt="2020-09-04T03:06:48.360" v="8475" actId="20577"/>
        <pc:sldMkLst>
          <pc:docMk/>
          <pc:sldMk cId="3735731069" sldId="314"/>
        </pc:sldMkLst>
        <pc:spChg chg="mod">
          <ac:chgData name="Ellie Small" userId="2e7173aac0d4d449" providerId="LiveId" clId="{4FF1D789-3718-4D88-BC36-D050058A661F}" dt="2020-09-04T03:06:48.360" v="8475" actId="20577"/>
          <ac:spMkLst>
            <pc:docMk/>
            <pc:sldMk cId="3735731069" sldId="314"/>
            <ac:spMk id="3" creationId="{55001A84-3A36-4927-A44F-2BB39E2B1C33}"/>
          </ac:spMkLst>
        </pc:spChg>
      </pc:sldChg>
      <pc:sldChg chg="addSp delSp modSp add mod ord modAnim">
        <pc:chgData name="Ellie Small" userId="2e7173aac0d4d449" providerId="LiveId" clId="{4FF1D789-3718-4D88-BC36-D050058A661F}" dt="2020-09-02T07:54:49.306" v="8277"/>
        <pc:sldMkLst>
          <pc:docMk/>
          <pc:sldMk cId="3252603223" sldId="315"/>
        </pc:sldMkLst>
        <pc:spChg chg="mod">
          <ac:chgData name="Ellie Small" userId="2e7173aac0d4d449" providerId="LiveId" clId="{4FF1D789-3718-4D88-BC36-D050058A661F}" dt="2020-09-02T04:36:39.484" v="4835" actId="20577"/>
          <ac:spMkLst>
            <pc:docMk/>
            <pc:sldMk cId="3252603223" sldId="315"/>
            <ac:spMk id="2" creationId="{DA0CD55F-603C-4D2A-BE44-42317491026A}"/>
          </ac:spMkLst>
        </pc:spChg>
        <pc:spChg chg="mod">
          <ac:chgData name="Ellie Small" userId="2e7173aac0d4d449" providerId="LiveId" clId="{4FF1D789-3718-4D88-BC36-D050058A661F}" dt="2020-09-02T06:41:01.584" v="7794" actId="27636"/>
          <ac:spMkLst>
            <pc:docMk/>
            <pc:sldMk cId="3252603223" sldId="315"/>
            <ac:spMk id="3" creationId="{55001A84-3A36-4927-A44F-2BB39E2B1C33}"/>
          </ac:spMkLst>
        </pc:spChg>
        <pc:spChg chg="add del">
          <ac:chgData name="Ellie Small" userId="2e7173aac0d4d449" providerId="LiveId" clId="{4FF1D789-3718-4D88-BC36-D050058A661F}" dt="2020-09-02T05:11:06.011" v="5424"/>
          <ac:spMkLst>
            <pc:docMk/>
            <pc:sldMk cId="3252603223" sldId="315"/>
            <ac:spMk id="5" creationId="{3BF72E9D-9D46-4B5E-BEB3-E9EF8465296A}"/>
          </ac:spMkLst>
        </pc:spChg>
        <pc:spChg chg="add mod">
          <ac:chgData name="Ellie Small" userId="2e7173aac0d4d449" providerId="LiveId" clId="{4FF1D789-3718-4D88-BC36-D050058A661F}" dt="2020-09-02T06:00:43.610" v="6137" actId="1035"/>
          <ac:spMkLst>
            <pc:docMk/>
            <pc:sldMk cId="3252603223" sldId="315"/>
            <ac:spMk id="7" creationId="{4325A430-DE20-4E55-BE4F-589746486ADE}"/>
          </ac:spMkLst>
        </pc:spChg>
      </pc:sldChg>
      <pc:sldChg chg="modSp add mod modAnim">
        <pc:chgData name="Ellie Small" userId="2e7173aac0d4d449" providerId="LiveId" clId="{4FF1D789-3718-4D88-BC36-D050058A661F}" dt="2020-09-04T03:57:25.577" v="8485" actId="27636"/>
        <pc:sldMkLst>
          <pc:docMk/>
          <pc:sldMk cId="953920743" sldId="316"/>
        </pc:sldMkLst>
        <pc:spChg chg="mod">
          <ac:chgData name="Ellie Small" userId="2e7173aac0d4d449" providerId="LiveId" clId="{4FF1D789-3718-4D88-BC36-D050058A661F}" dt="2020-09-02T06:20:05.244" v="7060" actId="1076"/>
          <ac:spMkLst>
            <pc:docMk/>
            <pc:sldMk cId="953920743" sldId="316"/>
            <ac:spMk id="2" creationId="{DA0CD55F-603C-4D2A-BE44-42317491026A}"/>
          </ac:spMkLst>
        </pc:spChg>
        <pc:spChg chg="mod">
          <ac:chgData name="Ellie Small" userId="2e7173aac0d4d449" providerId="LiveId" clId="{4FF1D789-3718-4D88-BC36-D050058A661F}" dt="2020-09-04T03:57:25.577" v="8485" actId="27636"/>
          <ac:spMkLst>
            <pc:docMk/>
            <pc:sldMk cId="953920743" sldId="316"/>
            <ac:spMk id="3" creationId="{55001A84-3A36-4927-A44F-2BB39E2B1C33}"/>
          </ac:spMkLst>
        </pc:spChg>
      </pc:sldChg>
      <pc:sldChg chg="modSp add mod modAnim">
        <pc:chgData name="Ellie Small" userId="2e7173aac0d4d449" providerId="LiveId" clId="{4FF1D789-3718-4D88-BC36-D050058A661F}" dt="2020-09-04T04:40:42.043" v="8499" actId="27636"/>
        <pc:sldMkLst>
          <pc:docMk/>
          <pc:sldMk cId="3488612285" sldId="317"/>
        </pc:sldMkLst>
        <pc:spChg chg="mod">
          <ac:chgData name="Ellie Small" userId="2e7173aac0d4d449" providerId="LiveId" clId="{4FF1D789-3718-4D88-BC36-D050058A661F}" dt="2020-09-02T06:23:48.159" v="7079" actId="20577"/>
          <ac:spMkLst>
            <pc:docMk/>
            <pc:sldMk cId="3488612285" sldId="317"/>
            <ac:spMk id="2" creationId="{DA0CD55F-603C-4D2A-BE44-42317491026A}"/>
          </ac:spMkLst>
        </pc:spChg>
        <pc:spChg chg="mod">
          <ac:chgData name="Ellie Small" userId="2e7173aac0d4d449" providerId="LiveId" clId="{4FF1D789-3718-4D88-BC36-D050058A661F}" dt="2020-09-04T04:40:42.043" v="8499" actId="27636"/>
          <ac:spMkLst>
            <pc:docMk/>
            <pc:sldMk cId="3488612285" sldId="317"/>
            <ac:spMk id="3" creationId="{55001A84-3A36-4927-A44F-2BB39E2B1C33}"/>
          </ac:spMkLst>
        </pc:spChg>
      </pc:sldChg>
    </pc:docChg>
  </pc:docChgLst>
  <pc:docChgLst>
    <pc:chgData name="Ellie Small" userId="2e7173aac0d4d449" providerId="LiveId" clId="{05CB7CB4-2693-4B7D-8C53-BBA344691D20}"/>
    <pc:docChg chg="undo custSel addSld delSld modSld sldOrd">
      <pc:chgData name="Ellie Small" userId="2e7173aac0d4d449" providerId="LiveId" clId="{05CB7CB4-2693-4B7D-8C53-BBA344691D20}" dt="2020-09-05T05:42:22.949" v="12248" actId="27636"/>
      <pc:docMkLst>
        <pc:docMk/>
      </pc:docMkLst>
      <pc:sldChg chg="modSp mod">
        <pc:chgData name="Ellie Small" userId="2e7173aac0d4d449" providerId="LiveId" clId="{05CB7CB4-2693-4B7D-8C53-BBA344691D20}" dt="2020-09-04T05:29:52.940" v="0" actId="20577"/>
        <pc:sldMkLst>
          <pc:docMk/>
          <pc:sldMk cId="4269857569" sldId="256"/>
        </pc:sldMkLst>
        <pc:spChg chg="mod">
          <ac:chgData name="Ellie Small" userId="2e7173aac0d4d449" providerId="LiveId" clId="{05CB7CB4-2693-4B7D-8C53-BBA344691D20}" dt="2020-09-04T05:29:52.940" v="0" actId="20577"/>
          <ac:spMkLst>
            <pc:docMk/>
            <pc:sldMk cId="4269857569" sldId="256"/>
            <ac:spMk id="2" creationId="{00000000-0000-0000-0000-000000000000}"/>
          </ac:spMkLst>
        </pc:spChg>
      </pc:sldChg>
      <pc:sldChg chg="del">
        <pc:chgData name="Ellie Small" userId="2e7173aac0d4d449" providerId="LiveId" clId="{05CB7CB4-2693-4B7D-8C53-BBA344691D20}" dt="2020-09-04T05:45:15.349" v="782" actId="47"/>
        <pc:sldMkLst>
          <pc:docMk/>
          <pc:sldMk cId="3165814184" sldId="260"/>
        </pc:sldMkLst>
      </pc:sldChg>
      <pc:sldChg chg="modSp mod modAnim">
        <pc:chgData name="Ellie Small" userId="2e7173aac0d4d449" providerId="LiveId" clId="{05CB7CB4-2693-4B7D-8C53-BBA344691D20}" dt="2020-09-04T05:38:55.447" v="50" actId="20577"/>
        <pc:sldMkLst>
          <pc:docMk/>
          <pc:sldMk cId="2842397445" sldId="267"/>
        </pc:sldMkLst>
        <pc:spChg chg="mod">
          <ac:chgData name="Ellie Small" userId="2e7173aac0d4d449" providerId="LiveId" clId="{05CB7CB4-2693-4B7D-8C53-BBA344691D20}" dt="2020-09-04T05:38:55.447" v="50" actId="20577"/>
          <ac:spMkLst>
            <pc:docMk/>
            <pc:sldMk cId="2842397445" sldId="267"/>
            <ac:spMk id="7" creationId="{72F861AD-D2B0-4ECF-9774-06237EC7BB74}"/>
          </ac:spMkLst>
        </pc:spChg>
      </pc:sldChg>
      <pc:sldChg chg="modSp modAnim">
        <pc:chgData name="Ellie Small" userId="2e7173aac0d4d449" providerId="LiveId" clId="{05CB7CB4-2693-4B7D-8C53-BBA344691D20}" dt="2020-09-04T05:30:24.046" v="5"/>
        <pc:sldMkLst>
          <pc:docMk/>
          <pc:sldMk cId="0" sldId="271"/>
        </pc:sldMkLst>
        <pc:spChg chg="mod">
          <ac:chgData name="Ellie Small" userId="2e7173aac0d4d449" providerId="LiveId" clId="{05CB7CB4-2693-4B7D-8C53-BBA344691D20}" dt="2020-09-04T05:30:24.046" v="5"/>
          <ac:spMkLst>
            <pc:docMk/>
            <pc:sldMk cId="0" sldId="271"/>
            <ac:spMk id="7" creationId="{72F861AD-D2B0-4ECF-9774-06237EC7BB74}"/>
          </ac:spMkLst>
        </pc:spChg>
      </pc:sldChg>
      <pc:sldChg chg="modSp mod modAnim">
        <pc:chgData name="Ellie Small" userId="2e7173aac0d4d449" providerId="LiveId" clId="{05CB7CB4-2693-4B7D-8C53-BBA344691D20}" dt="2020-09-05T05:42:22.949" v="12248" actId="27636"/>
        <pc:sldMkLst>
          <pc:docMk/>
          <pc:sldMk cId="4210519305" sldId="299"/>
        </pc:sldMkLst>
        <pc:spChg chg="mod">
          <ac:chgData name="Ellie Small" userId="2e7173aac0d4d449" providerId="LiveId" clId="{05CB7CB4-2693-4B7D-8C53-BBA344691D20}" dt="2020-09-05T05:42:22.949" v="12248" actId="27636"/>
          <ac:spMkLst>
            <pc:docMk/>
            <pc:sldMk cId="4210519305" sldId="299"/>
            <ac:spMk id="3" creationId="{55001A84-3A36-4927-A44F-2BB39E2B1C33}"/>
          </ac:spMkLst>
        </pc:spChg>
      </pc:sldChg>
      <pc:sldChg chg="del">
        <pc:chgData name="Ellie Small" userId="2e7173aac0d4d449" providerId="LiveId" clId="{05CB7CB4-2693-4B7D-8C53-BBA344691D20}" dt="2020-09-04T05:45:15.349" v="782" actId="47"/>
        <pc:sldMkLst>
          <pc:docMk/>
          <pc:sldMk cId="875719595" sldId="300"/>
        </pc:sldMkLst>
      </pc:sldChg>
      <pc:sldChg chg="delSp modSp mod ord delAnim modAnim">
        <pc:chgData name="Ellie Small" userId="2e7173aac0d4d449" providerId="LiveId" clId="{05CB7CB4-2693-4B7D-8C53-BBA344691D20}" dt="2020-09-04T20:52:40.151" v="4488" actId="20577"/>
        <pc:sldMkLst>
          <pc:docMk/>
          <pc:sldMk cId="1160939070" sldId="308"/>
        </pc:sldMkLst>
        <pc:spChg chg="mod">
          <ac:chgData name="Ellie Small" userId="2e7173aac0d4d449" providerId="LiveId" clId="{05CB7CB4-2693-4B7D-8C53-BBA344691D20}" dt="2020-09-04T18:28:47.268" v="1822" actId="20577"/>
          <ac:spMkLst>
            <pc:docMk/>
            <pc:sldMk cId="1160939070" sldId="308"/>
            <ac:spMk id="2" creationId="{DA0CD55F-603C-4D2A-BE44-42317491026A}"/>
          </ac:spMkLst>
        </pc:spChg>
        <pc:spChg chg="mod">
          <ac:chgData name="Ellie Small" userId="2e7173aac0d4d449" providerId="LiveId" clId="{05CB7CB4-2693-4B7D-8C53-BBA344691D20}" dt="2020-09-04T20:52:40.151" v="4488" actId="20577"/>
          <ac:spMkLst>
            <pc:docMk/>
            <pc:sldMk cId="1160939070" sldId="308"/>
            <ac:spMk id="3" creationId="{55001A84-3A36-4927-A44F-2BB39E2B1C33}"/>
          </ac:spMkLst>
        </pc:spChg>
        <pc:spChg chg="del">
          <ac:chgData name="Ellie Small" userId="2e7173aac0d4d449" providerId="LiveId" clId="{05CB7CB4-2693-4B7D-8C53-BBA344691D20}" dt="2020-09-04T05:39:24.290" v="52" actId="478"/>
          <ac:spMkLst>
            <pc:docMk/>
            <pc:sldMk cId="1160939070" sldId="308"/>
            <ac:spMk id="8" creationId="{A4FC556E-44EB-407D-B343-FD8A206FDD22}"/>
          </ac:spMkLst>
        </pc:spChg>
        <pc:picChg chg="del">
          <ac:chgData name="Ellie Small" userId="2e7173aac0d4d449" providerId="LiveId" clId="{05CB7CB4-2693-4B7D-8C53-BBA344691D20}" dt="2020-09-04T05:39:20.561" v="51" actId="478"/>
          <ac:picMkLst>
            <pc:docMk/>
            <pc:sldMk cId="1160939070" sldId="308"/>
            <ac:picMk id="7" creationId="{BD60C1C8-5048-402D-B6A4-FD22B106BF65}"/>
          </ac:picMkLst>
        </pc:picChg>
      </pc:sldChg>
      <pc:sldChg chg="del">
        <pc:chgData name="Ellie Small" userId="2e7173aac0d4d449" providerId="LiveId" clId="{05CB7CB4-2693-4B7D-8C53-BBA344691D20}" dt="2020-09-04T05:45:15.349" v="782" actId="47"/>
        <pc:sldMkLst>
          <pc:docMk/>
          <pc:sldMk cId="4247674657" sldId="310"/>
        </pc:sldMkLst>
      </pc:sldChg>
      <pc:sldChg chg="del">
        <pc:chgData name="Ellie Small" userId="2e7173aac0d4d449" providerId="LiveId" clId="{05CB7CB4-2693-4B7D-8C53-BBA344691D20}" dt="2020-09-04T05:45:15.349" v="782" actId="47"/>
        <pc:sldMkLst>
          <pc:docMk/>
          <pc:sldMk cId="1781192524" sldId="311"/>
        </pc:sldMkLst>
      </pc:sldChg>
      <pc:sldChg chg="del">
        <pc:chgData name="Ellie Small" userId="2e7173aac0d4d449" providerId="LiveId" clId="{05CB7CB4-2693-4B7D-8C53-BBA344691D20}" dt="2020-09-04T05:45:15.349" v="782" actId="47"/>
        <pc:sldMkLst>
          <pc:docMk/>
          <pc:sldMk cId="3865258144" sldId="312"/>
        </pc:sldMkLst>
      </pc:sldChg>
      <pc:sldChg chg="del">
        <pc:chgData name="Ellie Small" userId="2e7173aac0d4d449" providerId="LiveId" clId="{05CB7CB4-2693-4B7D-8C53-BBA344691D20}" dt="2020-09-04T05:45:15.349" v="782" actId="47"/>
        <pc:sldMkLst>
          <pc:docMk/>
          <pc:sldMk cId="2154390586" sldId="313"/>
        </pc:sldMkLst>
      </pc:sldChg>
      <pc:sldChg chg="del">
        <pc:chgData name="Ellie Small" userId="2e7173aac0d4d449" providerId="LiveId" clId="{05CB7CB4-2693-4B7D-8C53-BBA344691D20}" dt="2020-09-04T05:45:15.349" v="782" actId="47"/>
        <pc:sldMkLst>
          <pc:docMk/>
          <pc:sldMk cId="3735731069" sldId="314"/>
        </pc:sldMkLst>
      </pc:sldChg>
      <pc:sldChg chg="del">
        <pc:chgData name="Ellie Small" userId="2e7173aac0d4d449" providerId="LiveId" clId="{05CB7CB4-2693-4B7D-8C53-BBA344691D20}" dt="2020-09-04T05:45:15.349" v="782" actId="47"/>
        <pc:sldMkLst>
          <pc:docMk/>
          <pc:sldMk cId="3252603223" sldId="315"/>
        </pc:sldMkLst>
      </pc:sldChg>
      <pc:sldChg chg="del">
        <pc:chgData name="Ellie Small" userId="2e7173aac0d4d449" providerId="LiveId" clId="{05CB7CB4-2693-4B7D-8C53-BBA344691D20}" dt="2020-09-04T05:45:15.349" v="782" actId="47"/>
        <pc:sldMkLst>
          <pc:docMk/>
          <pc:sldMk cId="953920743" sldId="316"/>
        </pc:sldMkLst>
      </pc:sldChg>
      <pc:sldChg chg="del">
        <pc:chgData name="Ellie Small" userId="2e7173aac0d4d449" providerId="LiveId" clId="{05CB7CB4-2693-4B7D-8C53-BBA344691D20}" dt="2020-09-04T05:45:15.349" v="782" actId="47"/>
        <pc:sldMkLst>
          <pc:docMk/>
          <pc:sldMk cId="3488612285" sldId="317"/>
        </pc:sldMkLst>
      </pc:sldChg>
      <pc:sldChg chg="modSp add mod modAnim">
        <pc:chgData name="Ellie Small" userId="2e7173aac0d4d449" providerId="LiveId" clId="{05CB7CB4-2693-4B7D-8C53-BBA344691D20}" dt="2020-09-04T21:24:48.441" v="4795" actId="27636"/>
        <pc:sldMkLst>
          <pc:docMk/>
          <pc:sldMk cId="719258999" sldId="318"/>
        </pc:sldMkLst>
        <pc:spChg chg="mod">
          <ac:chgData name="Ellie Small" userId="2e7173aac0d4d449" providerId="LiveId" clId="{05CB7CB4-2693-4B7D-8C53-BBA344691D20}" dt="2020-09-04T18:14:58.670" v="1382" actId="20577"/>
          <ac:spMkLst>
            <pc:docMk/>
            <pc:sldMk cId="719258999" sldId="318"/>
            <ac:spMk id="2" creationId="{DA0CD55F-603C-4D2A-BE44-42317491026A}"/>
          </ac:spMkLst>
        </pc:spChg>
        <pc:spChg chg="mod">
          <ac:chgData name="Ellie Small" userId="2e7173aac0d4d449" providerId="LiveId" clId="{05CB7CB4-2693-4B7D-8C53-BBA344691D20}" dt="2020-09-04T21:24:48.441" v="4795" actId="27636"/>
          <ac:spMkLst>
            <pc:docMk/>
            <pc:sldMk cId="719258999" sldId="318"/>
            <ac:spMk id="3" creationId="{55001A84-3A36-4927-A44F-2BB39E2B1C33}"/>
          </ac:spMkLst>
        </pc:spChg>
      </pc:sldChg>
      <pc:sldChg chg="modSp add mod modAnim">
        <pc:chgData name="Ellie Small" userId="2e7173aac0d4d449" providerId="LiveId" clId="{05CB7CB4-2693-4B7D-8C53-BBA344691D20}" dt="2020-09-04T21:25:04.526" v="4802" actId="20577"/>
        <pc:sldMkLst>
          <pc:docMk/>
          <pc:sldMk cId="2623039618" sldId="319"/>
        </pc:sldMkLst>
        <pc:spChg chg="mod">
          <ac:chgData name="Ellie Small" userId="2e7173aac0d4d449" providerId="LiveId" clId="{05CB7CB4-2693-4B7D-8C53-BBA344691D20}" dt="2020-09-04T18:17:21.882" v="1397" actId="20577"/>
          <ac:spMkLst>
            <pc:docMk/>
            <pc:sldMk cId="2623039618" sldId="319"/>
            <ac:spMk id="2" creationId="{DA0CD55F-603C-4D2A-BE44-42317491026A}"/>
          </ac:spMkLst>
        </pc:spChg>
        <pc:spChg chg="mod">
          <ac:chgData name="Ellie Small" userId="2e7173aac0d4d449" providerId="LiveId" clId="{05CB7CB4-2693-4B7D-8C53-BBA344691D20}" dt="2020-09-04T21:25:04.526" v="4802" actId="20577"/>
          <ac:spMkLst>
            <pc:docMk/>
            <pc:sldMk cId="2623039618" sldId="319"/>
            <ac:spMk id="3" creationId="{55001A84-3A36-4927-A44F-2BB39E2B1C33}"/>
          </ac:spMkLst>
        </pc:spChg>
      </pc:sldChg>
      <pc:sldChg chg="modSp add del mod">
        <pc:chgData name="Ellie Small" userId="2e7173aac0d4d449" providerId="LiveId" clId="{05CB7CB4-2693-4B7D-8C53-BBA344691D20}" dt="2020-09-04T18:14:53.517" v="1377" actId="47"/>
        <pc:sldMkLst>
          <pc:docMk/>
          <pc:sldMk cId="3194391485" sldId="319"/>
        </pc:sldMkLst>
        <pc:spChg chg="mod">
          <ac:chgData name="Ellie Small" userId="2e7173aac0d4d449" providerId="LiveId" clId="{05CB7CB4-2693-4B7D-8C53-BBA344691D20}" dt="2020-09-04T18:13:16.440" v="1358" actId="20577"/>
          <ac:spMkLst>
            <pc:docMk/>
            <pc:sldMk cId="3194391485" sldId="319"/>
            <ac:spMk id="2" creationId="{DA0CD55F-603C-4D2A-BE44-42317491026A}"/>
          </ac:spMkLst>
        </pc:spChg>
      </pc:sldChg>
      <pc:sldChg chg="modSp add mod modAnim">
        <pc:chgData name="Ellie Small" userId="2e7173aac0d4d449" providerId="LiveId" clId="{05CB7CB4-2693-4B7D-8C53-BBA344691D20}" dt="2020-09-04T21:25:24.830" v="4810" actId="20577"/>
        <pc:sldMkLst>
          <pc:docMk/>
          <pc:sldMk cId="169527237" sldId="320"/>
        </pc:sldMkLst>
        <pc:spChg chg="mod">
          <ac:chgData name="Ellie Small" userId="2e7173aac0d4d449" providerId="LiveId" clId="{05CB7CB4-2693-4B7D-8C53-BBA344691D20}" dt="2020-09-04T21:25:24.830" v="4810" actId="20577"/>
          <ac:spMkLst>
            <pc:docMk/>
            <pc:sldMk cId="169527237" sldId="320"/>
            <ac:spMk id="2" creationId="{DA0CD55F-603C-4D2A-BE44-42317491026A}"/>
          </ac:spMkLst>
        </pc:spChg>
        <pc:spChg chg="mod">
          <ac:chgData name="Ellie Small" userId="2e7173aac0d4d449" providerId="LiveId" clId="{05CB7CB4-2693-4B7D-8C53-BBA344691D20}" dt="2020-09-04T21:23:16.452" v="4793" actId="20577"/>
          <ac:spMkLst>
            <pc:docMk/>
            <pc:sldMk cId="169527237" sldId="320"/>
            <ac:spMk id="3" creationId="{55001A84-3A36-4927-A44F-2BB39E2B1C33}"/>
          </ac:spMkLst>
        </pc:spChg>
      </pc:sldChg>
      <pc:sldChg chg="modSp add mod modAnim">
        <pc:chgData name="Ellie Small" userId="2e7173aac0d4d449" providerId="LiveId" clId="{05CB7CB4-2693-4B7D-8C53-BBA344691D20}" dt="2020-09-04T20:57:58.973" v="4602" actId="20577"/>
        <pc:sldMkLst>
          <pc:docMk/>
          <pc:sldMk cId="2286610150" sldId="321"/>
        </pc:sldMkLst>
        <pc:spChg chg="mod">
          <ac:chgData name="Ellie Small" userId="2e7173aac0d4d449" providerId="LiveId" clId="{05CB7CB4-2693-4B7D-8C53-BBA344691D20}" dt="2020-09-04T18:40:39.425" v="2566" actId="20577"/>
          <ac:spMkLst>
            <pc:docMk/>
            <pc:sldMk cId="2286610150" sldId="321"/>
            <ac:spMk id="2" creationId="{DA0CD55F-603C-4D2A-BE44-42317491026A}"/>
          </ac:spMkLst>
        </pc:spChg>
        <pc:spChg chg="mod">
          <ac:chgData name="Ellie Small" userId="2e7173aac0d4d449" providerId="LiveId" clId="{05CB7CB4-2693-4B7D-8C53-BBA344691D20}" dt="2020-09-04T20:57:58.973" v="4602" actId="20577"/>
          <ac:spMkLst>
            <pc:docMk/>
            <pc:sldMk cId="2286610150" sldId="321"/>
            <ac:spMk id="3" creationId="{55001A84-3A36-4927-A44F-2BB39E2B1C33}"/>
          </ac:spMkLst>
        </pc:spChg>
      </pc:sldChg>
      <pc:sldChg chg="modSp add mod modAnim">
        <pc:chgData name="Ellie Small" userId="2e7173aac0d4d449" providerId="LiveId" clId="{05CB7CB4-2693-4B7D-8C53-BBA344691D20}" dt="2020-09-04T21:48:12.698" v="5492" actId="20577"/>
        <pc:sldMkLst>
          <pc:docMk/>
          <pc:sldMk cId="287064855" sldId="322"/>
        </pc:sldMkLst>
        <pc:spChg chg="mod">
          <ac:chgData name="Ellie Small" userId="2e7173aac0d4d449" providerId="LiveId" clId="{05CB7CB4-2693-4B7D-8C53-BBA344691D20}" dt="2020-09-04T21:28:51.421" v="4830" actId="20577"/>
          <ac:spMkLst>
            <pc:docMk/>
            <pc:sldMk cId="287064855" sldId="322"/>
            <ac:spMk id="2" creationId="{DA0CD55F-603C-4D2A-BE44-42317491026A}"/>
          </ac:spMkLst>
        </pc:spChg>
        <pc:spChg chg="mod">
          <ac:chgData name="Ellie Small" userId="2e7173aac0d4d449" providerId="LiveId" clId="{05CB7CB4-2693-4B7D-8C53-BBA344691D20}" dt="2020-09-04T21:48:12.698" v="5492" actId="20577"/>
          <ac:spMkLst>
            <pc:docMk/>
            <pc:sldMk cId="287064855" sldId="322"/>
            <ac:spMk id="3" creationId="{55001A84-3A36-4927-A44F-2BB39E2B1C33}"/>
          </ac:spMkLst>
        </pc:spChg>
      </pc:sldChg>
      <pc:sldChg chg="modSp add del mod modAnim">
        <pc:chgData name="Ellie Small" userId="2e7173aac0d4d449" providerId="LiveId" clId="{05CB7CB4-2693-4B7D-8C53-BBA344691D20}" dt="2020-09-04T20:51:55.444" v="4382" actId="47"/>
        <pc:sldMkLst>
          <pc:docMk/>
          <pc:sldMk cId="604882830" sldId="322"/>
        </pc:sldMkLst>
        <pc:spChg chg="mod">
          <ac:chgData name="Ellie Small" userId="2e7173aac0d4d449" providerId="LiveId" clId="{05CB7CB4-2693-4B7D-8C53-BBA344691D20}" dt="2020-09-04T20:39:25.531" v="3877" actId="20577"/>
          <ac:spMkLst>
            <pc:docMk/>
            <pc:sldMk cId="604882830" sldId="322"/>
            <ac:spMk id="2" creationId="{DA0CD55F-603C-4D2A-BE44-42317491026A}"/>
          </ac:spMkLst>
        </pc:spChg>
        <pc:spChg chg="mod">
          <ac:chgData name="Ellie Small" userId="2e7173aac0d4d449" providerId="LiveId" clId="{05CB7CB4-2693-4B7D-8C53-BBA344691D20}" dt="2020-09-04T20:51:27.409" v="4381" actId="20577"/>
          <ac:spMkLst>
            <pc:docMk/>
            <pc:sldMk cId="604882830" sldId="322"/>
            <ac:spMk id="3" creationId="{55001A84-3A36-4927-A44F-2BB39E2B1C33}"/>
          </ac:spMkLst>
        </pc:spChg>
      </pc:sldChg>
      <pc:sldChg chg="modSp add mod modAnim">
        <pc:chgData name="Ellie Small" userId="2e7173aac0d4d449" providerId="LiveId" clId="{05CB7CB4-2693-4B7D-8C53-BBA344691D20}" dt="2020-09-04T23:45:31.877" v="10069" actId="20577"/>
        <pc:sldMkLst>
          <pc:docMk/>
          <pc:sldMk cId="3041238829" sldId="323"/>
        </pc:sldMkLst>
        <pc:spChg chg="mod">
          <ac:chgData name="Ellie Small" userId="2e7173aac0d4d449" providerId="LiveId" clId="{05CB7CB4-2693-4B7D-8C53-BBA344691D20}" dt="2020-09-04T23:42:15.814" v="9813" actId="20577"/>
          <ac:spMkLst>
            <pc:docMk/>
            <pc:sldMk cId="3041238829" sldId="323"/>
            <ac:spMk id="2" creationId="{DA0CD55F-603C-4D2A-BE44-42317491026A}"/>
          </ac:spMkLst>
        </pc:spChg>
        <pc:spChg chg="mod">
          <ac:chgData name="Ellie Small" userId="2e7173aac0d4d449" providerId="LiveId" clId="{05CB7CB4-2693-4B7D-8C53-BBA344691D20}" dt="2020-09-04T23:45:31.877" v="10069" actId="20577"/>
          <ac:spMkLst>
            <pc:docMk/>
            <pc:sldMk cId="3041238829" sldId="323"/>
            <ac:spMk id="3" creationId="{55001A84-3A36-4927-A44F-2BB39E2B1C33}"/>
          </ac:spMkLst>
        </pc:spChg>
      </pc:sldChg>
      <pc:sldChg chg="modSp add mod modAnim">
        <pc:chgData name="Ellie Small" userId="2e7173aac0d4d449" providerId="LiveId" clId="{05CB7CB4-2693-4B7D-8C53-BBA344691D20}" dt="2020-09-04T23:42:30.593" v="9814"/>
        <pc:sldMkLst>
          <pc:docMk/>
          <pc:sldMk cId="2856795056" sldId="324"/>
        </pc:sldMkLst>
        <pc:spChg chg="mod">
          <ac:chgData name="Ellie Small" userId="2e7173aac0d4d449" providerId="LiveId" clId="{05CB7CB4-2693-4B7D-8C53-BBA344691D20}" dt="2020-09-04T23:42:30.593" v="9814"/>
          <ac:spMkLst>
            <pc:docMk/>
            <pc:sldMk cId="2856795056" sldId="324"/>
            <ac:spMk id="2" creationId="{DA0CD55F-603C-4D2A-BE44-42317491026A}"/>
          </ac:spMkLst>
        </pc:spChg>
        <pc:spChg chg="mod">
          <ac:chgData name="Ellie Small" userId="2e7173aac0d4d449" providerId="LiveId" clId="{05CB7CB4-2693-4B7D-8C53-BBA344691D20}" dt="2020-09-04T23:20:56.892" v="9739" actId="20577"/>
          <ac:spMkLst>
            <pc:docMk/>
            <pc:sldMk cId="2856795056" sldId="324"/>
            <ac:spMk id="3" creationId="{55001A84-3A36-4927-A44F-2BB39E2B1C33}"/>
          </ac:spMkLst>
        </pc:spChg>
      </pc:sldChg>
      <pc:sldChg chg="modSp add mod modAnim">
        <pc:chgData name="Ellie Small" userId="2e7173aac0d4d449" providerId="LiveId" clId="{05CB7CB4-2693-4B7D-8C53-BBA344691D20}" dt="2020-09-04T23:16:22.787" v="9651" actId="20577"/>
        <pc:sldMkLst>
          <pc:docMk/>
          <pc:sldMk cId="3303586845" sldId="325"/>
        </pc:sldMkLst>
        <pc:spChg chg="mod">
          <ac:chgData name="Ellie Small" userId="2e7173aac0d4d449" providerId="LiveId" clId="{05CB7CB4-2693-4B7D-8C53-BBA344691D20}" dt="2020-09-04T22:53:57.475" v="7777" actId="20577"/>
          <ac:spMkLst>
            <pc:docMk/>
            <pc:sldMk cId="3303586845" sldId="325"/>
            <ac:spMk id="2" creationId="{DA0CD55F-603C-4D2A-BE44-42317491026A}"/>
          </ac:spMkLst>
        </pc:spChg>
        <pc:spChg chg="mod">
          <ac:chgData name="Ellie Small" userId="2e7173aac0d4d449" providerId="LiveId" clId="{05CB7CB4-2693-4B7D-8C53-BBA344691D20}" dt="2020-09-04T23:16:22.787" v="9651" actId="20577"/>
          <ac:spMkLst>
            <pc:docMk/>
            <pc:sldMk cId="3303586845" sldId="325"/>
            <ac:spMk id="3" creationId="{55001A84-3A36-4927-A44F-2BB39E2B1C33}"/>
          </ac:spMkLst>
        </pc:spChg>
      </pc:sldChg>
      <pc:sldChg chg="addSp delSp modSp add mod ord modAnim">
        <pc:chgData name="Ellie Small" userId="2e7173aac0d4d449" providerId="LiveId" clId="{05CB7CB4-2693-4B7D-8C53-BBA344691D20}" dt="2020-09-05T03:47:57.158" v="10117" actId="20577"/>
        <pc:sldMkLst>
          <pc:docMk/>
          <pc:sldMk cId="4256718904" sldId="326"/>
        </pc:sldMkLst>
        <pc:spChg chg="mod">
          <ac:chgData name="Ellie Small" userId="2e7173aac0d4d449" providerId="LiveId" clId="{05CB7CB4-2693-4B7D-8C53-BBA344691D20}" dt="2020-09-04T23:32:24.441" v="9766" actId="20577"/>
          <ac:spMkLst>
            <pc:docMk/>
            <pc:sldMk cId="4256718904" sldId="326"/>
            <ac:spMk id="2" creationId="{DA0CD55F-603C-4D2A-BE44-42317491026A}"/>
          </ac:spMkLst>
        </pc:spChg>
        <pc:spChg chg="mod">
          <ac:chgData name="Ellie Small" userId="2e7173aac0d4d449" providerId="LiveId" clId="{05CB7CB4-2693-4B7D-8C53-BBA344691D20}" dt="2020-09-05T03:47:57.158" v="10117" actId="20577"/>
          <ac:spMkLst>
            <pc:docMk/>
            <pc:sldMk cId="4256718904" sldId="326"/>
            <ac:spMk id="3" creationId="{55001A84-3A36-4927-A44F-2BB39E2B1C33}"/>
          </ac:spMkLst>
        </pc:spChg>
        <pc:spChg chg="add del">
          <ac:chgData name="Ellie Small" userId="2e7173aac0d4d449" providerId="LiveId" clId="{05CB7CB4-2693-4B7D-8C53-BBA344691D20}" dt="2020-09-04T23:34:39.501" v="9779" actId="478"/>
          <ac:spMkLst>
            <pc:docMk/>
            <pc:sldMk cId="4256718904" sldId="326"/>
            <ac:spMk id="5" creationId="{568A6B34-2666-48C0-ADA1-637B8C492931}"/>
          </ac:spMkLst>
        </pc:spChg>
      </pc:sldChg>
      <pc:sldChg chg="modSp add mod modAnim">
        <pc:chgData name="Ellie Small" userId="2e7173aac0d4d449" providerId="LiveId" clId="{05CB7CB4-2693-4B7D-8C53-BBA344691D20}" dt="2020-09-05T04:38:21.946" v="11181" actId="20577"/>
        <pc:sldMkLst>
          <pc:docMk/>
          <pc:sldMk cId="1340272494" sldId="327"/>
        </pc:sldMkLst>
        <pc:spChg chg="mod">
          <ac:chgData name="Ellie Small" userId="2e7173aac0d4d449" providerId="LiveId" clId="{05CB7CB4-2693-4B7D-8C53-BBA344691D20}" dt="2020-09-05T04:02:35.673" v="10321" actId="207"/>
          <ac:spMkLst>
            <pc:docMk/>
            <pc:sldMk cId="1340272494" sldId="327"/>
            <ac:spMk id="2" creationId="{DA0CD55F-603C-4D2A-BE44-42317491026A}"/>
          </ac:spMkLst>
        </pc:spChg>
        <pc:spChg chg="mod">
          <ac:chgData name="Ellie Small" userId="2e7173aac0d4d449" providerId="LiveId" clId="{05CB7CB4-2693-4B7D-8C53-BBA344691D20}" dt="2020-09-05T04:38:21.946" v="11181" actId="20577"/>
          <ac:spMkLst>
            <pc:docMk/>
            <pc:sldMk cId="1340272494" sldId="327"/>
            <ac:spMk id="3" creationId="{55001A84-3A36-4927-A44F-2BB39E2B1C33}"/>
          </ac:spMkLst>
        </pc:spChg>
      </pc:sldChg>
      <pc:sldChg chg="modSp add mod ord modAnim">
        <pc:chgData name="Ellie Small" userId="2e7173aac0d4d449" providerId="LiveId" clId="{05CB7CB4-2693-4B7D-8C53-BBA344691D20}" dt="2020-09-05T05:41:33.612" v="12246" actId="20577"/>
        <pc:sldMkLst>
          <pc:docMk/>
          <pc:sldMk cId="4188566408" sldId="328"/>
        </pc:sldMkLst>
        <pc:spChg chg="mod">
          <ac:chgData name="Ellie Small" userId="2e7173aac0d4d449" providerId="LiveId" clId="{05CB7CB4-2693-4B7D-8C53-BBA344691D20}" dt="2020-09-05T04:45:11.895" v="11200" actId="20577"/>
          <ac:spMkLst>
            <pc:docMk/>
            <pc:sldMk cId="4188566408" sldId="328"/>
            <ac:spMk id="2" creationId="{DA0CD55F-603C-4D2A-BE44-42317491026A}"/>
          </ac:spMkLst>
        </pc:spChg>
        <pc:spChg chg="mod">
          <ac:chgData name="Ellie Small" userId="2e7173aac0d4d449" providerId="LiveId" clId="{05CB7CB4-2693-4B7D-8C53-BBA344691D20}" dt="2020-09-05T05:41:33.612" v="12246" actId="20577"/>
          <ac:spMkLst>
            <pc:docMk/>
            <pc:sldMk cId="4188566408" sldId="328"/>
            <ac:spMk id="3" creationId="{55001A84-3A36-4927-A44F-2BB39E2B1C33}"/>
          </ac:spMkLst>
        </pc:spChg>
      </pc:sldChg>
    </pc:docChg>
  </pc:docChgLst>
  <pc:docChgLst>
    <pc:chgData name="Ellie Small" userId="2e7173aac0d4d449" providerId="LiveId" clId="{9EEB5E55-4701-4726-9D64-5353B7870A4B}"/>
    <pc:docChg chg="undo redo custSel addSld delSld modSld sldOrd">
      <pc:chgData name="Ellie Small" userId="2e7173aac0d4d449" providerId="LiveId" clId="{9EEB5E55-4701-4726-9D64-5353B7870A4B}" dt="2020-08-07T07:05:31.830" v="4888" actId="20577"/>
      <pc:docMkLst>
        <pc:docMk/>
      </pc:docMkLst>
      <pc:sldChg chg="modSp mod">
        <pc:chgData name="Ellie Small" userId="2e7173aac0d4d449" providerId="LiveId" clId="{9EEB5E55-4701-4726-9D64-5353B7870A4B}" dt="2020-08-05T02:23:56.355" v="54" actId="20577"/>
        <pc:sldMkLst>
          <pc:docMk/>
          <pc:sldMk cId="4269857569" sldId="256"/>
        </pc:sldMkLst>
        <pc:spChg chg="mod">
          <ac:chgData name="Ellie Small" userId="2e7173aac0d4d449" providerId="LiveId" clId="{9EEB5E55-4701-4726-9D64-5353B7870A4B}" dt="2020-08-05T02:23:56.355" v="54" actId="20577"/>
          <ac:spMkLst>
            <pc:docMk/>
            <pc:sldMk cId="4269857569" sldId="256"/>
            <ac:spMk id="2" creationId="{00000000-0000-0000-0000-000000000000}"/>
          </ac:spMkLst>
        </pc:spChg>
      </pc:sldChg>
      <pc:sldChg chg="modSp del mod">
        <pc:chgData name="Ellie Small" userId="2e7173aac0d4d449" providerId="LiveId" clId="{9EEB5E55-4701-4726-9D64-5353B7870A4B}" dt="2020-08-05T02:26:51.569" v="73" actId="47"/>
        <pc:sldMkLst>
          <pc:docMk/>
          <pc:sldMk cId="739183143" sldId="257"/>
        </pc:sldMkLst>
        <pc:spChg chg="mod">
          <ac:chgData name="Ellie Small" userId="2e7173aac0d4d449" providerId="LiveId" clId="{9EEB5E55-4701-4726-9D64-5353B7870A4B}" dt="2020-08-05T02:26:47.941" v="72" actId="20577"/>
          <ac:spMkLst>
            <pc:docMk/>
            <pc:sldMk cId="739183143" sldId="257"/>
            <ac:spMk id="2" creationId="{DA0CD55F-603C-4D2A-BE44-42317491026A}"/>
          </ac:spMkLst>
        </pc:spChg>
      </pc:sldChg>
      <pc:sldChg chg="del">
        <pc:chgData name="Ellie Small" userId="2e7173aac0d4d449" providerId="LiveId" clId="{9EEB5E55-4701-4726-9D64-5353B7870A4B}" dt="2020-08-05T02:26:52.955" v="74" actId="47"/>
        <pc:sldMkLst>
          <pc:docMk/>
          <pc:sldMk cId="671577576" sldId="258"/>
        </pc:sldMkLst>
      </pc:sldChg>
      <pc:sldChg chg="del">
        <pc:chgData name="Ellie Small" userId="2e7173aac0d4d449" providerId="LiveId" clId="{9EEB5E55-4701-4726-9D64-5353B7870A4B}" dt="2020-08-05T02:26:55.311" v="75" actId="47"/>
        <pc:sldMkLst>
          <pc:docMk/>
          <pc:sldMk cId="4286972517" sldId="259"/>
        </pc:sldMkLst>
      </pc:sldChg>
      <pc:sldChg chg="delSp modSp mod modAnim">
        <pc:chgData name="Ellie Small" userId="2e7173aac0d4d449" providerId="LiveId" clId="{9EEB5E55-4701-4726-9D64-5353B7870A4B}" dt="2020-08-05T06:50:35.616" v="4316"/>
        <pc:sldMkLst>
          <pc:docMk/>
          <pc:sldMk cId="3165814184" sldId="260"/>
        </pc:sldMkLst>
        <pc:spChg chg="mod">
          <ac:chgData name="Ellie Small" userId="2e7173aac0d4d449" providerId="LiveId" clId="{9EEB5E55-4701-4726-9D64-5353B7870A4B}" dt="2020-08-05T03:15:52.385" v="1528" actId="1076"/>
          <ac:spMkLst>
            <pc:docMk/>
            <pc:sldMk cId="3165814184" sldId="260"/>
            <ac:spMk id="2" creationId="{DA0CD55F-603C-4D2A-BE44-42317491026A}"/>
          </ac:spMkLst>
        </pc:spChg>
        <pc:spChg chg="mod">
          <ac:chgData name="Ellie Small" userId="2e7173aac0d4d449" providerId="LiveId" clId="{9EEB5E55-4701-4726-9D64-5353B7870A4B}" dt="2020-08-05T06:32:14.448" v="4190" actId="20577"/>
          <ac:spMkLst>
            <pc:docMk/>
            <pc:sldMk cId="3165814184" sldId="260"/>
            <ac:spMk id="3" creationId="{55001A84-3A36-4927-A44F-2BB39E2B1C33}"/>
          </ac:spMkLst>
        </pc:spChg>
        <pc:spChg chg="del">
          <ac:chgData name="Ellie Small" userId="2e7173aac0d4d449" providerId="LiveId" clId="{9EEB5E55-4701-4726-9D64-5353B7870A4B}" dt="2020-08-05T02:29:37.718" v="170" actId="478"/>
          <ac:spMkLst>
            <pc:docMk/>
            <pc:sldMk cId="3165814184" sldId="260"/>
            <ac:spMk id="5" creationId="{7D0D5D4C-CA1E-47A7-9A3B-C7C596916C81}"/>
          </ac:spMkLst>
        </pc:spChg>
        <pc:spChg chg="del">
          <ac:chgData name="Ellie Small" userId="2e7173aac0d4d449" providerId="LiveId" clId="{9EEB5E55-4701-4726-9D64-5353B7870A4B}" dt="2020-08-05T02:29:39.537" v="171" actId="478"/>
          <ac:spMkLst>
            <pc:docMk/>
            <pc:sldMk cId="3165814184" sldId="260"/>
            <ac:spMk id="6" creationId="{B3D38A45-1A06-4746-B059-CF821480D1BA}"/>
          </ac:spMkLst>
        </pc:spChg>
        <pc:spChg chg="del">
          <ac:chgData name="Ellie Small" userId="2e7173aac0d4d449" providerId="LiveId" clId="{9EEB5E55-4701-4726-9D64-5353B7870A4B}" dt="2020-08-05T02:29:40.929" v="172" actId="478"/>
          <ac:spMkLst>
            <pc:docMk/>
            <pc:sldMk cId="3165814184" sldId="260"/>
            <ac:spMk id="7" creationId="{155FDC2E-4CF9-4BBE-B32B-D4226F1C3145}"/>
          </ac:spMkLst>
        </pc:spChg>
        <pc:spChg chg="del">
          <ac:chgData name="Ellie Small" userId="2e7173aac0d4d449" providerId="LiveId" clId="{9EEB5E55-4701-4726-9D64-5353B7870A4B}" dt="2020-08-05T02:29:42.505" v="173" actId="478"/>
          <ac:spMkLst>
            <pc:docMk/>
            <pc:sldMk cId="3165814184" sldId="260"/>
            <ac:spMk id="8" creationId="{8B0BB4A0-1853-40D9-B63C-D87FCE71BD25}"/>
          </ac:spMkLst>
        </pc:spChg>
      </pc:sldChg>
      <pc:sldChg chg="del">
        <pc:chgData name="Ellie Small" userId="2e7173aac0d4d449" providerId="LiveId" clId="{9EEB5E55-4701-4726-9D64-5353B7870A4B}" dt="2020-08-05T02:45:00.951" v="828" actId="47"/>
        <pc:sldMkLst>
          <pc:docMk/>
          <pc:sldMk cId="694242503" sldId="261"/>
        </pc:sldMkLst>
      </pc:sldChg>
      <pc:sldChg chg="del">
        <pc:chgData name="Ellie Small" userId="2e7173aac0d4d449" providerId="LiveId" clId="{9EEB5E55-4701-4726-9D64-5353B7870A4B}" dt="2020-08-05T02:45:00.951" v="828" actId="47"/>
        <pc:sldMkLst>
          <pc:docMk/>
          <pc:sldMk cId="2523096719" sldId="262"/>
        </pc:sldMkLst>
      </pc:sldChg>
      <pc:sldChg chg="del">
        <pc:chgData name="Ellie Small" userId="2e7173aac0d4d449" providerId="LiveId" clId="{9EEB5E55-4701-4726-9D64-5353B7870A4B}" dt="2020-08-05T02:45:00.951" v="828" actId="47"/>
        <pc:sldMkLst>
          <pc:docMk/>
          <pc:sldMk cId="1027389628" sldId="263"/>
        </pc:sldMkLst>
      </pc:sldChg>
      <pc:sldChg chg="del">
        <pc:chgData name="Ellie Small" userId="2e7173aac0d4d449" providerId="LiveId" clId="{9EEB5E55-4701-4726-9D64-5353B7870A4B}" dt="2020-08-05T02:45:00.951" v="828" actId="47"/>
        <pc:sldMkLst>
          <pc:docMk/>
          <pc:sldMk cId="265237843" sldId="264"/>
        </pc:sldMkLst>
      </pc:sldChg>
      <pc:sldChg chg="del">
        <pc:chgData name="Ellie Small" userId="2e7173aac0d4d449" providerId="LiveId" clId="{9EEB5E55-4701-4726-9D64-5353B7870A4B}" dt="2020-08-05T02:45:00.951" v="828" actId="47"/>
        <pc:sldMkLst>
          <pc:docMk/>
          <pc:sldMk cId="567937674" sldId="265"/>
        </pc:sldMkLst>
      </pc:sldChg>
      <pc:sldChg chg="modSp mod modAnim">
        <pc:chgData name="Ellie Small" userId="2e7173aac0d4d449" providerId="LiveId" clId="{9EEB5E55-4701-4726-9D64-5353B7870A4B}" dt="2020-08-07T07:05:31.830" v="4888" actId="20577"/>
        <pc:sldMkLst>
          <pc:docMk/>
          <pc:sldMk cId="3126147523" sldId="266"/>
        </pc:sldMkLst>
        <pc:spChg chg="mod">
          <ac:chgData name="Ellie Small" userId="2e7173aac0d4d449" providerId="LiveId" clId="{9EEB5E55-4701-4726-9D64-5353B7870A4B}" dt="2020-08-07T07:05:31.830" v="4888" actId="20577"/>
          <ac:spMkLst>
            <pc:docMk/>
            <pc:sldMk cId="3126147523" sldId="266"/>
            <ac:spMk id="3" creationId="{55001A84-3A36-4927-A44F-2BB39E2B1C33}"/>
          </ac:spMkLst>
        </pc:spChg>
      </pc:sldChg>
      <pc:sldChg chg="modSp mod modAnim">
        <pc:chgData name="Ellie Small" userId="2e7173aac0d4d449" providerId="LiveId" clId="{9EEB5E55-4701-4726-9D64-5353B7870A4B}" dt="2020-08-06T02:20:33.151" v="4743" actId="20577"/>
        <pc:sldMkLst>
          <pc:docMk/>
          <pc:sldMk cId="2842397445" sldId="267"/>
        </pc:sldMkLst>
        <pc:spChg chg="mod">
          <ac:chgData name="Ellie Small" userId="2e7173aac0d4d449" providerId="LiveId" clId="{9EEB5E55-4701-4726-9D64-5353B7870A4B}" dt="2020-08-06T02:20:33.151" v="4743" actId="20577"/>
          <ac:spMkLst>
            <pc:docMk/>
            <pc:sldMk cId="2842397445" sldId="267"/>
            <ac:spMk id="7" creationId="{72F861AD-D2B0-4ECF-9774-06237EC7BB74}"/>
          </ac:spMkLst>
        </pc:spChg>
      </pc:sldChg>
      <pc:sldChg chg="del">
        <pc:chgData name="Ellie Small" userId="2e7173aac0d4d449" providerId="LiveId" clId="{9EEB5E55-4701-4726-9D64-5353B7870A4B}" dt="2020-08-05T02:24:21.955" v="55" actId="47"/>
        <pc:sldMkLst>
          <pc:docMk/>
          <pc:sldMk cId="0" sldId="268"/>
        </pc:sldMkLst>
      </pc:sldChg>
      <pc:sldChg chg="del">
        <pc:chgData name="Ellie Small" userId="2e7173aac0d4d449" providerId="LiveId" clId="{9EEB5E55-4701-4726-9D64-5353B7870A4B}" dt="2020-08-05T02:24:21.955" v="55" actId="47"/>
        <pc:sldMkLst>
          <pc:docMk/>
          <pc:sldMk cId="3577243369" sldId="269"/>
        </pc:sldMkLst>
      </pc:sldChg>
      <pc:sldChg chg="del">
        <pc:chgData name="Ellie Small" userId="2e7173aac0d4d449" providerId="LiveId" clId="{9EEB5E55-4701-4726-9D64-5353B7870A4B}" dt="2020-08-05T02:24:21.955" v="55" actId="47"/>
        <pc:sldMkLst>
          <pc:docMk/>
          <pc:sldMk cId="3699100133" sldId="270"/>
        </pc:sldMkLst>
      </pc:sldChg>
      <pc:sldChg chg="del">
        <pc:chgData name="Ellie Small" userId="2e7173aac0d4d449" providerId="LiveId" clId="{9EEB5E55-4701-4726-9D64-5353B7870A4B}" dt="2020-08-05T02:45:00.951" v="828" actId="47"/>
        <pc:sldMkLst>
          <pc:docMk/>
          <pc:sldMk cId="2655744798" sldId="271"/>
        </pc:sldMkLst>
      </pc:sldChg>
      <pc:sldChg chg="del">
        <pc:chgData name="Ellie Small" userId="2e7173aac0d4d449" providerId="LiveId" clId="{9EEB5E55-4701-4726-9D64-5353B7870A4B}" dt="2020-08-05T02:45:00.951" v="828" actId="47"/>
        <pc:sldMkLst>
          <pc:docMk/>
          <pc:sldMk cId="381781689" sldId="272"/>
        </pc:sldMkLst>
      </pc:sldChg>
      <pc:sldChg chg="modSp add mod modAnim">
        <pc:chgData name="Ellie Small" userId="2e7173aac0d4d449" providerId="LiveId" clId="{9EEB5E55-4701-4726-9D64-5353B7870A4B}" dt="2020-08-05T06:50:30.150" v="4315"/>
        <pc:sldMkLst>
          <pc:docMk/>
          <pc:sldMk cId="2438843030" sldId="273"/>
        </pc:sldMkLst>
        <pc:spChg chg="mod">
          <ac:chgData name="Ellie Small" userId="2e7173aac0d4d449" providerId="LiveId" clId="{9EEB5E55-4701-4726-9D64-5353B7870A4B}" dt="2020-08-05T03:16:17.947" v="1533" actId="1076"/>
          <ac:spMkLst>
            <pc:docMk/>
            <pc:sldMk cId="2438843030" sldId="273"/>
            <ac:spMk id="2" creationId="{DA0CD55F-603C-4D2A-BE44-42317491026A}"/>
          </ac:spMkLst>
        </pc:spChg>
        <pc:spChg chg="mod">
          <ac:chgData name="Ellie Small" userId="2e7173aac0d4d449" providerId="LiveId" clId="{9EEB5E55-4701-4726-9D64-5353B7870A4B}" dt="2020-08-05T06:50:20.015" v="4314" actId="20577"/>
          <ac:spMkLst>
            <pc:docMk/>
            <pc:sldMk cId="2438843030" sldId="273"/>
            <ac:spMk id="3" creationId="{55001A84-3A36-4927-A44F-2BB39E2B1C33}"/>
          </ac:spMkLst>
        </pc:spChg>
      </pc:sldChg>
      <pc:sldChg chg="del">
        <pc:chgData name="Ellie Small" userId="2e7173aac0d4d449" providerId="LiveId" clId="{9EEB5E55-4701-4726-9D64-5353B7870A4B}" dt="2020-08-05T02:24:21.955" v="55" actId="47"/>
        <pc:sldMkLst>
          <pc:docMk/>
          <pc:sldMk cId="3194883249" sldId="273"/>
        </pc:sldMkLst>
      </pc:sldChg>
      <pc:sldChg chg="del">
        <pc:chgData name="Ellie Small" userId="2e7173aac0d4d449" providerId="LiveId" clId="{9EEB5E55-4701-4726-9D64-5353B7870A4B}" dt="2020-08-05T02:24:21.955" v="55" actId="47"/>
        <pc:sldMkLst>
          <pc:docMk/>
          <pc:sldMk cId="840523621" sldId="274"/>
        </pc:sldMkLst>
      </pc:sldChg>
      <pc:sldChg chg="modSp add mod modAnim">
        <pc:chgData name="Ellie Small" userId="2e7173aac0d4d449" providerId="LiveId" clId="{9EEB5E55-4701-4726-9D64-5353B7870A4B}" dt="2020-08-06T02:35:53.789" v="4870" actId="20577"/>
        <pc:sldMkLst>
          <pc:docMk/>
          <pc:sldMk cId="1932541069" sldId="274"/>
        </pc:sldMkLst>
        <pc:spChg chg="mod">
          <ac:chgData name="Ellie Small" userId="2e7173aac0d4d449" providerId="LiveId" clId="{9EEB5E55-4701-4726-9D64-5353B7870A4B}" dt="2020-08-05T03:16:42.504" v="1538" actId="1076"/>
          <ac:spMkLst>
            <pc:docMk/>
            <pc:sldMk cId="1932541069" sldId="274"/>
            <ac:spMk id="2" creationId="{DA0CD55F-603C-4D2A-BE44-42317491026A}"/>
          </ac:spMkLst>
        </pc:spChg>
        <pc:spChg chg="mod">
          <ac:chgData name="Ellie Small" userId="2e7173aac0d4d449" providerId="LiveId" clId="{9EEB5E55-4701-4726-9D64-5353B7870A4B}" dt="2020-08-06T02:35:53.789" v="4870" actId="20577"/>
          <ac:spMkLst>
            <pc:docMk/>
            <pc:sldMk cId="1932541069" sldId="274"/>
            <ac:spMk id="3" creationId="{55001A84-3A36-4927-A44F-2BB39E2B1C33}"/>
          </ac:spMkLst>
        </pc:spChg>
      </pc:sldChg>
      <pc:sldChg chg="modSp add mod modAnim">
        <pc:chgData name="Ellie Small" userId="2e7173aac0d4d449" providerId="LiveId" clId="{9EEB5E55-4701-4726-9D64-5353B7870A4B}" dt="2020-08-06T02:38:14.036" v="4886" actId="114"/>
        <pc:sldMkLst>
          <pc:docMk/>
          <pc:sldMk cId="752445986" sldId="275"/>
        </pc:sldMkLst>
        <pc:spChg chg="mod">
          <ac:chgData name="Ellie Small" userId="2e7173aac0d4d449" providerId="LiveId" clId="{9EEB5E55-4701-4726-9D64-5353B7870A4B}" dt="2020-08-05T03:17:00.582" v="1544" actId="1076"/>
          <ac:spMkLst>
            <pc:docMk/>
            <pc:sldMk cId="752445986" sldId="275"/>
            <ac:spMk id="2" creationId="{DA0CD55F-603C-4D2A-BE44-42317491026A}"/>
          </ac:spMkLst>
        </pc:spChg>
        <pc:spChg chg="mod">
          <ac:chgData name="Ellie Small" userId="2e7173aac0d4d449" providerId="LiveId" clId="{9EEB5E55-4701-4726-9D64-5353B7870A4B}" dt="2020-08-06T02:38:14.036" v="4886" actId="114"/>
          <ac:spMkLst>
            <pc:docMk/>
            <pc:sldMk cId="752445986" sldId="275"/>
            <ac:spMk id="3" creationId="{55001A84-3A36-4927-A44F-2BB39E2B1C33}"/>
          </ac:spMkLst>
        </pc:spChg>
      </pc:sldChg>
      <pc:sldChg chg="del">
        <pc:chgData name="Ellie Small" userId="2e7173aac0d4d449" providerId="LiveId" clId="{9EEB5E55-4701-4726-9D64-5353B7870A4B}" dt="2020-08-05T02:24:21.955" v="55" actId="47"/>
        <pc:sldMkLst>
          <pc:docMk/>
          <pc:sldMk cId="1568839211" sldId="275"/>
        </pc:sldMkLst>
      </pc:sldChg>
      <pc:sldChg chg="del">
        <pc:chgData name="Ellie Small" userId="2e7173aac0d4d449" providerId="LiveId" clId="{9EEB5E55-4701-4726-9D64-5353B7870A4B}" dt="2020-08-05T02:24:21.955" v="55" actId="47"/>
        <pc:sldMkLst>
          <pc:docMk/>
          <pc:sldMk cId="2993156148" sldId="276"/>
        </pc:sldMkLst>
      </pc:sldChg>
      <pc:sldChg chg="modSp add mod modAnim">
        <pc:chgData name="Ellie Small" userId="2e7173aac0d4d449" providerId="LiveId" clId="{9EEB5E55-4701-4726-9D64-5353B7870A4B}" dt="2020-08-05T06:50:53.500" v="4319"/>
        <pc:sldMkLst>
          <pc:docMk/>
          <pc:sldMk cId="4240365148" sldId="276"/>
        </pc:sldMkLst>
        <pc:spChg chg="mod">
          <ac:chgData name="Ellie Small" userId="2e7173aac0d4d449" providerId="LiveId" clId="{9EEB5E55-4701-4726-9D64-5353B7870A4B}" dt="2020-08-05T03:17:16.278" v="1548" actId="1076"/>
          <ac:spMkLst>
            <pc:docMk/>
            <pc:sldMk cId="4240365148" sldId="276"/>
            <ac:spMk id="2" creationId="{DA0CD55F-603C-4D2A-BE44-42317491026A}"/>
          </ac:spMkLst>
        </pc:spChg>
        <pc:spChg chg="mod">
          <ac:chgData name="Ellie Small" userId="2e7173aac0d4d449" providerId="LiveId" clId="{9EEB5E55-4701-4726-9D64-5353B7870A4B}" dt="2020-08-05T03:47:17.478" v="2547" actId="114"/>
          <ac:spMkLst>
            <pc:docMk/>
            <pc:sldMk cId="4240365148" sldId="276"/>
            <ac:spMk id="3" creationId="{55001A84-3A36-4927-A44F-2BB39E2B1C33}"/>
          </ac:spMkLst>
        </pc:spChg>
      </pc:sldChg>
      <pc:sldChg chg="modSp add mod modAnim">
        <pc:chgData name="Ellie Small" userId="2e7173aac0d4d449" providerId="LiveId" clId="{9EEB5E55-4701-4726-9D64-5353B7870A4B}" dt="2020-08-05T06:51:02.999" v="4320"/>
        <pc:sldMkLst>
          <pc:docMk/>
          <pc:sldMk cId="2142424022" sldId="277"/>
        </pc:sldMkLst>
        <pc:spChg chg="mod">
          <ac:chgData name="Ellie Small" userId="2e7173aac0d4d449" providerId="LiveId" clId="{9EEB5E55-4701-4726-9D64-5353B7870A4B}" dt="2020-08-05T03:27:00.320" v="2281" actId="20577"/>
          <ac:spMkLst>
            <pc:docMk/>
            <pc:sldMk cId="2142424022" sldId="277"/>
            <ac:spMk id="2" creationId="{DA0CD55F-603C-4D2A-BE44-42317491026A}"/>
          </ac:spMkLst>
        </pc:spChg>
        <pc:spChg chg="mod">
          <ac:chgData name="Ellie Small" userId="2e7173aac0d4d449" providerId="LiveId" clId="{9EEB5E55-4701-4726-9D64-5353B7870A4B}" dt="2020-08-05T06:44:48.755" v="4276" actId="27636"/>
          <ac:spMkLst>
            <pc:docMk/>
            <pc:sldMk cId="2142424022" sldId="277"/>
            <ac:spMk id="3" creationId="{55001A84-3A36-4927-A44F-2BB39E2B1C33}"/>
          </ac:spMkLst>
        </pc:spChg>
      </pc:sldChg>
      <pc:sldChg chg="del">
        <pc:chgData name="Ellie Small" userId="2e7173aac0d4d449" providerId="LiveId" clId="{9EEB5E55-4701-4726-9D64-5353B7870A4B}" dt="2020-08-05T02:24:21.955" v="55" actId="47"/>
        <pc:sldMkLst>
          <pc:docMk/>
          <pc:sldMk cId="4224908204" sldId="277"/>
        </pc:sldMkLst>
      </pc:sldChg>
      <pc:sldChg chg="modSp add mod modAnim">
        <pc:chgData name="Ellie Small" userId="2e7173aac0d4d449" providerId="LiveId" clId="{9EEB5E55-4701-4726-9D64-5353B7870A4B}" dt="2020-08-06T02:24:45.561" v="4753" actId="20577"/>
        <pc:sldMkLst>
          <pc:docMk/>
          <pc:sldMk cId="1097050820" sldId="278"/>
        </pc:sldMkLst>
        <pc:spChg chg="mod">
          <ac:chgData name="Ellie Small" userId="2e7173aac0d4d449" providerId="LiveId" clId="{9EEB5E55-4701-4726-9D64-5353B7870A4B}" dt="2020-08-05T03:52:32.961" v="2618" actId="20577"/>
          <ac:spMkLst>
            <pc:docMk/>
            <pc:sldMk cId="1097050820" sldId="278"/>
            <ac:spMk id="2" creationId="{DA0CD55F-603C-4D2A-BE44-42317491026A}"/>
          </ac:spMkLst>
        </pc:spChg>
        <pc:spChg chg="mod">
          <ac:chgData name="Ellie Small" userId="2e7173aac0d4d449" providerId="LiveId" clId="{9EEB5E55-4701-4726-9D64-5353B7870A4B}" dt="2020-08-06T02:24:45.561" v="4753" actId="20577"/>
          <ac:spMkLst>
            <pc:docMk/>
            <pc:sldMk cId="1097050820" sldId="278"/>
            <ac:spMk id="3" creationId="{55001A84-3A36-4927-A44F-2BB39E2B1C33}"/>
          </ac:spMkLst>
        </pc:spChg>
      </pc:sldChg>
      <pc:sldChg chg="del">
        <pc:chgData name="Ellie Small" userId="2e7173aac0d4d449" providerId="LiveId" clId="{9EEB5E55-4701-4726-9D64-5353B7870A4B}" dt="2020-08-05T02:24:21.955" v="55" actId="47"/>
        <pc:sldMkLst>
          <pc:docMk/>
          <pc:sldMk cId="2914803437" sldId="278"/>
        </pc:sldMkLst>
      </pc:sldChg>
      <pc:sldChg chg="modSp add mod modAnim">
        <pc:chgData name="Ellie Small" userId="2e7173aac0d4d449" providerId="LiveId" clId="{9EEB5E55-4701-4726-9D64-5353B7870A4B}" dt="2020-08-05T06:51:15.546" v="4322"/>
        <pc:sldMkLst>
          <pc:docMk/>
          <pc:sldMk cId="1262800777" sldId="279"/>
        </pc:sldMkLst>
        <pc:spChg chg="mod">
          <ac:chgData name="Ellie Small" userId="2e7173aac0d4d449" providerId="LiveId" clId="{9EEB5E55-4701-4726-9D64-5353B7870A4B}" dt="2020-08-05T04:16:34.663" v="2879" actId="20577"/>
          <ac:spMkLst>
            <pc:docMk/>
            <pc:sldMk cId="1262800777" sldId="279"/>
            <ac:spMk id="2" creationId="{DA0CD55F-603C-4D2A-BE44-42317491026A}"/>
          </ac:spMkLst>
        </pc:spChg>
        <pc:spChg chg="mod">
          <ac:chgData name="Ellie Small" userId="2e7173aac0d4d449" providerId="LiveId" clId="{9EEB5E55-4701-4726-9D64-5353B7870A4B}" dt="2020-08-05T04:20:04.014" v="2919" actId="179"/>
          <ac:spMkLst>
            <pc:docMk/>
            <pc:sldMk cId="1262800777" sldId="279"/>
            <ac:spMk id="3" creationId="{55001A84-3A36-4927-A44F-2BB39E2B1C33}"/>
          </ac:spMkLst>
        </pc:spChg>
      </pc:sldChg>
      <pc:sldChg chg="del">
        <pc:chgData name="Ellie Small" userId="2e7173aac0d4d449" providerId="LiveId" clId="{9EEB5E55-4701-4726-9D64-5353B7870A4B}" dt="2020-08-05T02:24:21.955" v="55" actId="47"/>
        <pc:sldMkLst>
          <pc:docMk/>
          <pc:sldMk cId="3594173624" sldId="279"/>
        </pc:sldMkLst>
      </pc:sldChg>
      <pc:sldChg chg="modSp add mod modAnim">
        <pc:chgData name="Ellie Small" userId="2e7173aac0d4d449" providerId="LiveId" clId="{9EEB5E55-4701-4726-9D64-5353B7870A4B}" dt="2020-08-06T02:28:08.366" v="4770" actId="20577"/>
        <pc:sldMkLst>
          <pc:docMk/>
          <pc:sldMk cId="416855696" sldId="280"/>
        </pc:sldMkLst>
        <pc:spChg chg="mod">
          <ac:chgData name="Ellie Small" userId="2e7173aac0d4d449" providerId="LiveId" clId="{9EEB5E55-4701-4726-9D64-5353B7870A4B}" dt="2020-08-05T05:30:27.456" v="3052" actId="20577"/>
          <ac:spMkLst>
            <pc:docMk/>
            <pc:sldMk cId="416855696" sldId="280"/>
            <ac:spMk id="2" creationId="{DA0CD55F-603C-4D2A-BE44-42317491026A}"/>
          </ac:spMkLst>
        </pc:spChg>
        <pc:spChg chg="mod">
          <ac:chgData name="Ellie Small" userId="2e7173aac0d4d449" providerId="LiveId" clId="{9EEB5E55-4701-4726-9D64-5353B7870A4B}" dt="2020-08-06T02:28:08.366" v="4770" actId="20577"/>
          <ac:spMkLst>
            <pc:docMk/>
            <pc:sldMk cId="416855696" sldId="280"/>
            <ac:spMk id="3" creationId="{55001A84-3A36-4927-A44F-2BB39E2B1C33}"/>
          </ac:spMkLst>
        </pc:spChg>
      </pc:sldChg>
      <pc:sldChg chg="del">
        <pc:chgData name="Ellie Small" userId="2e7173aac0d4d449" providerId="LiveId" clId="{9EEB5E55-4701-4726-9D64-5353B7870A4B}" dt="2020-08-05T02:24:21.955" v="55" actId="47"/>
        <pc:sldMkLst>
          <pc:docMk/>
          <pc:sldMk cId="909590296" sldId="280"/>
        </pc:sldMkLst>
      </pc:sldChg>
      <pc:sldChg chg="addSp modSp add mod ord modAnim">
        <pc:chgData name="Ellie Small" userId="2e7173aac0d4d449" providerId="LiveId" clId="{9EEB5E55-4701-4726-9D64-5353B7870A4B}" dt="2020-08-06T02:26:42.135" v="4769"/>
        <pc:sldMkLst>
          <pc:docMk/>
          <pc:sldMk cId="3502547906" sldId="281"/>
        </pc:sldMkLst>
        <pc:spChg chg="mod">
          <ac:chgData name="Ellie Small" userId="2e7173aac0d4d449" providerId="LiveId" clId="{9EEB5E55-4701-4726-9D64-5353B7870A4B}" dt="2020-08-05T06:08:15.145" v="3839" actId="20577"/>
          <ac:spMkLst>
            <pc:docMk/>
            <pc:sldMk cId="3502547906" sldId="281"/>
            <ac:spMk id="2" creationId="{DA0CD55F-603C-4D2A-BE44-42317491026A}"/>
          </ac:spMkLst>
        </pc:spChg>
        <pc:spChg chg="mod">
          <ac:chgData name="Ellie Small" userId="2e7173aac0d4d449" providerId="LiveId" clId="{9EEB5E55-4701-4726-9D64-5353B7870A4B}" dt="2020-08-05T22:01:40.156" v="4734" actId="2711"/>
          <ac:spMkLst>
            <pc:docMk/>
            <pc:sldMk cId="3502547906" sldId="281"/>
            <ac:spMk id="3" creationId="{55001A84-3A36-4927-A44F-2BB39E2B1C33}"/>
          </ac:spMkLst>
        </pc:spChg>
        <pc:picChg chg="add mod ord">
          <ac:chgData name="Ellie Small" userId="2e7173aac0d4d449" providerId="LiveId" clId="{9EEB5E55-4701-4726-9D64-5353B7870A4B}" dt="2020-08-05T20:53:55.030" v="4410" actId="1076"/>
          <ac:picMkLst>
            <pc:docMk/>
            <pc:sldMk cId="3502547906" sldId="281"/>
            <ac:picMk id="6" creationId="{9C265632-EA00-45EA-96C1-04BDD23E40B6}"/>
          </ac:picMkLst>
        </pc:picChg>
      </pc:sldChg>
      <pc:sldChg chg="del">
        <pc:chgData name="Ellie Small" userId="2e7173aac0d4d449" providerId="LiveId" clId="{9EEB5E55-4701-4726-9D64-5353B7870A4B}" dt="2020-08-05T02:24:21.955" v="55" actId="47"/>
        <pc:sldMkLst>
          <pc:docMk/>
          <pc:sldMk cId="4225624643" sldId="281"/>
        </pc:sldMkLst>
      </pc:sldChg>
      <pc:sldChg chg="modSp add mod ord modAnim">
        <pc:chgData name="Ellie Small" userId="2e7173aac0d4d449" providerId="LiveId" clId="{9EEB5E55-4701-4726-9D64-5353B7870A4B}" dt="2020-08-06T02:20:48.290" v="4750" actId="20577"/>
        <pc:sldMkLst>
          <pc:docMk/>
          <pc:sldMk cId="450759136" sldId="282"/>
        </pc:sldMkLst>
        <pc:spChg chg="mod">
          <ac:chgData name="Ellie Small" userId="2e7173aac0d4d449" providerId="LiveId" clId="{9EEB5E55-4701-4726-9D64-5353B7870A4B}" dt="2020-08-06T02:20:48.290" v="4750" actId="20577"/>
          <ac:spMkLst>
            <pc:docMk/>
            <pc:sldMk cId="450759136" sldId="282"/>
            <ac:spMk id="2" creationId="{DA0CD55F-603C-4D2A-BE44-42317491026A}"/>
          </ac:spMkLst>
        </pc:spChg>
        <pc:spChg chg="mod">
          <ac:chgData name="Ellie Small" userId="2e7173aac0d4d449" providerId="LiveId" clId="{9EEB5E55-4701-4726-9D64-5353B7870A4B}" dt="2020-08-05T20:19:55.360" v="4329" actId="20577"/>
          <ac:spMkLst>
            <pc:docMk/>
            <pc:sldMk cId="450759136" sldId="282"/>
            <ac:spMk id="3" creationId="{55001A84-3A36-4927-A44F-2BB39E2B1C33}"/>
          </ac:spMkLst>
        </pc:spChg>
      </pc:sldChg>
      <pc:sldChg chg="del">
        <pc:chgData name="Ellie Small" userId="2e7173aac0d4d449" providerId="LiveId" clId="{9EEB5E55-4701-4726-9D64-5353B7870A4B}" dt="2020-08-05T02:24:21.955" v="55" actId="47"/>
        <pc:sldMkLst>
          <pc:docMk/>
          <pc:sldMk cId="3215313947" sldId="282"/>
        </pc:sldMkLst>
      </pc:sldChg>
      <pc:sldChg chg="del">
        <pc:chgData name="Ellie Small" userId="2e7173aac0d4d449" providerId="LiveId" clId="{9EEB5E55-4701-4726-9D64-5353B7870A4B}" dt="2020-08-05T02:24:21.955" v="55" actId="47"/>
        <pc:sldMkLst>
          <pc:docMk/>
          <pc:sldMk cId="2134053073" sldId="283"/>
        </pc:sldMkLst>
      </pc:sldChg>
      <pc:sldChg chg="modSp add mod modAnim">
        <pc:chgData name="Ellie Small" userId="2e7173aac0d4d449" providerId="LiveId" clId="{9EEB5E55-4701-4726-9D64-5353B7870A4B}" dt="2020-08-06T02:29:25.271" v="4779" actId="20577"/>
        <pc:sldMkLst>
          <pc:docMk/>
          <pc:sldMk cId="3481770991" sldId="283"/>
        </pc:sldMkLst>
        <pc:spChg chg="mod">
          <ac:chgData name="Ellie Small" userId="2e7173aac0d4d449" providerId="LiveId" clId="{9EEB5E55-4701-4726-9D64-5353B7870A4B}" dt="2020-08-06T02:29:25.271" v="4779" actId="20577"/>
          <ac:spMkLst>
            <pc:docMk/>
            <pc:sldMk cId="3481770991" sldId="283"/>
            <ac:spMk id="3" creationId="{55001A84-3A36-4927-A44F-2BB39E2B1C33}"/>
          </ac:spMkLst>
        </pc:spChg>
      </pc:sldChg>
      <pc:sldChg chg="modSp add del mod modAnim">
        <pc:chgData name="Ellie Small" userId="2e7173aac0d4d449" providerId="LiveId" clId="{9EEB5E55-4701-4726-9D64-5353B7870A4B}" dt="2020-08-05T06:05:57.741" v="3837" actId="47"/>
        <pc:sldMkLst>
          <pc:docMk/>
          <pc:sldMk cId="3547011463" sldId="283"/>
        </pc:sldMkLst>
        <pc:spChg chg="mod">
          <ac:chgData name="Ellie Small" userId="2e7173aac0d4d449" providerId="LiveId" clId="{9EEB5E55-4701-4726-9D64-5353B7870A4B}" dt="2020-08-05T06:05:41.024" v="3832" actId="6549"/>
          <ac:spMkLst>
            <pc:docMk/>
            <pc:sldMk cId="3547011463" sldId="283"/>
            <ac:spMk id="3" creationId="{55001A84-3A36-4927-A44F-2BB39E2B1C33}"/>
          </ac:spMkLst>
        </pc:spChg>
      </pc:sldChg>
      <pc:sldChg chg="del">
        <pc:chgData name="Ellie Small" userId="2e7173aac0d4d449" providerId="LiveId" clId="{9EEB5E55-4701-4726-9D64-5353B7870A4B}" dt="2020-08-05T02:24:21.955" v="55" actId="47"/>
        <pc:sldMkLst>
          <pc:docMk/>
          <pc:sldMk cId="3711827056" sldId="284"/>
        </pc:sldMkLst>
      </pc:sldChg>
      <pc:sldChg chg="del">
        <pc:chgData name="Ellie Small" userId="2e7173aac0d4d449" providerId="LiveId" clId="{9EEB5E55-4701-4726-9D64-5353B7870A4B}" dt="2020-08-05T02:24:21.955" v="55" actId="47"/>
        <pc:sldMkLst>
          <pc:docMk/>
          <pc:sldMk cId="1096823422" sldId="285"/>
        </pc:sldMkLst>
      </pc:sldChg>
      <pc:sldChg chg="del">
        <pc:chgData name="Ellie Small" userId="2e7173aac0d4d449" providerId="LiveId" clId="{9EEB5E55-4701-4726-9D64-5353B7870A4B}" dt="2020-08-05T02:24:21.955" v="55" actId="47"/>
        <pc:sldMkLst>
          <pc:docMk/>
          <pc:sldMk cId="615878692" sldId="286"/>
        </pc:sldMkLst>
      </pc:sldChg>
      <pc:sldChg chg="del">
        <pc:chgData name="Ellie Small" userId="2e7173aac0d4d449" providerId="LiveId" clId="{9EEB5E55-4701-4726-9D64-5353B7870A4B}" dt="2020-08-05T02:24:21.955" v="55" actId="47"/>
        <pc:sldMkLst>
          <pc:docMk/>
          <pc:sldMk cId="945917797" sldId="287"/>
        </pc:sldMkLst>
      </pc:sldChg>
      <pc:sldChg chg="del">
        <pc:chgData name="Ellie Small" userId="2e7173aac0d4d449" providerId="LiveId" clId="{9EEB5E55-4701-4726-9D64-5353B7870A4B}" dt="2020-08-05T02:24:21.955" v="55" actId="47"/>
        <pc:sldMkLst>
          <pc:docMk/>
          <pc:sldMk cId="238001773" sldId="288"/>
        </pc:sldMkLst>
      </pc:sldChg>
      <pc:sldChg chg="del">
        <pc:chgData name="Ellie Small" userId="2e7173aac0d4d449" providerId="LiveId" clId="{9EEB5E55-4701-4726-9D64-5353B7870A4B}" dt="2020-08-05T02:24:21.955" v="55" actId="47"/>
        <pc:sldMkLst>
          <pc:docMk/>
          <pc:sldMk cId="1713863049" sldId="289"/>
        </pc:sldMkLst>
      </pc:sldChg>
      <pc:sldChg chg="del">
        <pc:chgData name="Ellie Small" userId="2e7173aac0d4d449" providerId="LiveId" clId="{9EEB5E55-4701-4726-9D64-5353B7870A4B}" dt="2020-08-05T02:24:21.955" v="55" actId="47"/>
        <pc:sldMkLst>
          <pc:docMk/>
          <pc:sldMk cId="804990197" sldId="290"/>
        </pc:sldMkLst>
      </pc:sldChg>
      <pc:sldChg chg="del">
        <pc:chgData name="Ellie Small" userId="2e7173aac0d4d449" providerId="LiveId" clId="{9EEB5E55-4701-4726-9D64-5353B7870A4B}" dt="2020-08-05T02:24:21.955" v="55" actId="47"/>
        <pc:sldMkLst>
          <pc:docMk/>
          <pc:sldMk cId="1565987727" sldId="291"/>
        </pc:sldMkLst>
      </pc:sldChg>
      <pc:sldChg chg="del">
        <pc:chgData name="Ellie Small" userId="2e7173aac0d4d449" providerId="LiveId" clId="{9EEB5E55-4701-4726-9D64-5353B7870A4B}" dt="2020-08-05T02:24:21.955" v="55" actId="47"/>
        <pc:sldMkLst>
          <pc:docMk/>
          <pc:sldMk cId="1256189899" sldId="292"/>
        </pc:sldMkLst>
      </pc:sldChg>
      <pc:sldChg chg="del">
        <pc:chgData name="Ellie Small" userId="2e7173aac0d4d449" providerId="LiveId" clId="{9EEB5E55-4701-4726-9D64-5353B7870A4B}" dt="2020-08-05T02:24:21.955" v="55" actId="47"/>
        <pc:sldMkLst>
          <pc:docMk/>
          <pc:sldMk cId="3227370217" sldId="293"/>
        </pc:sldMkLst>
      </pc:sldChg>
      <pc:sldChg chg="del">
        <pc:chgData name="Ellie Small" userId="2e7173aac0d4d449" providerId="LiveId" clId="{9EEB5E55-4701-4726-9D64-5353B7870A4B}" dt="2020-08-05T02:24:21.955" v="55" actId="47"/>
        <pc:sldMkLst>
          <pc:docMk/>
          <pc:sldMk cId="307333724" sldId="294"/>
        </pc:sldMkLst>
      </pc:sldChg>
      <pc:sldChg chg="del">
        <pc:chgData name="Ellie Small" userId="2e7173aac0d4d449" providerId="LiveId" clId="{9EEB5E55-4701-4726-9D64-5353B7870A4B}" dt="2020-08-05T02:24:21.955" v="55" actId="47"/>
        <pc:sldMkLst>
          <pc:docMk/>
          <pc:sldMk cId="2361007114" sldId="295"/>
        </pc:sldMkLst>
      </pc:sldChg>
      <pc:sldChg chg="del">
        <pc:chgData name="Ellie Small" userId="2e7173aac0d4d449" providerId="LiveId" clId="{9EEB5E55-4701-4726-9D64-5353B7870A4B}" dt="2020-08-05T02:24:21.955" v="55" actId="47"/>
        <pc:sldMkLst>
          <pc:docMk/>
          <pc:sldMk cId="4176729942" sldId="296"/>
        </pc:sldMkLst>
      </pc:sldChg>
      <pc:sldChg chg="del">
        <pc:chgData name="Ellie Small" userId="2e7173aac0d4d449" providerId="LiveId" clId="{9EEB5E55-4701-4726-9D64-5353B7870A4B}" dt="2020-08-05T02:24:21.955" v="55" actId="47"/>
        <pc:sldMkLst>
          <pc:docMk/>
          <pc:sldMk cId="897615753" sldId="297"/>
        </pc:sldMkLst>
      </pc:sldChg>
      <pc:sldChg chg="del">
        <pc:chgData name="Ellie Small" userId="2e7173aac0d4d449" providerId="LiveId" clId="{9EEB5E55-4701-4726-9D64-5353B7870A4B}" dt="2020-08-05T02:24:21.955" v="55" actId="47"/>
        <pc:sldMkLst>
          <pc:docMk/>
          <pc:sldMk cId="308555433" sldId="298"/>
        </pc:sldMkLst>
      </pc:sldChg>
      <pc:sldChg chg="del">
        <pc:chgData name="Ellie Small" userId="2e7173aac0d4d449" providerId="LiveId" clId="{9EEB5E55-4701-4726-9D64-5353B7870A4B}" dt="2020-08-05T02:24:21.955" v="55" actId="47"/>
        <pc:sldMkLst>
          <pc:docMk/>
          <pc:sldMk cId="3918512479" sldId="299"/>
        </pc:sldMkLst>
      </pc:sldChg>
      <pc:sldChg chg="del">
        <pc:chgData name="Ellie Small" userId="2e7173aac0d4d449" providerId="LiveId" clId="{9EEB5E55-4701-4726-9D64-5353B7870A4B}" dt="2020-08-05T02:24:21.955" v="55" actId="47"/>
        <pc:sldMkLst>
          <pc:docMk/>
          <pc:sldMk cId="3470063090" sldId="300"/>
        </pc:sldMkLst>
      </pc:sldChg>
      <pc:sldChg chg="del">
        <pc:chgData name="Ellie Small" userId="2e7173aac0d4d449" providerId="LiveId" clId="{9EEB5E55-4701-4726-9D64-5353B7870A4B}" dt="2020-08-05T02:24:21.955" v="55" actId="47"/>
        <pc:sldMkLst>
          <pc:docMk/>
          <pc:sldMk cId="3576227900" sldId="301"/>
        </pc:sldMkLst>
      </pc:sldChg>
      <pc:sldChg chg="del">
        <pc:chgData name="Ellie Small" userId="2e7173aac0d4d449" providerId="LiveId" clId="{9EEB5E55-4701-4726-9D64-5353B7870A4B}" dt="2020-08-05T02:24:21.955" v="55" actId="47"/>
        <pc:sldMkLst>
          <pc:docMk/>
          <pc:sldMk cId="1372730350" sldId="302"/>
        </pc:sldMkLst>
      </pc:sldChg>
      <pc:sldChg chg="del">
        <pc:chgData name="Ellie Small" userId="2e7173aac0d4d449" providerId="LiveId" clId="{9EEB5E55-4701-4726-9D64-5353B7870A4B}" dt="2020-08-05T02:24:21.955" v="55" actId="47"/>
        <pc:sldMkLst>
          <pc:docMk/>
          <pc:sldMk cId="3325944351" sldId="303"/>
        </pc:sldMkLst>
      </pc:sldChg>
      <pc:sldChg chg="del">
        <pc:chgData name="Ellie Small" userId="2e7173aac0d4d449" providerId="LiveId" clId="{9EEB5E55-4701-4726-9D64-5353B7870A4B}" dt="2020-08-05T02:24:21.955" v="55" actId="47"/>
        <pc:sldMkLst>
          <pc:docMk/>
          <pc:sldMk cId="497592064" sldId="304"/>
        </pc:sldMkLst>
      </pc:sldChg>
      <pc:sldChg chg="del">
        <pc:chgData name="Ellie Small" userId="2e7173aac0d4d449" providerId="LiveId" clId="{9EEB5E55-4701-4726-9D64-5353B7870A4B}" dt="2020-08-05T02:24:21.955" v="55" actId="47"/>
        <pc:sldMkLst>
          <pc:docMk/>
          <pc:sldMk cId="3528398955" sldId="305"/>
        </pc:sldMkLst>
      </pc:sldChg>
      <pc:sldChg chg="del">
        <pc:chgData name="Ellie Small" userId="2e7173aac0d4d449" providerId="LiveId" clId="{9EEB5E55-4701-4726-9D64-5353B7870A4B}" dt="2020-08-05T02:24:21.955" v="55" actId="47"/>
        <pc:sldMkLst>
          <pc:docMk/>
          <pc:sldMk cId="1166906586" sldId="306"/>
        </pc:sldMkLst>
      </pc:sldChg>
      <pc:sldChg chg="del">
        <pc:chgData name="Ellie Small" userId="2e7173aac0d4d449" providerId="LiveId" clId="{9EEB5E55-4701-4726-9D64-5353B7870A4B}" dt="2020-08-05T02:24:21.955" v="55" actId="47"/>
        <pc:sldMkLst>
          <pc:docMk/>
          <pc:sldMk cId="3122524305" sldId="307"/>
        </pc:sldMkLst>
      </pc:sldChg>
      <pc:sldChg chg="del">
        <pc:chgData name="Ellie Small" userId="2e7173aac0d4d449" providerId="LiveId" clId="{9EEB5E55-4701-4726-9D64-5353B7870A4B}" dt="2020-08-05T02:24:21.955" v="55" actId="47"/>
        <pc:sldMkLst>
          <pc:docMk/>
          <pc:sldMk cId="3153374747" sldId="308"/>
        </pc:sldMkLst>
      </pc:sldChg>
      <pc:sldChg chg="del">
        <pc:chgData name="Ellie Small" userId="2e7173aac0d4d449" providerId="LiveId" clId="{9EEB5E55-4701-4726-9D64-5353B7870A4B}" dt="2020-08-05T02:24:21.955" v="55" actId="47"/>
        <pc:sldMkLst>
          <pc:docMk/>
          <pc:sldMk cId="1530082626" sldId="309"/>
        </pc:sldMkLst>
      </pc:sldChg>
      <pc:sldChg chg="del">
        <pc:chgData name="Ellie Small" userId="2e7173aac0d4d449" providerId="LiveId" clId="{9EEB5E55-4701-4726-9D64-5353B7870A4B}" dt="2020-08-05T02:24:21.955" v="55" actId="47"/>
        <pc:sldMkLst>
          <pc:docMk/>
          <pc:sldMk cId="4117537405" sldId="310"/>
        </pc:sldMkLst>
      </pc:sldChg>
      <pc:sldChg chg="del">
        <pc:chgData name="Ellie Small" userId="2e7173aac0d4d449" providerId="LiveId" clId="{9EEB5E55-4701-4726-9D64-5353B7870A4B}" dt="2020-08-05T02:24:21.955" v="55" actId="47"/>
        <pc:sldMkLst>
          <pc:docMk/>
          <pc:sldMk cId="3858878701" sldId="311"/>
        </pc:sldMkLst>
      </pc:sldChg>
      <pc:sldChg chg="del">
        <pc:chgData name="Ellie Small" userId="2e7173aac0d4d449" providerId="LiveId" clId="{9EEB5E55-4701-4726-9D64-5353B7870A4B}" dt="2020-08-05T02:24:21.955" v="55" actId="47"/>
        <pc:sldMkLst>
          <pc:docMk/>
          <pc:sldMk cId="1442200459" sldId="312"/>
        </pc:sldMkLst>
      </pc:sldChg>
      <pc:sldChg chg="del">
        <pc:chgData name="Ellie Small" userId="2e7173aac0d4d449" providerId="LiveId" clId="{9EEB5E55-4701-4726-9D64-5353B7870A4B}" dt="2020-08-05T02:24:21.955" v="55" actId="47"/>
        <pc:sldMkLst>
          <pc:docMk/>
          <pc:sldMk cId="2119363312" sldId="313"/>
        </pc:sldMkLst>
      </pc:sldChg>
      <pc:sldChg chg="del">
        <pc:chgData name="Ellie Small" userId="2e7173aac0d4d449" providerId="LiveId" clId="{9EEB5E55-4701-4726-9D64-5353B7870A4B}" dt="2020-08-05T02:24:21.955" v="55" actId="47"/>
        <pc:sldMkLst>
          <pc:docMk/>
          <pc:sldMk cId="3705366322" sldId="314"/>
        </pc:sldMkLst>
      </pc:sldChg>
      <pc:sldChg chg="del">
        <pc:chgData name="Ellie Small" userId="2e7173aac0d4d449" providerId="LiveId" clId="{9EEB5E55-4701-4726-9D64-5353B7870A4B}" dt="2020-08-05T02:24:21.955" v="55" actId="47"/>
        <pc:sldMkLst>
          <pc:docMk/>
          <pc:sldMk cId="3252603223" sldId="315"/>
        </pc:sldMkLst>
      </pc:sldChg>
      <pc:sldChg chg="del">
        <pc:chgData name="Ellie Small" userId="2e7173aac0d4d449" providerId="LiveId" clId="{9EEB5E55-4701-4726-9D64-5353B7870A4B}" dt="2020-08-05T02:24:21.955" v="55" actId="47"/>
        <pc:sldMkLst>
          <pc:docMk/>
          <pc:sldMk cId="726158143" sldId="316"/>
        </pc:sldMkLst>
      </pc:sldChg>
      <pc:sldChg chg="del">
        <pc:chgData name="Ellie Small" userId="2e7173aac0d4d449" providerId="LiveId" clId="{9EEB5E55-4701-4726-9D64-5353B7870A4B}" dt="2020-08-05T02:24:21.955" v="55" actId="47"/>
        <pc:sldMkLst>
          <pc:docMk/>
          <pc:sldMk cId="897225229" sldId="317"/>
        </pc:sldMkLst>
      </pc:sldChg>
      <pc:sldChg chg="del">
        <pc:chgData name="Ellie Small" userId="2e7173aac0d4d449" providerId="LiveId" clId="{9EEB5E55-4701-4726-9D64-5353B7870A4B}" dt="2020-08-05T02:24:21.955" v="55" actId="47"/>
        <pc:sldMkLst>
          <pc:docMk/>
          <pc:sldMk cId="4032277887" sldId="318"/>
        </pc:sldMkLst>
      </pc:sldChg>
      <pc:sldChg chg="del">
        <pc:chgData name="Ellie Small" userId="2e7173aac0d4d449" providerId="LiveId" clId="{9EEB5E55-4701-4726-9D64-5353B7870A4B}" dt="2020-08-05T02:24:21.955" v="55" actId="47"/>
        <pc:sldMkLst>
          <pc:docMk/>
          <pc:sldMk cId="466333030" sldId="319"/>
        </pc:sldMkLst>
      </pc:sldChg>
      <pc:sldChg chg="del">
        <pc:chgData name="Ellie Small" userId="2e7173aac0d4d449" providerId="LiveId" clId="{9EEB5E55-4701-4726-9D64-5353B7870A4B}" dt="2020-08-05T02:24:21.955" v="55" actId="47"/>
        <pc:sldMkLst>
          <pc:docMk/>
          <pc:sldMk cId="2147048728" sldId="320"/>
        </pc:sldMkLst>
      </pc:sldChg>
      <pc:sldChg chg="del">
        <pc:chgData name="Ellie Small" userId="2e7173aac0d4d449" providerId="LiveId" clId="{9EEB5E55-4701-4726-9D64-5353B7870A4B}" dt="2020-08-05T02:24:21.955" v="55" actId="47"/>
        <pc:sldMkLst>
          <pc:docMk/>
          <pc:sldMk cId="4009384534" sldId="321"/>
        </pc:sldMkLst>
      </pc:sldChg>
      <pc:sldChg chg="del">
        <pc:chgData name="Ellie Small" userId="2e7173aac0d4d449" providerId="LiveId" clId="{9EEB5E55-4701-4726-9D64-5353B7870A4B}" dt="2020-08-05T02:24:21.955" v="55" actId="47"/>
        <pc:sldMkLst>
          <pc:docMk/>
          <pc:sldMk cId="1079448931" sldId="322"/>
        </pc:sldMkLst>
      </pc:sldChg>
      <pc:sldChg chg="del">
        <pc:chgData name="Ellie Small" userId="2e7173aac0d4d449" providerId="LiveId" clId="{9EEB5E55-4701-4726-9D64-5353B7870A4B}" dt="2020-08-05T02:24:21.955" v="55" actId="47"/>
        <pc:sldMkLst>
          <pc:docMk/>
          <pc:sldMk cId="1401845574" sldId="323"/>
        </pc:sldMkLst>
      </pc:sldChg>
      <pc:sldChg chg="del">
        <pc:chgData name="Ellie Small" userId="2e7173aac0d4d449" providerId="LiveId" clId="{9EEB5E55-4701-4726-9D64-5353B7870A4B}" dt="2020-08-05T02:24:21.955" v="55" actId="47"/>
        <pc:sldMkLst>
          <pc:docMk/>
          <pc:sldMk cId="1820405076" sldId="324"/>
        </pc:sldMkLst>
      </pc:sldChg>
      <pc:sldChg chg="del">
        <pc:chgData name="Ellie Small" userId="2e7173aac0d4d449" providerId="LiveId" clId="{9EEB5E55-4701-4726-9D64-5353B7870A4B}" dt="2020-08-05T02:24:21.955" v="55" actId="47"/>
        <pc:sldMkLst>
          <pc:docMk/>
          <pc:sldMk cId="1978163723" sldId="325"/>
        </pc:sldMkLst>
      </pc:sldChg>
      <pc:sldChg chg="del">
        <pc:chgData name="Ellie Small" userId="2e7173aac0d4d449" providerId="LiveId" clId="{9EEB5E55-4701-4726-9D64-5353B7870A4B}" dt="2020-08-05T02:24:21.955" v="55" actId="47"/>
        <pc:sldMkLst>
          <pc:docMk/>
          <pc:sldMk cId="1625426165" sldId="326"/>
        </pc:sldMkLst>
      </pc:sldChg>
      <pc:sldChg chg="del">
        <pc:chgData name="Ellie Small" userId="2e7173aac0d4d449" providerId="LiveId" clId="{9EEB5E55-4701-4726-9D64-5353B7870A4B}" dt="2020-08-05T02:24:21.955" v="55" actId="47"/>
        <pc:sldMkLst>
          <pc:docMk/>
          <pc:sldMk cId="239928988" sldId="327"/>
        </pc:sldMkLst>
      </pc:sldChg>
      <pc:sldChg chg="del">
        <pc:chgData name="Ellie Small" userId="2e7173aac0d4d449" providerId="LiveId" clId="{9EEB5E55-4701-4726-9D64-5353B7870A4B}" dt="2020-08-05T02:24:21.955" v="55" actId="47"/>
        <pc:sldMkLst>
          <pc:docMk/>
          <pc:sldMk cId="1086539993" sldId="328"/>
        </pc:sldMkLst>
      </pc:sldChg>
      <pc:sldChg chg="del">
        <pc:chgData name="Ellie Small" userId="2e7173aac0d4d449" providerId="LiveId" clId="{9EEB5E55-4701-4726-9D64-5353B7870A4B}" dt="2020-08-05T02:24:21.955" v="55" actId="47"/>
        <pc:sldMkLst>
          <pc:docMk/>
          <pc:sldMk cId="719784136" sldId="329"/>
        </pc:sldMkLst>
      </pc:sldChg>
      <pc:sldChg chg="del">
        <pc:chgData name="Ellie Small" userId="2e7173aac0d4d449" providerId="LiveId" clId="{9EEB5E55-4701-4726-9D64-5353B7870A4B}" dt="2020-08-05T02:24:21.955" v="55" actId="47"/>
        <pc:sldMkLst>
          <pc:docMk/>
          <pc:sldMk cId="3534725239" sldId="330"/>
        </pc:sldMkLst>
      </pc:sldChg>
      <pc:sldChg chg="del">
        <pc:chgData name="Ellie Small" userId="2e7173aac0d4d449" providerId="LiveId" clId="{9EEB5E55-4701-4726-9D64-5353B7870A4B}" dt="2020-08-05T02:24:21.955" v="55" actId="47"/>
        <pc:sldMkLst>
          <pc:docMk/>
          <pc:sldMk cId="1964006310" sldId="331"/>
        </pc:sldMkLst>
      </pc:sldChg>
      <pc:sldChg chg="del">
        <pc:chgData name="Ellie Small" userId="2e7173aac0d4d449" providerId="LiveId" clId="{9EEB5E55-4701-4726-9D64-5353B7870A4B}" dt="2020-08-05T02:24:21.955" v="55" actId="47"/>
        <pc:sldMkLst>
          <pc:docMk/>
          <pc:sldMk cId="2859343221" sldId="332"/>
        </pc:sldMkLst>
      </pc:sldChg>
      <pc:sldChg chg="del">
        <pc:chgData name="Ellie Small" userId="2e7173aac0d4d449" providerId="LiveId" clId="{9EEB5E55-4701-4726-9D64-5353B7870A4B}" dt="2020-08-05T02:24:21.955" v="55" actId="47"/>
        <pc:sldMkLst>
          <pc:docMk/>
          <pc:sldMk cId="112240393" sldId="333"/>
        </pc:sldMkLst>
      </pc:sldChg>
    </pc:docChg>
  </pc:docChgLst>
  <pc:docChgLst>
    <pc:chgData name="Ellie Small" userId="2e7173aac0d4d449" providerId="LiveId" clId="{D15E96F4-1F35-49B8-A06D-D329FC96345C}"/>
    <pc:docChg chg="undo redo custSel addSld delSld modSld sldOrd">
      <pc:chgData name="Ellie Small" userId="2e7173aac0d4d449" providerId="LiveId" clId="{D15E96F4-1F35-49B8-A06D-D329FC96345C}" dt="2019-08-19T04:24:41.490" v="557" actId="20577"/>
      <pc:docMkLst>
        <pc:docMk/>
      </pc:docMkLst>
      <pc:sldChg chg="modSp">
        <pc:chgData name="Ellie Small" userId="2e7173aac0d4d449" providerId="LiveId" clId="{D15E96F4-1F35-49B8-A06D-D329FC96345C}" dt="2019-08-19T02:48:47.427" v="38" actId="5793"/>
        <pc:sldMkLst>
          <pc:docMk/>
          <pc:sldMk cId="4269857569" sldId="256"/>
        </pc:sldMkLst>
        <pc:spChg chg="mod">
          <ac:chgData name="Ellie Small" userId="2e7173aac0d4d449" providerId="LiveId" clId="{D15E96F4-1F35-49B8-A06D-D329FC96345C}" dt="2019-08-19T02:48:39.566" v="34" actId="20577"/>
          <ac:spMkLst>
            <pc:docMk/>
            <pc:sldMk cId="4269857569" sldId="256"/>
            <ac:spMk id="2" creationId="{00000000-0000-0000-0000-000000000000}"/>
          </ac:spMkLst>
        </pc:spChg>
        <pc:spChg chg="mod">
          <ac:chgData name="Ellie Small" userId="2e7173aac0d4d449" providerId="LiveId" clId="{D15E96F4-1F35-49B8-A06D-D329FC96345C}" dt="2019-08-19T02:48:47.427" v="38" actId="5793"/>
          <ac:spMkLst>
            <pc:docMk/>
            <pc:sldMk cId="4269857569" sldId="256"/>
            <ac:spMk id="3" creationId="{00000000-0000-0000-0000-000000000000}"/>
          </ac:spMkLst>
        </pc:spChg>
      </pc:sldChg>
      <pc:sldChg chg="modSp add">
        <pc:chgData name="Ellie Small" userId="2e7173aac0d4d449" providerId="LiveId" clId="{D15E96F4-1F35-49B8-A06D-D329FC96345C}" dt="2019-08-19T03:03:19.925" v="260" actId="179"/>
        <pc:sldMkLst>
          <pc:docMk/>
          <pc:sldMk cId="739183143" sldId="257"/>
        </pc:sldMkLst>
        <pc:spChg chg="mod">
          <ac:chgData name="Ellie Small" userId="2e7173aac0d4d449" providerId="LiveId" clId="{D15E96F4-1F35-49B8-A06D-D329FC96345C}" dt="2019-08-19T03:01:57.238" v="254" actId="255"/>
          <ac:spMkLst>
            <pc:docMk/>
            <pc:sldMk cId="739183143" sldId="257"/>
            <ac:spMk id="2" creationId="{DA0CD55F-603C-4D2A-BE44-42317491026A}"/>
          </ac:spMkLst>
        </pc:spChg>
        <pc:spChg chg="mod">
          <ac:chgData name="Ellie Small" userId="2e7173aac0d4d449" providerId="LiveId" clId="{D15E96F4-1F35-49B8-A06D-D329FC96345C}" dt="2019-08-19T03:03:19.925" v="260" actId="179"/>
          <ac:spMkLst>
            <pc:docMk/>
            <pc:sldMk cId="739183143" sldId="257"/>
            <ac:spMk id="3" creationId="{55001A84-3A36-4927-A44F-2BB39E2B1C33}"/>
          </ac:spMkLst>
        </pc:spChg>
      </pc:sldChg>
      <pc:sldChg chg="modSp add">
        <pc:chgData name="Ellie Small" userId="2e7173aac0d4d449" providerId="LiveId" clId="{D15E96F4-1F35-49B8-A06D-D329FC96345C}" dt="2019-08-19T04:21:12.999" v="445" actId="27636"/>
        <pc:sldMkLst>
          <pc:docMk/>
          <pc:sldMk cId="671577576" sldId="258"/>
        </pc:sldMkLst>
        <pc:spChg chg="mod">
          <ac:chgData name="Ellie Small" userId="2e7173aac0d4d449" providerId="LiveId" clId="{D15E96F4-1F35-49B8-A06D-D329FC96345C}" dt="2019-08-19T03:05:46.183" v="267" actId="255"/>
          <ac:spMkLst>
            <pc:docMk/>
            <pc:sldMk cId="671577576" sldId="258"/>
            <ac:spMk id="2" creationId="{DA0CD55F-603C-4D2A-BE44-42317491026A}"/>
          </ac:spMkLst>
        </pc:spChg>
        <pc:spChg chg="mod">
          <ac:chgData name="Ellie Small" userId="2e7173aac0d4d449" providerId="LiveId" clId="{D15E96F4-1F35-49B8-A06D-D329FC96345C}" dt="2019-08-19T04:21:12.999" v="445" actId="27636"/>
          <ac:spMkLst>
            <pc:docMk/>
            <pc:sldMk cId="671577576" sldId="258"/>
            <ac:spMk id="3" creationId="{55001A84-3A36-4927-A44F-2BB39E2B1C33}"/>
          </ac:spMkLst>
        </pc:spChg>
      </pc:sldChg>
      <pc:sldChg chg="add del">
        <pc:chgData name="Ellie Small" userId="2e7173aac0d4d449" providerId="LiveId" clId="{D15E96F4-1F35-49B8-A06D-D329FC96345C}" dt="2019-08-19T02:49:47.187" v="143" actId="2696"/>
        <pc:sldMkLst>
          <pc:docMk/>
          <pc:sldMk cId="4286972517" sldId="259"/>
        </pc:sldMkLst>
        <pc:spChg chg="mod">
          <ac:chgData name="Ellie Small" userId="2e7173aac0d4d449" providerId="LiveId" clId="{D15E96F4-1F35-49B8-A06D-D329FC96345C}" dt="2019-08-19T04:23:04.119" v="484" actId="20577"/>
          <ac:spMkLst>
            <pc:docMk/>
            <pc:sldMk cId="4286972517" sldId="259"/>
            <ac:spMk id="2" creationId="{DA0CD55F-603C-4D2A-BE44-42317491026A}"/>
          </ac:spMkLst>
        </pc:spChg>
        <pc:spChg chg="del mod">
          <ac:chgData name="Ellie Small" userId="2e7173aac0d4d449" providerId="LiveId" clId="{D15E96F4-1F35-49B8-A06D-D329FC96345C}" dt="2019-08-19T04:24:01.598" v="504" actId="478"/>
          <ac:spMkLst>
            <pc:docMk/>
            <pc:sldMk cId="4286972517" sldId="259"/>
            <ac:spMk id="3" creationId="{55001A84-3A36-4927-A44F-2BB39E2B1C33}"/>
          </ac:spMkLst>
        </pc:spChg>
        <pc:spChg chg="add mod">
          <ac:chgData name="Ellie Small" userId="2e7173aac0d4d449" providerId="LiveId" clId="{D15E96F4-1F35-49B8-A06D-D329FC96345C}" dt="2019-08-19T04:24:16.007" v="548" actId="1037"/>
          <ac:spMkLst>
            <pc:docMk/>
            <pc:sldMk cId="4286972517" sldId="259"/>
            <ac:spMk id="6" creationId="{E9F6A56C-E510-4C36-93F3-E1EC44736369}"/>
          </ac:spMkLst>
        </pc:spChg>
        <pc:spChg chg="add mod">
          <ac:chgData name="Ellie Small" userId="2e7173aac0d4d449" providerId="LiveId" clId="{D15E96F4-1F35-49B8-A06D-D329FC96345C}" dt="2019-08-19T04:24:16.007" v="548" actId="1037"/>
          <ac:spMkLst>
            <pc:docMk/>
            <pc:sldMk cId="4286972517" sldId="259"/>
            <ac:spMk id="7" creationId="{92FD99CA-BF92-4ED2-A4F7-5646B0B7BE8B}"/>
          </ac:spMkLst>
        </pc:spChg>
        <pc:graphicFrameChg chg="add mod modGraphic">
          <ac:chgData name="Ellie Small" userId="2e7173aac0d4d449" providerId="LiveId" clId="{D15E96F4-1F35-49B8-A06D-D329FC96345C}" dt="2019-08-19T04:24:41.490" v="557" actId="20577"/>
          <ac:graphicFrameMkLst>
            <pc:docMk/>
            <pc:sldMk cId="4286972517" sldId="259"/>
            <ac:graphicFrameMk id="5" creationId="{9E278158-70D9-4777-9839-2FDE4A1513F1}"/>
          </ac:graphicFrameMkLst>
        </pc:graphicFrameChg>
      </pc:sldChg>
      <pc:sldChg chg="add del">
        <pc:chgData name="Ellie Small" userId="2e7173aac0d4d449" providerId="LiveId" clId="{D15E96F4-1F35-49B8-A06D-D329FC96345C}" dt="2019-08-19T02:49:47.312" v="148" actId="2696"/>
        <pc:sldMkLst>
          <pc:docMk/>
          <pc:sldMk cId="1027389628" sldId="263"/>
        </pc:sldMkLst>
      </pc:sldChg>
      <pc:sldChg chg="add del">
        <pc:chgData name="Ellie Small" userId="2e7173aac0d4d449" providerId="LiveId" clId="{D15E96F4-1F35-49B8-A06D-D329FC96345C}" dt="2019-08-19T02:49:47.187" v="144" actId="2696"/>
        <pc:sldMkLst>
          <pc:docMk/>
          <pc:sldMk cId="3126147523" sldId="266"/>
        </pc:sldMkLst>
      </pc:sldChg>
    </pc:docChg>
  </pc:docChgLst>
  <pc:docChgLst>
    <pc:chgData name="Ellie Small" userId="2e7173aac0d4d449" providerId="LiveId" clId="{B12F92C2-6F04-4A01-8CD7-35BA95BC0393}"/>
    <pc:docChg chg="undo custSel addSld delSld modSld">
      <pc:chgData name="Ellie Small" userId="2e7173aac0d4d449" providerId="LiveId" clId="{B12F92C2-6F04-4A01-8CD7-35BA95BC0393}" dt="2020-08-04T05:31:25.259" v="40" actId="27636"/>
      <pc:docMkLst>
        <pc:docMk/>
      </pc:docMkLst>
      <pc:sldChg chg="delSp modSp mod">
        <pc:chgData name="Ellie Small" userId="2e7173aac0d4d449" providerId="LiveId" clId="{B12F92C2-6F04-4A01-8CD7-35BA95BC0393}" dt="2020-08-04T05:27:56.660" v="19" actId="478"/>
        <pc:sldMkLst>
          <pc:docMk/>
          <pc:sldMk cId="4269857569" sldId="256"/>
        </pc:sldMkLst>
        <pc:spChg chg="mod">
          <ac:chgData name="Ellie Small" userId="2e7173aac0d4d449" providerId="LiveId" clId="{B12F92C2-6F04-4A01-8CD7-35BA95BC0393}" dt="2020-08-04T05:27:46.584" v="18" actId="20577"/>
          <ac:spMkLst>
            <pc:docMk/>
            <pc:sldMk cId="4269857569" sldId="256"/>
            <ac:spMk id="2" creationId="{00000000-0000-0000-0000-000000000000}"/>
          </ac:spMkLst>
        </pc:spChg>
        <pc:spChg chg="del">
          <ac:chgData name="Ellie Small" userId="2e7173aac0d4d449" providerId="LiveId" clId="{B12F92C2-6F04-4A01-8CD7-35BA95BC0393}" dt="2020-08-04T05:27:56.660" v="19" actId="478"/>
          <ac:spMkLst>
            <pc:docMk/>
            <pc:sldMk cId="4269857569" sldId="256"/>
            <ac:spMk id="4" creationId="{1984F6DB-F804-4D85-B0F3-666B63B0F009}"/>
          </ac:spMkLst>
        </pc:spChg>
      </pc:sldChg>
      <pc:sldChg chg="add del">
        <pc:chgData name="Ellie Small" userId="2e7173aac0d4d449" providerId="LiveId" clId="{B12F92C2-6F04-4A01-8CD7-35BA95BC0393}" dt="2020-08-04T05:28:50.949" v="25" actId="47"/>
        <pc:sldMkLst>
          <pc:docMk/>
          <pc:sldMk cId="739183143" sldId="257"/>
        </pc:sldMkLst>
      </pc:sldChg>
      <pc:sldChg chg="add del">
        <pc:chgData name="Ellie Small" userId="2e7173aac0d4d449" providerId="LiveId" clId="{B12F92C2-6F04-4A01-8CD7-35BA95BC0393}" dt="2020-08-04T05:28:50.464" v="24" actId="47"/>
        <pc:sldMkLst>
          <pc:docMk/>
          <pc:sldMk cId="671577576" sldId="258"/>
        </pc:sldMkLst>
      </pc:sldChg>
      <pc:sldChg chg="modSp">
        <pc:chgData name="Ellie Small" userId="2e7173aac0d4d449" providerId="LiveId" clId="{B12F92C2-6F04-4A01-8CD7-35BA95BC0393}" dt="2020-08-04T05:29:52.760" v="37" actId="20577"/>
        <pc:sldMkLst>
          <pc:docMk/>
          <pc:sldMk cId="694242503" sldId="261"/>
        </pc:sldMkLst>
        <pc:spChg chg="mod">
          <ac:chgData name="Ellie Small" userId="2e7173aac0d4d449" providerId="LiveId" clId="{B12F92C2-6F04-4A01-8CD7-35BA95BC0393}" dt="2020-08-04T05:29:52.760" v="37" actId="20577"/>
          <ac:spMkLst>
            <pc:docMk/>
            <pc:sldMk cId="694242503" sldId="261"/>
            <ac:spMk id="10" creationId="{93CF9FD7-4282-4E3B-8AEA-D1A47F1A3264}"/>
          </ac:spMkLst>
        </pc:spChg>
      </pc:sldChg>
      <pc:sldChg chg="delSp mod delAnim modAnim">
        <pc:chgData name="Ellie Small" userId="2e7173aac0d4d449" providerId="LiveId" clId="{B12F92C2-6F04-4A01-8CD7-35BA95BC0393}" dt="2020-08-04T05:30:48.839" v="39" actId="478"/>
        <pc:sldMkLst>
          <pc:docMk/>
          <pc:sldMk cId="265237843" sldId="264"/>
        </pc:sldMkLst>
        <pc:spChg chg="del">
          <ac:chgData name="Ellie Small" userId="2e7173aac0d4d449" providerId="LiveId" clId="{B12F92C2-6F04-4A01-8CD7-35BA95BC0393}" dt="2020-08-04T05:30:46.208" v="38" actId="478"/>
          <ac:spMkLst>
            <pc:docMk/>
            <pc:sldMk cId="265237843" sldId="264"/>
            <ac:spMk id="5" creationId="{30873B2E-84E6-4C69-AA44-FE612D05C536}"/>
          </ac:spMkLst>
        </pc:spChg>
        <pc:spChg chg="del">
          <ac:chgData name="Ellie Small" userId="2e7173aac0d4d449" providerId="LiveId" clId="{B12F92C2-6F04-4A01-8CD7-35BA95BC0393}" dt="2020-08-04T05:30:48.839" v="39" actId="478"/>
          <ac:spMkLst>
            <pc:docMk/>
            <pc:sldMk cId="265237843" sldId="264"/>
            <ac:spMk id="10" creationId="{764019EB-A624-4F1E-BEA8-9F099AE2CD68}"/>
          </ac:spMkLst>
        </pc:spChg>
      </pc:sldChg>
      <pc:sldChg chg="modSp mod modAnim">
        <pc:chgData name="Ellie Small" userId="2e7173aac0d4d449" providerId="LiveId" clId="{B12F92C2-6F04-4A01-8CD7-35BA95BC0393}" dt="2020-08-04T05:28:30.984" v="21" actId="27636"/>
        <pc:sldMkLst>
          <pc:docMk/>
          <pc:sldMk cId="2842397445" sldId="267"/>
        </pc:sldMkLst>
        <pc:spChg chg="mod">
          <ac:chgData name="Ellie Small" userId="2e7173aac0d4d449" providerId="LiveId" clId="{B12F92C2-6F04-4A01-8CD7-35BA95BC0393}" dt="2020-08-04T05:28:30.984" v="21" actId="27636"/>
          <ac:spMkLst>
            <pc:docMk/>
            <pc:sldMk cId="2842397445" sldId="267"/>
            <ac:spMk id="7" creationId="{72F861AD-D2B0-4ECF-9774-06237EC7BB74}"/>
          </ac:spMkLst>
        </pc:spChg>
      </pc:sldChg>
      <pc:sldChg chg="modSp mod">
        <pc:chgData name="Ellie Small" userId="2e7173aac0d4d449" providerId="LiveId" clId="{B12F92C2-6F04-4A01-8CD7-35BA95BC0393}" dt="2020-08-04T05:31:25.259" v="40" actId="27636"/>
        <pc:sldMkLst>
          <pc:docMk/>
          <pc:sldMk cId="381781689" sldId="272"/>
        </pc:sldMkLst>
        <pc:spChg chg="mod">
          <ac:chgData name="Ellie Small" userId="2e7173aac0d4d449" providerId="LiveId" clId="{B12F92C2-6F04-4A01-8CD7-35BA95BC0393}" dt="2020-08-04T05:31:25.259" v="40" actId="27636"/>
          <ac:spMkLst>
            <pc:docMk/>
            <pc:sldMk cId="381781689" sldId="272"/>
            <ac:spMk id="3" creationId="{55001A84-3A36-4927-A44F-2BB39E2B1C33}"/>
          </ac:spMkLst>
        </pc:spChg>
      </pc:sldChg>
    </pc:docChg>
  </pc:docChgLst>
  <pc:docChgLst>
    <pc:chgData name="Ellie " userId="2e7173aac0d4d449" providerId="LiveId" clId="{54F804AA-2191-444D-94AE-8131C6C0A0D3}"/>
    <pc:docChg chg="undo redo custSel addSld modSld sldOrd">
      <pc:chgData name="Ellie " userId="2e7173aac0d4d449" providerId="LiveId" clId="{54F804AA-2191-444D-94AE-8131C6C0A0D3}" dt="2019-08-19T21:38:50.279" v="512" actId="20577"/>
      <pc:docMkLst>
        <pc:docMk/>
      </pc:docMkLst>
      <pc:sldChg chg="modSp">
        <pc:chgData name="Ellie " userId="2e7173aac0d4d449" providerId="LiveId" clId="{54F804AA-2191-444D-94AE-8131C6C0A0D3}" dt="2019-08-19T21:33:21.127" v="353" actId="20577"/>
        <pc:sldMkLst>
          <pc:docMk/>
          <pc:sldMk cId="4269857569" sldId="256"/>
        </pc:sldMkLst>
        <pc:spChg chg="mod">
          <ac:chgData name="Ellie " userId="2e7173aac0d4d449" providerId="LiveId" clId="{54F804AA-2191-444D-94AE-8131C6C0A0D3}" dt="2019-08-19T21:33:21.127" v="353" actId="20577"/>
          <ac:spMkLst>
            <pc:docMk/>
            <pc:sldMk cId="4269857569" sldId="256"/>
            <ac:spMk id="2" creationId="{00000000-0000-0000-0000-000000000000}"/>
          </ac:spMkLst>
        </pc:spChg>
      </pc:sldChg>
      <pc:sldChg chg="modSp">
        <pc:chgData name="Ellie " userId="2e7173aac0d4d449" providerId="LiveId" clId="{54F804AA-2191-444D-94AE-8131C6C0A0D3}" dt="2019-08-19T21:03:19.858" v="2" actId="20577"/>
        <pc:sldMkLst>
          <pc:docMk/>
          <pc:sldMk cId="739183143" sldId="257"/>
        </pc:sldMkLst>
        <pc:spChg chg="mod">
          <ac:chgData name="Ellie " userId="2e7173aac0d4d449" providerId="LiveId" clId="{54F804AA-2191-444D-94AE-8131C6C0A0D3}" dt="2019-08-19T21:03:19.858" v="2" actId="20577"/>
          <ac:spMkLst>
            <pc:docMk/>
            <pc:sldMk cId="739183143" sldId="257"/>
            <ac:spMk id="3" creationId="{55001A84-3A36-4927-A44F-2BB39E2B1C33}"/>
          </ac:spMkLst>
        </pc:spChg>
      </pc:sldChg>
      <pc:sldChg chg="ord">
        <pc:chgData name="Ellie " userId="2e7173aac0d4d449" providerId="LiveId" clId="{54F804AA-2191-444D-94AE-8131C6C0A0D3}" dt="2019-08-19T21:03:57.783" v="3"/>
        <pc:sldMkLst>
          <pc:docMk/>
          <pc:sldMk cId="4286972517" sldId="259"/>
        </pc:sldMkLst>
      </pc:sldChg>
      <pc:sldChg chg="addSp modSp add ord modAnim">
        <pc:chgData name="Ellie " userId="2e7173aac0d4d449" providerId="LiveId" clId="{54F804AA-2191-444D-94AE-8131C6C0A0D3}" dt="2019-08-19T21:07:06.393" v="63" actId="1038"/>
        <pc:sldMkLst>
          <pc:docMk/>
          <pc:sldMk cId="3165814184" sldId="260"/>
        </pc:sldMkLst>
        <pc:spChg chg="mod">
          <ac:chgData name="Ellie " userId="2e7173aac0d4d449" providerId="LiveId" clId="{54F804AA-2191-444D-94AE-8131C6C0A0D3}" dt="2019-08-19T21:05:38.145" v="30" actId="6549"/>
          <ac:spMkLst>
            <pc:docMk/>
            <pc:sldMk cId="3165814184" sldId="260"/>
            <ac:spMk id="2" creationId="{DA0CD55F-603C-4D2A-BE44-42317491026A}"/>
          </ac:spMkLst>
        </pc:spChg>
        <pc:spChg chg="mod">
          <ac:chgData name="Ellie " userId="2e7173aac0d4d449" providerId="LiveId" clId="{54F804AA-2191-444D-94AE-8131C6C0A0D3}" dt="2019-08-19T21:06:35.272" v="40" actId="27636"/>
          <ac:spMkLst>
            <pc:docMk/>
            <pc:sldMk cId="3165814184" sldId="260"/>
            <ac:spMk id="3" creationId="{55001A84-3A36-4927-A44F-2BB39E2B1C33}"/>
          </ac:spMkLst>
        </pc:spChg>
        <pc:spChg chg="add mod">
          <ac:chgData name="Ellie " userId="2e7173aac0d4d449" providerId="LiveId" clId="{54F804AA-2191-444D-94AE-8131C6C0A0D3}" dt="2019-08-19T21:07:06.393" v="63" actId="1038"/>
          <ac:spMkLst>
            <pc:docMk/>
            <pc:sldMk cId="3165814184" sldId="260"/>
            <ac:spMk id="5" creationId="{7D0D5D4C-CA1E-47A7-9A3B-C7C596916C81}"/>
          </ac:spMkLst>
        </pc:spChg>
        <pc:spChg chg="add mod">
          <ac:chgData name="Ellie " userId="2e7173aac0d4d449" providerId="LiveId" clId="{54F804AA-2191-444D-94AE-8131C6C0A0D3}" dt="2019-08-19T21:07:06.393" v="63" actId="1038"/>
          <ac:spMkLst>
            <pc:docMk/>
            <pc:sldMk cId="3165814184" sldId="260"/>
            <ac:spMk id="6" creationId="{B3D38A45-1A06-4746-B059-CF821480D1BA}"/>
          </ac:spMkLst>
        </pc:spChg>
        <pc:spChg chg="add mod">
          <ac:chgData name="Ellie " userId="2e7173aac0d4d449" providerId="LiveId" clId="{54F804AA-2191-444D-94AE-8131C6C0A0D3}" dt="2019-08-19T21:07:06.393" v="63" actId="1038"/>
          <ac:spMkLst>
            <pc:docMk/>
            <pc:sldMk cId="3165814184" sldId="260"/>
            <ac:spMk id="7" creationId="{155FDC2E-4CF9-4BBE-B32B-D4226F1C3145}"/>
          </ac:spMkLst>
        </pc:spChg>
        <pc:spChg chg="add mod">
          <ac:chgData name="Ellie " userId="2e7173aac0d4d449" providerId="LiveId" clId="{54F804AA-2191-444D-94AE-8131C6C0A0D3}" dt="2019-08-19T21:07:06.393" v="63" actId="1038"/>
          <ac:spMkLst>
            <pc:docMk/>
            <pc:sldMk cId="3165814184" sldId="260"/>
            <ac:spMk id="8" creationId="{8B0BB4A0-1853-40D9-B63C-D87FCE71BD25}"/>
          </ac:spMkLst>
        </pc:spChg>
      </pc:sldChg>
      <pc:sldChg chg="addSp delSp modSp add modAnim">
        <pc:chgData name="Ellie " userId="2e7173aac0d4d449" providerId="LiveId" clId="{54F804AA-2191-444D-94AE-8131C6C0A0D3}" dt="2019-08-19T21:09:22.080" v="124" actId="1037"/>
        <pc:sldMkLst>
          <pc:docMk/>
          <pc:sldMk cId="694242503" sldId="261"/>
        </pc:sldMkLst>
        <pc:spChg chg="mod">
          <ac:chgData name="Ellie " userId="2e7173aac0d4d449" providerId="LiveId" clId="{54F804AA-2191-444D-94AE-8131C6C0A0D3}" dt="2019-08-19T21:07:31.273" v="68" actId="20577"/>
          <ac:spMkLst>
            <pc:docMk/>
            <pc:sldMk cId="694242503" sldId="261"/>
            <ac:spMk id="2" creationId="{DA0CD55F-603C-4D2A-BE44-42317491026A}"/>
          </ac:spMkLst>
        </pc:spChg>
        <pc:spChg chg="mod">
          <ac:chgData name="Ellie " userId="2e7173aac0d4d449" providerId="LiveId" clId="{54F804AA-2191-444D-94AE-8131C6C0A0D3}" dt="2019-08-19T21:07:52.483" v="72" actId="27636"/>
          <ac:spMkLst>
            <pc:docMk/>
            <pc:sldMk cId="694242503" sldId="261"/>
            <ac:spMk id="3" creationId="{55001A84-3A36-4927-A44F-2BB39E2B1C33}"/>
          </ac:spMkLst>
        </pc:spChg>
        <pc:spChg chg="del">
          <ac:chgData name="Ellie " userId="2e7173aac0d4d449" providerId="LiveId" clId="{54F804AA-2191-444D-94AE-8131C6C0A0D3}" dt="2019-08-19T21:07:55.669" v="73" actId="478"/>
          <ac:spMkLst>
            <pc:docMk/>
            <pc:sldMk cId="694242503" sldId="261"/>
            <ac:spMk id="5" creationId="{7D0D5D4C-CA1E-47A7-9A3B-C7C596916C81}"/>
          </ac:spMkLst>
        </pc:spChg>
        <pc:spChg chg="del">
          <ac:chgData name="Ellie " userId="2e7173aac0d4d449" providerId="LiveId" clId="{54F804AA-2191-444D-94AE-8131C6C0A0D3}" dt="2019-08-19T21:07:55.669" v="73" actId="478"/>
          <ac:spMkLst>
            <pc:docMk/>
            <pc:sldMk cId="694242503" sldId="261"/>
            <ac:spMk id="6" creationId="{B3D38A45-1A06-4746-B059-CF821480D1BA}"/>
          </ac:spMkLst>
        </pc:spChg>
        <pc:spChg chg="del">
          <ac:chgData name="Ellie " userId="2e7173aac0d4d449" providerId="LiveId" clId="{54F804AA-2191-444D-94AE-8131C6C0A0D3}" dt="2019-08-19T21:07:55.669" v="73" actId="478"/>
          <ac:spMkLst>
            <pc:docMk/>
            <pc:sldMk cId="694242503" sldId="261"/>
            <ac:spMk id="7" creationId="{155FDC2E-4CF9-4BBE-B32B-D4226F1C3145}"/>
          </ac:spMkLst>
        </pc:spChg>
        <pc:spChg chg="del">
          <ac:chgData name="Ellie " userId="2e7173aac0d4d449" providerId="LiveId" clId="{54F804AA-2191-444D-94AE-8131C6C0A0D3}" dt="2019-08-19T21:07:55.669" v="73" actId="478"/>
          <ac:spMkLst>
            <pc:docMk/>
            <pc:sldMk cId="694242503" sldId="261"/>
            <ac:spMk id="8" creationId="{8B0BB4A0-1853-40D9-B63C-D87FCE71BD25}"/>
          </ac:spMkLst>
        </pc:spChg>
        <pc:spChg chg="add mod">
          <ac:chgData name="Ellie " userId="2e7173aac0d4d449" providerId="LiveId" clId="{54F804AA-2191-444D-94AE-8131C6C0A0D3}" dt="2019-08-19T21:09:02.422" v="80" actId="1076"/>
          <ac:spMkLst>
            <pc:docMk/>
            <pc:sldMk cId="694242503" sldId="261"/>
            <ac:spMk id="9" creationId="{0BC0AF07-A5CF-4D96-8882-92FBF8AAEE24}"/>
          </ac:spMkLst>
        </pc:spChg>
        <pc:spChg chg="add mod">
          <ac:chgData name="Ellie " userId="2e7173aac0d4d449" providerId="LiveId" clId="{54F804AA-2191-444D-94AE-8131C6C0A0D3}" dt="2019-08-19T21:09:22.080" v="124" actId="1037"/>
          <ac:spMkLst>
            <pc:docMk/>
            <pc:sldMk cId="694242503" sldId="261"/>
            <ac:spMk id="10" creationId="{93CF9FD7-4282-4E3B-8AEA-D1A47F1A3264}"/>
          </ac:spMkLst>
        </pc:spChg>
        <pc:spChg chg="add mod">
          <ac:chgData name="Ellie " userId="2e7173aac0d4d449" providerId="LiveId" clId="{54F804AA-2191-444D-94AE-8131C6C0A0D3}" dt="2019-08-19T21:09:22.080" v="124" actId="1037"/>
          <ac:spMkLst>
            <pc:docMk/>
            <pc:sldMk cId="694242503" sldId="261"/>
            <ac:spMk id="11" creationId="{637BD5BB-34AF-41F1-BC77-2180DF9BCED4}"/>
          </ac:spMkLst>
        </pc:spChg>
      </pc:sldChg>
      <pc:sldChg chg="addSp delSp modSp add delAnim modAnim">
        <pc:chgData name="Ellie " userId="2e7173aac0d4d449" providerId="LiveId" clId="{54F804AA-2191-444D-94AE-8131C6C0A0D3}" dt="2019-08-19T21:14:38.771" v="231" actId="20577"/>
        <pc:sldMkLst>
          <pc:docMk/>
          <pc:sldMk cId="2523096719" sldId="262"/>
        </pc:sldMkLst>
        <pc:spChg chg="mod">
          <ac:chgData name="Ellie " userId="2e7173aac0d4d449" providerId="LiveId" clId="{54F804AA-2191-444D-94AE-8131C6C0A0D3}" dt="2019-08-19T21:09:58.370" v="144" actId="20577"/>
          <ac:spMkLst>
            <pc:docMk/>
            <pc:sldMk cId="2523096719" sldId="262"/>
            <ac:spMk id="2" creationId="{DA0CD55F-603C-4D2A-BE44-42317491026A}"/>
          </ac:spMkLst>
        </pc:spChg>
        <pc:spChg chg="mod">
          <ac:chgData name="Ellie " userId="2e7173aac0d4d449" providerId="LiveId" clId="{54F804AA-2191-444D-94AE-8131C6C0A0D3}" dt="2019-08-19T21:14:38.771" v="231" actId="20577"/>
          <ac:spMkLst>
            <pc:docMk/>
            <pc:sldMk cId="2523096719" sldId="262"/>
            <ac:spMk id="3" creationId="{55001A84-3A36-4927-A44F-2BB39E2B1C33}"/>
          </ac:spMkLst>
        </pc:spChg>
        <pc:spChg chg="add mod">
          <ac:chgData name="Ellie " userId="2e7173aac0d4d449" providerId="LiveId" clId="{54F804AA-2191-444D-94AE-8131C6C0A0D3}" dt="2019-08-19T21:12:49.318" v="195" actId="1076"/>
          <ac:spMkLst>
            <pc:docMk/>
            <pc:sldMk cId="2523096719" sldId="262"/>
            <ac:spMk id="8" creationId="{72116B70-85D6-4F7E-BFFC-A794AC58F773}"/>
          </ac:spMkLst>
        </pc:spChg>
        <pc:spChg chg="add del mod">
          <ac:chgData name="Ellie " userId="2e7173aac0d4d449" providerId="LiveId" clId="{54F804AA-2191-444D-94AE-8131C6C0A0D3}" dt="2019-08-19T21:11:11.716" v="174" actId="478"/>
          <ac:spMkLst>
            <pc:docMk/>
            <pc:sldMk cId="2523096719" sldId="262"/>
            <ac:spMk id="9" creationId="{0BC0AF07-A5CF-4D96-8882-92FBF8AAEE24}"/>
          </ac:spMkLst>
        </pc:spChg>
        <pc:spChg chg="del">
          <ac:chgData name="Ellie " userId="2e7173aac0d4d449" providerId="LiveId" clId="{54F804AA-2191-444D-94AE-8131C6C0A0D3}" dt="2019-08-19T21:11:47.350" v="187" actId="478"/>
          <ac:spMkLst>
            <pc:docMk/>
            <pc:sldMk cId="2523096719" sldId="262"/>
            <ac:spMk id="10" creationId="{93CF9FD7-4282-4E3B-8AEA-D1A47F1A3264}"/>
          </ac:spMkLst>
        </pc:spChg>
        <pc:spChg chg="del">
          <ac:chgData name="Ellie " userId="2e7173aac0d4d449" providerId="LiveId" clId="{54F804AA-2191-444D-94AE-8131C6C0A0D3}" dt="2019-08-19T21:11:49.084" v="188" actId="478"/>
          <ac:spMkLst>
            <pc:docMk/>
            <pc:sldMk cId="2523096719" sldId="262"/>
            <ac:spMk id="11" creationId="{637BD5BB-34AF-41F1-BC77-2180DF9BCED4}"/>
          </ac:spMkLst>
        </pc:spChg>
        <pc:spChg chg="add mod">
          <ac:chgData name="Ellie " userId="2e7173aac0d4d449" providerId="LiveId" clId="{54F804AA-2191-444D-94AE-8131C6C0A0D3}" dt="2019-08-19T21:13:39.545" v="203" actId="1076"/>
          <ac:spMkLst>
            <pc:docMk/>
            <pc:sldMk cId="2523096719" sldId="262"/>
            <ac:spMk id="12" creationId="{00CED95F-8BBF-4F9C-A048-7D7065B68A18}"/>
          </ac:spMkLst>
        </pc:spChg>
      </pc:sldChg>
      <pc:sldChg chg="addSp delSp modSp add delAnim">
        <pc:chgData name="Ellie " userId="2e7173aac0d4d449" providerId="LiveId" clId="{54F804AA-2191-444D-94AE-8131C6C0A0D3}" dt="2019-08-19T21:16:05.890" v="243" actId="1076"/>
        <pc:sldMkLst>
          <pc:docMk/>
          <pc:sldMk cId="1027389628" sldId="263"/>
        </pc:sldMkLst>
        <pc:spChg chg="mod">
          <ac:chgData name="Ellie " userId="2e7173aac0d4d449" providerId="LiveId" clId="{54F804AA-2191-444D-94AE-8131C6C0A0D3}" dt="2019-08-19T21:14:15.826" v="211" actId="20577"/>
          <ac:spMkLst>
            <pc:docMk/>
            <pc:sldMk cId="1027389628" sldId="263"/>
            <ac:spMk id="2" creationId="{DA0CD55F-603C-4D2A-BE44-42317491026A}"/>
          </ac:spMkLst>
        </pc:spChg>
        <pc:spChg chg="mod">
          <ac:chgData name="Ellie " userId="2e7173aac0d4d449" providerId="LiveId" clId="{54F804AA-2191-444D-94AE-8131C6C0A0D3}" dt="2019-08-19T21:15:41.424" v="240"/>
          <ac:spMkLst>
            <pc:docMk/>
            <pc:sldMk cId="1027389628" sldId="263"/>
            <ac:spMk id="3" creationId="{55001A84-3A36-4927-A44F-2BB39E2B1C33}"/>
          </ac:spMkLst>
        </pc:spChg>
        <pc:spChg chg="add mod">
          <ac:chgData name="Ellie " userId="2e7173aac0d4d449" providerId="LiveId" clId="{54F804AA-2191-444D-94AE-8131C6C0A0D3}" dt="2019-08-19T21:16:05.890" v="243" actId="1076"/>
          <ac:spMkLst>
            <pc:docMk/>
            <pc:sldMk cId="1027389628" sldId="263"/>
            <ac:spMk id="7" creationId="{94A050B2-F9D6-496A-A053-1963DB1E05AC}"/>
          </ac:spMkLst>
        </pc:spChg>
        <pc:spChg chg="del">
          <ac:chgData name="Ellie " userId="2e7173aac0d4d449" providerId="LiveId" clId="{54F804AA-2191-444D-94AE-8131C6C0A0D3}" dt="2019-08-19T21:15:46.455" v="241" actId="478"/>
          <ac:spMkLst>
            <pc:docMk/>
            <pc:sldMk cId="1027389628" sldId="263"/>
            <ac:spMk id="8" creationId="{72116B70-85D6-4F7E-BFFC-A794AC58F773}"/>
          </ac:spMkLst>
        </pc:spChg>
      </pc:sldChg>
      <pc:sldChg chg="addSp delSp modSp add modAnim">
        <pc:chgData name="Ellie " userId="2e7173aac0d4d449" providerId="LiveId" clId="{54F804AA-2191-444D-94AE-8131C6C0A0D3}" dt="2019-08-19T21:17:46.443" v="260" actId="1076"/>
        <pc:sldMkLst>
          <pc:docMk/>
          <pc:sldMk cId="265237843" sldId="264"/>
        </pc:sldMkLst>
        <pc:spChg chg="mod">
          <ac:chgData name="Ellie " userId="2e7173aac0d4d449" providerId="LiveId" clId="{54F804AA-2191-444D-94AE-8131C6C0A0D3}" dt="2019-08-19T21:16:21.248" v="249" actId="20577"/>
          <ac:spMkLst>
            <pc:docMk/>
            <pc:sldMk cId="265237843" sldId="264"/>
            <ac:spMk id="2" creationId="{DA0CD55F-603C-4D2A-BE44-42317491026A}"/>
          </ac:spMkLst>
        </pc:spChg>
        <pc:spChg chg="mod">
          <ac:chgData name="Ellie " userId="2e7173aac0d4d449" providerId="LiveId" clId="{54F804AA-2191-444D-94AE-8131C6C0A0D3}" dt="2019-08-19T21:17:33.099" v="258" actId="1076"/>
          <ac:spMkLst>
            <pc:docMk/>
            <pc:sldMk cId="265237843" sldId="264"/>
            <ac:spMk id="3" creationId="{55001A84-3A36-4927-A44F-2BB39E2B1C33}"/>
          </ac:spMkLst>
        </pc:spChg>
        <pc:spChg chg="del">
          <ac:chgData name="Ellie " userId="2e7173aac0d4d449" providerId="LiveId" clId="{54F804AA-2191-444D-94AE-8131C6C0A0D3}" dt="2019-08-19T21:17:12.442" v="255" actId="478"/>
          <ac:spMkLst>
            <pc:docMk/>
            <pc:sldMk cId="265237843" sldId="264"/>
            <ac:spMk id="7" creationId="{94A050B2-F9D6-496A-A053-1963DB1E05AC}"/>
          </ac:spMkLst>
        </pc:spChg>
        <pc:spChg chg="add mod">
          <ac:chgData name="Ellie " userId="2e7173aac0d4d449" providerId="LiveId" clId="{54F804AA-2191-444D-94AE-8131C6C0A0D3}" dt="2019-08-19T21:17:21.846" v="257" actId="1076"/>
          <ac:spMkLst>
            <pc:docMk/>
            <pc:sldMk cId="265237843" sldId="264"/>
            <ac:spMk id="8" creationId="{63318C74-1443-4228-8EDB-2637ECFD6303}"/>
          </ac:spMkLst>
        </pc:spChg>
        <pc:spChg chg="add mod">
          <ac:chgData name="Ellie " userId="2e7173aac0d4d449" providerId="LiveId" clId="{54F804AA-2191-444D-94AE-8131C6C0A0D3}" dt="2019-08-19T21:17:46.443" v="260" actId="1076"/>
          <ac:spMkLst>
            <pc:docMk/>
            <pc:sldMk cId="265237843" sldId="264"/>
            <ac:spMk id="9" creationId="{5765656E-1BD9-4CC3-911D-B3196E33F25F}"/>
          </ac:spMkLst>
        </pc:spChg>
      </pc:sldChg>
      <pc:sldChg chg="addSp delSp modSp add delAnim modAnim">
        <pc:chgData name="Ellie " userId="2e7173aac0d4d449" providerId="LiveId" clId="{54F804AA-2191-444D-94AE-8131C6C0A0D3}" dt="2019-08-19T21:20:41.374" v="299" actId="1036"/>
        <pc:sldMkLst>
          <pc:docMk/>
          <pc:sldMk cId="567937674" sldId="265"/>
        </pc:sldMkLst>
        <pc:spChg chg="mod">
          <ac:chgData name="Ellie " userId="2e7173aac0d4d449" providerId="LiveId" clId="{54F804AA-2191-444D-94AE-8131C6C0A0D3}" dt="2019-08-19T21:18:13.151" v="275" actId="20577"/>
          <ac:spMkLst>
            <pc:docMk/>
            <pc:sldMk cId="567937674" sldId="265"/>
            <ac:spMk id="2" creationId="{DA0CD55F-603C-4D2A-BE44-42317491026A}"/>
          </ac:spMkLst>
        </pc:spChg>
        <pc:spChg chg="mod">
          <ac:chgData name="Ellie " userId="2e7173aac0d4d449" providerId="LiveId" clId="{54F804AA-2191-444D-94AE-8131C6C0A0D3}" dt="2019-08-19T21:19:18.997" v="287" actId="27636"/>
          <ac:spMkLst>
            <pc:docMk/>
            <pc:sldMk cId="567937674" sldId="265"/>
            <ac:spMk id="3" creationId="{55001A84-3A36-4927-A44F-2BB39E2B1C33}"/>
          </ac:spMkLst>
        </pc:spChg>
        <pc:spChg chg="del">
          <ac:chgData name="Ellie " userId="2e7173aac0d4d449" providerId="LiveId" clId="{54F804AA-2191-444D-94AE-8131C6C0A0D3}" dt="2019-08-19T21:19:09.015" v="284" actId="478"/>
          <ac:spMkLst>
            <pc:docMk/>
            <pc:sldMk cId="567937674" sldId="265"/>
            <ac:spMk id="8" creationId="{63318C74-1443-4228-8EDB-2637ECFD6303}"/>
          </ac:spMkLst>
        </pc:spChg>
        <pc:spChg chg="del">
          <ac:chgData name="Ellie " userId="2e7173aac0d4d449" providerId="LiveId" clId="{54F804AA-2191-444D-94AE-8131C6C0A0D3}" dt="2019-08-19T21:19:10.792" v="285" actId="478"/>
          <ac:spMkLst>
            <pc:docMk/>
            <pc:sldMk cId="567937674" sldId="265"/>
            <ac:spMk id="9" creationId="{5765656E-1BD9-4CC3-911D-B3196E33F25F}"/>
          </ac:spMkLst>
        </pc:spChg>
        <pc:spChg chg="add mod">
          <ac:chgData name="Ellie " userId="2e7173aac0d4d449" providerId="LiveId" clId="{54F804AA-2191-444D-94AE-8131C6C0A0D3}" dt="2019-08-19T21:19:40.169" v="289" actId="1076"/>
          <ac:spMkLst>
            <pc:docMk/>
            <pc:sldMk cId="567937674" sldId="265"/>
            <ac:spMk id="10" creationId="{22DC86CB-FAE9-46A3-BF8D-47B70546E6B2}"/>
          </ac:spMkLst>
        </pc:spChg>
        <pc:spChg chg="add mod">
          <ac:chgData name="Ellie " userId="2e7173aac0d4d449" providerId="LiveId" clId="{54F804AA-2191-444D-94AE-8131C6C0A0D3}" dt="2019-08-19T21:20:00.244" v="291" actId="1076"/>
          <ac:spMkLst>
            <pc:docMk/>
            <pc:sldMk cId="567937674" sldId="265"/>
            <ac:spMk id="11" creationId="{12F586D3-CD9C-474A-8149-100988E6B693}"/>
          </ac:spMkLst>
        </pc:spChg>
        <pc:spChg chg="del">
          <ac:chgData name="Ellie " userId="2e7173aac0d4d449" providerId="LiveId" clId="{54F804AA-2191-444D-94AE-8131C6C0A0D3}" dt="2019-08-19T21:18:59.608" v="282" actId="478"/>
          <ac:spMkLst>
            <pc:docMk/>
            <pc:sldMk cId="567937674" sldId="265"/>
            <ac:spMk id="12" creationId="{00CED95F-8BBF-4F9C-A048-7D7065B68A18}"/>
          </ac:spMkLst>
        </pc:spChg>
        <pc:spChg chg="add mod">
          <ac:chgData name="Ellie " userId="2e7173aac0d4d449" providerId="LiveId" clId="{54F804AA-2191-444D-94AE-8131C6C0A0D3}" dt="2019-08-19T21:20:16.953" v="293" actId="1076"/>
          <ac:spMkLst>
            <pc:docMk/>
            <pc:sldMk cId="567937674" sldId="265"/>
            <ac:spMk id="13" creationId="{0C9F6535-F91E-469F-91E0-E60754431AAB}"/>
          </ac:spMkLst>
        </pc:spChg>
        <pc:spChg chg="add mod">
          <ac:chgData name="Ellie " userId="2e7173aac0d4d449" providerId="LiveId" clId="{54F804AA-2191-444D-94AE-8131C6C0A0D3}" dt="2019-08-19T21:20:41.374" v="299" actId="1036"/>
          <ac:spMkLst>
            <pc:docMk/>
            <pc:sldMk cId="567937674" sldId="265"/>
            <ac:spMk id="14" creationId="{51DA4D87-ED00-49F0-857F-00965B5E0199}"/>
          </ac:spMkLst>
        </pc:spChg>
      </pc:sldChg>
      <pc:sldChg chg="addSp delSp modSp add delAnim modAnim">
        <pc:chgData name="Ellie " userId="2e7173aac0d4d449" providerId="LiveId" clId="{54F804AA-2191-444D-94AE-8131C6C0A0D3}" dt="2019-08-19T21:21:56.978" v="310" actId="1076"/>
        <pc:sldMkLst>
          <pc:docMk/>
          <pc:sldMk cId="3126147523" sldId="266"/>
        </pc:sldMkLst>
        <pc:spChg chg="mod">
          <ac:chgData name="Ellie " userId="2e7173aac0d4d449" providerId="LiveId" clId="{54F804AA-2191-444D-94AE-8131C6C0A0D3}" dt="2019-08-19T21:21:18.290" v="302"/>
          <ac:spMkLst>
            <pc:docMk/>
            <pc:sldMk cId="3126147523" sldId="266"/>
            <ac:spMk id="2" creationId="{DA0CD55F-603C-4D2A-BE44-42317491026A}"/>
          </ac:spMkLst>
        </pc:spChg>
        <pc:spChg chg="mod">
          <ac:chgData name="Ellie " userId="2e7173aac0d4d449" providerId="LiveId" clId="{54F804AA-2191-444D-94AE-8131C6C0A0D3}" dt="2019-08-19T21:21:32.515" v="304" actId="27636"/>
          <ac:spMkLst>
            <pc:docMk/>
            <pc:sldMk cId="3126147523" sldId="266"/>
            <ac:spMk id="3" creationId="{55001A84-3A36-4927-A44F-2BB39E2B1C33}"/>
          </ac:spMkLst>
        </pc:spChg>
        <pc:spChg chg="add mod">
          <ac:chgData name="Ellie " userId="2e7173aac0d4d449" providerId="LiveId" clId="{54F804AA-2191-444D-94AE-8131C6C0A0D3}" dt="2019-08-19T21:21:56.978" v="310" actId="1076"/>
          <ac:spMkLst>
            <pc:docMk/>
            <pc:sldMk cId="3126147523" sldId="266"/>
            <ac:spMk id="9" creationId="{9CB30111-E08C-405C-9510-3EB2F7747FB4}"/>
          </ac:spMkLst>
        </pc:spChg>
        <pc:spChg chg="del">
          <ac:chgData name="Ellie " userId="2e7173aac0d4d449" providerId="LiveId" clId="{54F804AA-2191-444D-94AE-8131C6C0A0D3}" dt="2019-08-19T21:21:37.595" v="305" actId="478"/>
          <ac:spMkLst>
            <pc:docMk/>
            <pc:sldMk cId="3126147523" sldId="266"/>
            <ac:spMk id="10" creationId="{22DC86CB-FAE9-46A3-BF8D-47B70546E6B2}"/>
          </ac:spMkLst>
        </pc:spChg>
        <pc:spChg chg="del">
          <ac:chgData name="Ellie " userId="2e7173aac0d4d449" providerId="LiveId" clId="{54F804AA-2191-444D-94AE-8131C6C0A0D3}" dt="2019-08-19T21:21:39.631" v="306" actId="478"/>
          <ac:spMkLst>
            <pc:docMk/>
            <pc:sldMk cId="3126147523" sldId="266"/>
            <ac:spMk id="11" creationId="{12F586D3-CD9C-474A-8149-100988E6B693}"/>
          </ac:spMkLst>
        </pc:spChg>
        <pc:spChg chg="del">
          <ac:chgData name="Ellie " userId="2e7173aac0d4d449" providerId="LiveId" clId="{54F804AA-2191-444D-94AE-8131C6C0A0D3}" dt="2019-08-19T21:21:43.636" v="308" actId="478"/>
          <ac:spMkLst>
            <pc:docMk/>
            <pc:sldMk cId="3126147523" sldId="266"/>
            <ac:spMk id="13" creationId="{0C9F6535-F91E-469F-91E0-E60754431AAB}"/>
          </ac:spMkLst>
        </pc:spChg>
        <pc:spChg chg="del">
          <ac:chgData name="Ellie " userId="2e7173aac0d4d449" providerId="LiveId" clId="{54F804AA-2191-444D-94AE-8131C6C0A0D3}" dt="2019-08-19T21:21:41.648" v="307" actId="478"/>
          <ac:spMkLst>
            <pc:docMk/>
            <pc:sldMk cId="3126147523" sldId="266"/>
            <ac:spMk id="14" creationId="{51DA4D87-ED00-49F0-857F-00965B5E0199}"/>
          </ac:spMkLst>
        </pc:spChg>
      </pc:sldChg>
      <pc:sldChg chg="modSp">
        <pc:chgData name="Ellie " userId="2e7173aac0d4d449" providerId="LiveId" clId="{54F804AA-2191-444D-94AE-8131C6C0A0D3}" dt="2019-08-19T21:38:50.279" v="512" actId="20577"/>
        <pc:sldMkLst>
          <pc:docMk/>
          <pc:sldMk cId="2842397445" sldId="267"/>
        </pc:sldMkLst>
        <pc:spChg chg="mod">
          <ac:chgData name="Ellie " userId="2e7173aac0d4d449" providerId="LiveId" clId="{54F804AA-2191-444D-94AE-8131C6C0A0D3}" dt="2019-08-19T21:38:50.279" v="512" actId="20577"/>
          <ac:spMkLst>
            <pc:docMk/>
            <pc:sldMk cId="2842397445" sldId="267"/>
            <ac:spMk id="7" creationId="{72F861AD-D2B0-4ECF-9774-06237EC7BB74}"/>
          </ac:spMkLst>
        </pc:spChg>
      </pc:sldChg>
    </pc:docChg>
  </pc:docChgLst>
  <pc:docChgLst>
    <pc:chgData name="Ellie Small" userId="2e7173aac0d4d449" providerId="LiveId" clId="{21E5D9AA-6AE4-440F-BC9F-D4D149B10769}"/>
    <pc:docChg chg="custSel modSld">
      <pc:chgData name="Ellie Small" userId="2e7173aac0d4d449" providerId="LiveId" clId="{21E5D9AA-6AE4-440F-BC9F-D4D149B10769}" dt="2020-02-13T21:53:04.494" v="257"/>
      <pc:docMkLst>
        <pc:docMk/>
      </pc:docMkLst>
      <pc:sldChg chg="addSp delSp modSp mod chgLayout">
        <pc:chgData name="Ellie Small" userId="2e7173aac0d4d449" providerId="LiveId" clId="{21E5D9AA-6AE4-440F-BC9F-D4D149B10769}" dt="2020-02-13T21:43:41.424" v="237" actId="20577"/>
        <pc:sldMkLst>
          <pc:docMk/>
          <pc:sldMk cId="4269857569" sldId="256"/>
        </pc:sldMkLst>
        <pc:spChg chg="mod ord">
          <ac:chgData name="Ellie Small" userId="2e7173aac0d4d449" providerId="LiveId" clId="{21E5D9AA-6AE4-440F-BC9F-D4D149B10769}" dt="2020-02-13T21:43:41.424" v="237" actId="20577"/>
          <ac:spMkLst>
            <pc:docMk/>
            <pc:sldMk cId="4269857569" sldId="256"/>
            <ac:spMk id="2" creationId="{00000000-0000-0000-0000-000000000000}"/>
          </ac:spMkLst>
        </pc:spChg>
        <pc:spChg chg="mod ord">
          <ac:chgData name="Ellie Small" userId="2e7173aac0d4d449" providerId="LiveId" clId="{21E5D9AA-6AE4-440F-BC9F-D4D149B10769}" dt="2020-01-30T17:54:59.050" v="191" actId="255"/>
          <ac:spMkLst>
            <pc:docMk/>
            <pc:sldMk cId="4269857569" sldId="256"/>
            <ac:spMk id="3" creationId="{00000000-0000-0000-0000-000000000000}"/>
          </ac:spMkLst>
        </pc:spChg>
        <pc:spChg chg="add mod">
          <ac:chgData name="Ellie Small" userId="2e7173aac0d4d449" providerId="LiveId" clId="{21E5D9AA-6AE4-440F-BC9F-D4D149B10769}" dt="2020-01-22T00:34:44.523" v="180" actId="1076"/>
          <ac:spMkLst>
            <pc:docMk/>
            <pc:sldMk cId="4269857569" sldId="256"/>
            <ac:spMk id="4" creationId="{1984F6DB-F804-4D85-B0F3-666B63B0F009}"/>
          </ac:spMkLst>
        </pc:spChg>
        <pc:spChg chg="add del mod">
          <ac:chgData name="Ellie Small" userId="2e7173aac0d4d449" providerId="LiveId" clId="{21E5D9AA-6AE4-440F-BC9F-D4D149B10769}" dt="2020-01-30T17:52:47.307" v="181" actId="6264"/>
          <ac:spMkLst>
            <pc:docMk/>
            <pc:sldMk cId="4269857569" sldId="256"/>
            <ac:spMk id="5" creationId="{73D7CFE8-5FB1-4D91-B1FA-1E02E49BFAEC}"/>
          </ac:spMkLst>
        </pc:spChg>
        <pc:spChg chg="add del mod">
          <ac:chgData name="Ellie Small" userId="2e7173aac0d4d449" providerId="LiveId" clId="{21E5D9AA-6AE4-440F-BC9F-D4D149B10769}" dt="2020-01-30T17:52:47.307" v="181" actId="6264"/>
          <ac:spMkLst>
            <pc:docMk/>
            <pc:sldMk cId="4269857569" sldId="256"/>
            <ac:spMk id="6" creationId="{2F30D331-0C9C-45BF-AFA6-09EB1CCAF9F6}"/>
          </ac:spMkLst>
        </pc:spChg>
      </pc:sldChg>
      <pc:sldChg chg="modSp">
        <pc:chgData name="Ellie Small" userId="2e7173aac0d4d449" providerId="LiveId" clId="{21E5D9AA-6AE4-440F-BC9F-D4D149B10769}" dt="2020-01-08T22:00:56.607" v="63" actId="20577"/>
        <pc:sldMkLst>
          <pc:docMk/>
          <pc:sldMk cId="265237843" sldId="264"/>
        </pc:sldMkLst>
        <pc:spChg chg="mod">
          <ac:chgData name="Ellie Small" userId="2e7173aac0d4d449" providerId="LiveId" clId="{21E5D9AA-6AE4-440F-BC9F-D4D149B10769}" dt="2020-01-08T22:00:56.607" v="63" actId="20577"/>
          <ac:spMkLst>
            <pc:docMk/>
            <pc:sldMk cId="265237843" sldId="264"/>
            <ac:spMk id="3" creationId="{55001A84-3A36-4927-A44F-2BB39E2B1C33}"/>
          </ac:spMkLst>
        </pc:spChg>
      </pc:sldChg>
      <pc:sldChg chg="modSp">
        <pc:chgData name="Ellie Small" userId="2e7173aac0d4d449" providerId="LiveId" clId="{21E5D9AA-6AE4-440F-BC9F-D4D149B10769}" dt="2020-01-08T22:03:45.225" v="88" actId="20577"/>
        <pc:sldMkLst>
          <pc:docMk/>
          <pc:sldMk cId="3126147523" sldId="266"/>
        </pc:sldMkLst>
        <pc:spChg chg="mod">
          <ac:chgData name="Ellie Small" userId="2e7173aac0d4d449" providerId="LiveId" clId="{21E5D9AA-6AE4-440F-BC9F-D4D149B10769}" dt="2020-01-08T22:03:45.225" v="88" actId="20577"/>
          <ac:spMkLst>
            <pc:docMk/>
            <pc:sldMk cId="3126147523" sldId="266"/>
            <ac:spMk id="3" creationId="{55001A84-3A36-4927-A44F-2BB39E2B1C33}"/>
          </ac:spMkLst>
        </pc:spChg>
      </pc:sldChg>
      <pc:sldChg chg="delSp modSp delAnim modAnim">
        <pc:chgData name="Ellie Small" userId="2e7173aac0d4d449" providerId="LiveId" clId="{21E5D9AA-6AE4-440F-BC9F-D4D149B10769}" dt="2020-02-13T21:53:04.494" v="257"/>
        <pc:sldMkLst>
          <pc:docMk/>
          <pc:sldMk cId="381781689" sldId="272"/>
        </pc:sldMkLst>
        <pc:spChg chg="mod">
          <ac:chgData name="Ellie Small" userId="2e7173aac0d4d449" providerId="LiveId" clId="{21E5D9AA-6AE4-440F-BC9F-D4D149B10769}" dt="2020-02-13T21:52:40.047" v="253" actId="27636"/>
          <ac:spMkLst>
            <pc:docMk/>
            <pc:sldMk cId="381781689" sldId="272"/>
            <ac:spMk id="3" creationId="{55001A84-3A36-4927-A44F-2BB39E2B1C33}"/>
          </ac:spMkLst>
        </pc:spChg>
        <pc:spChg chg="del mod">
          <ac:chgData name="Ellie Small" userId="2e7173aac0d4d449" providerId="LiveId" clId="{21E5D9AA-6AE4-440F-BC9F-D4D149B10769}" dt="2020-02-13T21:51:30.143" v="240" actId="478"/>
          <ac:spMkLst>
            <pc:docMk/>
            <pc:sldMk cId="381781689" sldId="272"/>
            <ac:spMk id="5" creationId="{90E9CB5B-0336-45F0-AE49-8C25531C41EB}"/>
          </ac:spMkLst>
        </pc:spChg>
      </pc:sldChg>
    </pc:docChg>
  </pc:docChgLst>
  <pc:docChgLst>
    <pc:chgData name="Ellie Small" userId="2e7173aac0d4d449" providerId="LiveId" clId="{8A213EE6-F479-4480-B867-9737E13651C3}"/>
    <pc:docChg chg="undo redo custSel addSld delSld modSld sldOrd modMainMaster">
      <pc:chgData name="Ellie Small" userId="2e7173aac0d4d449" providerId="LiveId" clId="{8A213EE6-F479-4480-B867-9737E13651C3}" dt="2020-08-23T18:53:24.235" v="3164" actId="20577"/>
      <pc:docMkLst>
        <pc:docMk/>
      </pc:docMkLst>
      <pc:sldChg chg="modSp mod">
        <pc:chgData name="Ellie Small" userId="2e7173aac0d4d449" providerId="LiveId" clId="{8A213EE6-F479-4480-B867-9737E13651C3}" dt="2020-08-23T18:53:24.235" v="3164" actId="20577"/>
        <pc:sldMkLst>
          <pc:docMk/>
          <pc:sldMk cId="4269857569" sldId="256"/>
        </pc:sldMkLst>
        <pc:spChg chg="mod">
          <ac:chgData name="Ellie Small" userId="2e7173aac0d4d449" providerId="LiveId" clId="{8A213EE6-F479-4480-B867-9737E13651C3}" dt="2020-08-23T18:53:24.235" v="3164" actId="20577"/>
          <ac:spMkLst>
            <pc:docMk/>
            <pc:sldMk cId="4269857569" sldId="256"/>
            <ac:spMk id="2" creationId="{00000000-0000-0000-0000-000000000000}"/>
          </ac:spMkLst>
        </pc:spChg>
      </pc:sldChg>
      <pc:sldChg chg="modSp">
        <pc:chgData name="Ellie Small" userId="2e7173aac0d4d449" providerId="LiveId" clId="{8A213EE6-F479-4480-B867-9737E13651C3}" dt="2020-08-11T04:36:48.385" v="179"/>
        <pc:sldMkLst>
          <pc:docMk/>
          <pc:sldMk cId="3165814184" sldId="260"/>
        </pc:sldMkLst>
        <pc:spChg chg="mod">
          <ac:chgData name="Ellie Small" userId="2e7173aac0d4d449" providerId="LiveId" clId="{8A213EE6-F479-4480-B867-9737E13651C3}" dt="2020-08-11T04:36:48.385" v="179"/>
          <ac:spMkLst>
            <pc:docMk/>
            <pc:sldMk cId="3165814184" sldId="260"/>
            <ac:spMk id="3" creationId="{55001A84-3A36-4927-A44F-2BB39E2B1C33}"/>
          </ac:spMkLst>
        </pc:spChg>
      </pc:sldChg>
      <pc:sldChg chg="modSp mod modAnim">
        <pc:chgData name="Ellie Small" userId="2e7173aac0d4d449" providerId="LiveId" clId="{8A213EE6-F479-4480-B867-9737E13651C3}" dt="2020-08-11T07:40:08.219" v="3007" actId="114"/>
        <pc:sldMkLst>
          <pc:docMk/>
          <pc:sldMk cId="3126147523" sldId="266"/>
        </pc:sldMkLst>
        <pc:spChg chg="mod">
          <ac:chgData name="Ellie Small" userId="2e7173aac0d4d449" providerId="LiveId" clId="{8A213EE6-F479-4480-B867-9737E13651C3}" dt="2020-08-11T06:31:00.525" v="2598" actId="1076"/>
          <ac:spMkLst>
            <pc:docMk/>
            <pc:sldMk cId="3126147523" sldId="266"/>
            <ac:spMk id="2" creationId="{DA0CD55F-603C-4D2A-BE44-42317491026A}"/>
          </ac:spMkLst>
        </pc:spChg>
        <pc:spChg chg="mod">
          <ac:chgData name="Ellie Small" userId="2e7173aac0d4d449" providerId="LiveId" clId="{8A213EE6-F479-4480-B867-9737E13651C3}" dt="2020-08-11T07:40:08.219" v="3007" actId="114"/>
          <ac:spMkLst>
            <pc:docMk/>
            <pc:sldMk cId="3126147523" sldId="266"/>
            <ac:spMk id="3" creationId="{55001A84-3A36-4927-A44F-2BB39E2B1C33}"/>
          </ac:spMkLst>
        </pc:spChg>
      </pc:sldChg>
      <pc:sldChg chg="modSp mod modAnim">
        <pc:chgData name="Ellie Small" userId="2e7173aac0d4d449" providerId="LiveId" clId="{8A213EE6-F479-4480-B867-9737E13651C3}" dt="2020-08-11T07:07:23.733" v="2862"/>
        <pc:sldMkLst>
          <pc:docMk/>
          <pc:sldMk cId="2842397445" sldId="267"/>
        </pc:sldMkLst>
        <pc:spChg chg="mod">
          <ac:chgData name="Ellie Small" userId="2e7173aac0d4d449" providerId="LiveId" clId="{8A213EE6-F479-4480-B867-9737E13651C3}" dt="2020-08-11T06:44:50.573" v="2685" actId="20577"/>
          <ac:spMkLst>
            <pc:docMk/>
            <pc:sldMk cId="2842397445" sldId="267"/>
            <ac:spMk id="7" creationId="{72F861AD-D2B0-4ECF-9774-06237EC7BB74}"/>
          </ac:spMkLst>
        </pc:spChg>
      </pc:sldChg>
      <pc:sldChg chg="del">
        <pc:chgData name="Ellie Small" userId="2e7173aac0d4d449" providerId="LiveId" clId="{8A213EE6-F479-4480-B867-9737E13651C3}" dt="2020-08-11T04:38:37.464" v="188" actId="47"/>
        <pc:sldMkLst>
          <pc:docMk/>
          <pc:sldMk cId="2438843030" sldId="273"/>
        </pc:sldMkLst>
      </pc:sldChg>
      <pc:sldChg chg="del">
        <pc:chgData name="Ellie Small" userId="2e7173aac0d4d449" providerId="LiveId" clId="{8A213EE6-F479-4480-B867-9737E13651C3}" dt="2020-08-11T04:37:38.997" v="180" actId="47"/>
        <pc:sldMkLst>
          <pc:docMk/>
          <pc:sldMk cId="1932541069" sldId="274"/>
        </pc:sldMkLst>
      </pc:sldChg>
      <pc:sldChg chg="del">
        <pc:chgData name="Ellie Small" userId="2e7173aac0d4d449" providerId="LiveId" clId="{8A213EE6-F479-4480-B867-9737E13651C3}" dt="2020-08-11T04:37:43.709" v="181" actId="47"/>
        <pc:sldMkLst>
          <pc:docMk/>
          <pc:sldMk cId="752445986" sldId="275"/>
        </pc:sldMkLst>
      </pc:sldChg>
      <pc:sldChg chg="del">
        <pc:chgData name="Ellie Small" userId="2e7173aac0d4d449" providerId="LiveId" clId="{8A213EE6-F479-4480-B867-9737E13651C3}" dt="2020-08-11T04:37:50.725" v="182" actId="47"/>
        <pc:sldMkLst>
          <pc:docMk/>
          <pc:sldMk cId="4240365148" sldId="276"/>
        </pc:sldMkLst>
      </pc:sldChg>
      <pc:sldChg chg="del">
        <pc:chgData name="Ellie Small" userId="2e7173aac0d4d449" providerId="LiveId" clId="{8A213EE6-F479-4480-B867-9737E13651C3}" dt="2020-08-11T04:37:56.276" v="183" actId="47"/>
        <pc:sldMkLst>
          <pc:docMk/>
          <pc:sldMk cId="2142424022" sldId="277"/>
        </pc:sldMkLst>
      </pc:sldChg>
      <pc:sldChg chg="del">
        <pc:chgData name="Ellie Small" userId="2e7173aac0d4d449" providerId="LiveId" clId="{8A213EE6-F479-4480-B867-9737E13651C3}" dt="2020-08-11T04:37:58.172" v="184" actId="47"/>
        <pc:sldMkLst>
          <pc:docMk/>
          <pc:sldMk cId="1097050820" sldId="278"/>
        </pc:sldMkLst>
      </pc:sldChg>
      <pc:sldChg chg="del">
        <pc:chgData name="Ellie Small" userId="2e7173aac0d4d449" providerId="LiveId" clId="{8A213EE6-F479-4480-B867-9737E13651C3}" dt="2020-08-11T04:37:59.383" v="185" actId="47"/>
        <pc:sldMkLst>
          <pc:docMk/>
          <pc:sldMk cId="1262800777" sldId="279"/>
        </pc:sldMkLst>
      </pc:sldChg>
      <pc:sldChg chg="del">
        <pc:chgData name="Ellie Small" userId="2e7173aac0d4d449" providerId="LiveId" clId="{8A213EE6-F479-4480-B867-9737E13651C3}" dt="2020-08-11T04:38:33.232" v="187" actId="47"/>
        <pc:sldMkLst>
          <pc:docMk/>
          <pc:sldMk cId="416855696" sldId="280"/>
        </pc:sldMkLst>
      </pc:sldChg>
      <pc:sldChg chg="del">
        <pc:chgData name="Ellie Small" userId="2e7173aac0d4d449" providerId="LiveId" clId="{8A213EE6-F479-4480-B867-9737E13651C3}" dt="2020-08-11T04:38:05.715" v="186" actId="47"/>
        <pc:sldMkLst>
          <pc:docMk/>
          <pc:sldMk cId="3502547906" sldId="281"/>
        </pc:sldMkLst>
      </pc:sldChg>
      <pc:sldChg chg="modSp del">
        <pc:chgData name="Ellie Small" userId="2e7173aac0d4d449" providerId="LiveId" clId="{8A213EE6-F479-4480-B867-9737E13651C3}" dt="2020-08-11T05:45:34.547" v="1174" actId="47"/>
        <pc:sldMkLst>
          <pc:docMk/>
          <pc:sldMk cId="450759136" sldId="282"/>
        </pc:sldMkLst>
        <pc:spChg chg="mod">
          <ac:chgData name="Ellie Small" userId="2e7173aac0d4d449" providerId="LiveId" clId="{8A213EE6-F479-4480-B867-9737E13651C3}" dt="2020-08-11T05:45:30.608" v="1173" actId="6549"/>
          <ac:spMkLst>
            <pc:docMk/>
            <pc:sldMk cId="450759136" sldId="282"/>
            <ac:spMk id="3" creationId="{55001A84-3A36-4927-A44F-2BB39E2B1C33}"/>
          </ac:spMkLst>
        </pc:spChg>
      </pc:sldChg>
      <pc:sldChg chg="modSp mod modAnim">
        <pc:chgData name="Ellie Small" userId="2e7173aac0d4d449" providerId="LiveId" clId="{8A213EE6-F479-4480-B867-9737E13651C3}" dt="2020-08-11T07:07:58.337" v="2866"/>
        <pc:sldMkLst>
          <pc:docMk/>
          <pc:sldMk cId="3481770991" sldId="283"/>
        </pc:sldMkLst>
        <pc:spChg chg="mod">
          <ac:chgData name="Ellie Small" userId="2e7173aac0d4d449" providerId="LiveId" clId="{8A213EE6-F479-4480-B867-9737E13651C3}" dt="2020-08-11T04:41:27.625" v="239" actId="1076"/>
          <ac:spMkLst>
            <pc:docMk/>
            <pc:sldMk cId="3481770991" sldId="283"/>
            <ac:spMk id="2" creationId="{DA0CD55F-603C-4D2A-BE44-42317491026A}"/>
          </ac:spMkLst>
        </pc:spChg>
        <pc:spChg chg="mod">
          <ac:chgData name="Ellie Small" userId="2e7173aac0d4d449" providerId="LiveId" clId="{8A213EE6-F479-4480-B867-9737E13651C3}" dt="2020-08-11T07:07:54.327" v="2865" actId="5793"/>
          <ac:spMkLst>
            <pc:docMk/>
            <pc:sldMk cId="3481770991" sldId="283"/>
            <ac:spMk id="3" creationId="{55001A84-3A36-4927-A44F-2BB39E2B1C33}"/>
          </ac:spMkLst>
        </pc:spChg>
      </pc:sldChg>
      <pc:sldChg chg="modSp add mod modAnim">
        <pc:chgData name="Ellie Small" userId="2e7173aac0d4d449" providerId="LiveId" clId="{8A213EE6-F479-4480-B867-9737E13651C3}" dt="2020-08-11T07:08:59.331" v="2868"/>
        <pc:sldMkLst>
          <pc:docMk/>
          <pc:sldMk cId="2488943553" sldId="284"/>
        </pc:sldMkLst>
        <pc:spChg chg="mod">
          <ac:chgData name="Ellie Small" userId="2e7173aac0d4d449" providerId="LiveId" clId="{8A213EE6-F479-4480-B867-9737E13651C3}" dt="2020-08-11T04:42:19.659" v="245"/>
          <ac:spMkLst>
            <pc:docMk/>
            <pc:sldMk cId="2488943553" sldId="284"/>
            <ac:spMk id="2" creationId="{DA0CD55F-603C-4D2A-BE44-42317491026A}"/>
          </ac:spMkLst>
        </pc:spChg>
        <pc:spChg chg="mod">
          <ac:chgData name="Ellie Small" userId="2e7173aac0d4d449" providerId="LiveId" clId="{8A213EE6-F479-4480-B867-9737E13651C3}" dt="2020-08-11T04:45:04.116" v="265" actId="27636"/>
          <ac:spMkLst>
            <pc:docMk/>
            <pc:sldMk cId="2488943553" sldId="284"/>
            <ac:spMk id="3" creationId="{55001A84-3A36-4927-A44F-2BB39E2B1C33}"/>
          </ac:spMkLst>
        </pc:spChg>
      </pc:sldChg>
      <pc:sldChg chg="modSp add mod modAnim">
        <pc:chgData name="Ellie Small" userId="2e7173aac0d4d449" providerId="LiveId" clId="{8A213EE6-F479-4480-B867-9737E13651C3}" dt="2020-08-11T07:18:41.160" v="2923"/>
        <pc:sldMkLst>
          <pc:docMk/>
          <pc:sldMk cId="2707645076" sldId="285"/>
        </pc:sldMkLst>
        <pc:spChg chg="mod">
          <ac:chgData name="Ellie Small" userId="2e7173aac0d4d449" providerId="LiveId" clId="{8A213EE6-F479-4480-B867-9737E13651C3}" dt="2020-08-11T04:44:59.125" v="263" actId="20577"/>
          <ac:spMkLst>
            <pc:docMk/>
            <pc:sldMk cId="2707645076" sldId="285"/>
            <ac:spMk id="2" creationId="{DA0CD55F-603C-4D2A-BE44-42317491026A}"/>
          </ac:spMkLst>
        </pc:spChg>
        <pc:spChg chg="mod">
          <ac:chgData name="Ellie Small" userId="2e7173aac0d4d449" providerId="LiveId" clId="{8A213EE6-F479-4480-B867-9737E13651C3}" dt="2020-08-11T04:47:07.733" v="399"/>
          <ac:spMkLst>
            <pc:docMk/>
            <pc:sldMk cId="2707645076" sldId="285"/>
            <ac:spMk id="3" creationId="{55001A84-3A36-4927-A44F-2BB39E2B1C33}"/>
          </ac:spMkLst>
        </pc:spChg>
      </pc:sldChg>
      <pc:sldChg chg="addSp delSp modSp add mod modAnim">
        <pc:chgData name="Ellie Small" userId="2e7173aac0d4d449" providerId="LiveId" clId="{8A213EE6-F479-4480-B867-9737E13651C3}" dt="2020-08-11T07:26:07.402" v="2987"/>
        <pc:sldMkLst>
          <pc:docMk/>
          <pc:sldMk cId="615878692" sldId="286"/>
        </pc:sldMkLst>
        <pc:spChg chg="mod">
          <ac:chgData name="Ellie Small" userId="2e7173aac0d4d449" providerId="LiveId" clId="{8A213EE6-F479-4480-B867-9737E13651C3}" dt="2020-08-11T04:48:50.786" v="401" actId="20577"/>
          <ac:spMkLst>
            <pc:docMk/>
            <pc:sldMk cId="615878692" sldId="286"/>
            <ac:spMk id="2" creationId="{DA0CD55F-603C-4D2A-BE44-42317491026A}"/>
          </ac:spMkLst>
        </pc:spChg>
        <pc:spChg chg="mod">
          <ac:chgData name="Ellie Small" userId="2e7173aac0d4d449" providerId="LiveId" clId="{8A213EE6-F479-4480-B867-9737E13651C3}" dt="2020-08-11T07:10:28.980" v="2875" actId="179"/>
          <ac:spMkLst>
            <pc:docMk/>
            <pc:sldMk cId="615878692" sldId="286"/>
            <ac:spMk id="3" creationId="{55001A84-3A36-4927-A44F-2BB39E2B1C33}"/>
          </ac:spMkLst>
        </pc:spChg>
        <pc:spChg chg="add del mod">
          <ac:chgData name="Ellie Small" userId="2e7173aac0d4d449" providerId="LiveId" clId="{8A213EE6-F479-4480-B867-9737E13651C3}" dt="2020-08-11T05:12:24.551" v="735" actId="478"/>
          <ac:spMkLst>
            <pc:docMk/>
            <pc:sldMk cId="615878692" sldId="286"/>
            <ac:spMk id="21" creationId="{28C298FE-2F9A-46AD-824C-D21562CC61A5}"/>
          </ac:spMkLst>
        </pc:spChg>
        <pc:spChg chg="add del mod">
          <ac:chgData name="Ellie Small" userId="2e7173aac0d4d449" providerId="LiveId" clId="{8A213EE6-F479-4480-B867-9737E13651C3}" dt="2020-08-11T05:13:12.005" v="740" actId="478"/>
          <ac:spMkLst>
            <pc:docMk/>
            <pc:sldMk cId="615878692" sldId="286"/>
            <ac:spMk id="23" creationId="{8CFA21CF-A1A2-4763-889E-576CE8BCA10E}"/>
          </ac:spMkLst>
        </pc:spChg>
        <pc:graphicFrameChg chg="add del mod modGraphic">
          <ac:chgData name="Ellie Small" userId="2e7173aac0d4d449" providerId="LiveId" clId="{8A213EE6-F479-4480-B867-9737E13651C3}" dt="2020-08-11T04:54:43.399" v="598" actId="3680"/>
          <ac:graphicFrameMkLst>
            <pc:docMk/>
            <pc:sldMk cId="615878692" sldId="286"/>
            <ac:graphicFrameMk id="5" creationId="{53D3842D-4C33-40C7-9A7E-40C0A220A314}"/>
          </ac:graphicFrameMkLst>
        </pc:graphicFrameChg>
        <pc:picChg chg="add del">
          <ac:chgData name="Ellie Small" userId="2e7173aac0d4d449" providerId="LiveId" clId="{8A213EE6-F479-4480-B867-9737E13651C3}" dt="2020-08-11T04:54:40.634" v="594" actId="22"/>
          <ac:picMkLst>
            <pc:docMk/>
            <pc:sldMk cId="615878692" sldId="286"/>
            <ac:picMk id="8" creationId="{116F1456-CCD1-4126-AFC2-62C4D21BC63F}"/>
          </ac:picMkLst>
        </pc:picChg>
        <pc:picChg chg="add del mod">
          <ac:chgData name="Ellie Small" userId="2e7173aac0d4d449" providerId="LiveId" clId="{8A213EE6-F479-4480-B867-9737E13651C3}" dt="2020-08-11T04:55:40.625" v="603" actId="478"/>
          <ac:picMkLst>
            <pc:docMk/>
            <pc:sldMk cId="615878692" sldId="286"/>
            <ac:picMk id="11" creationId="{6C62D9EF-D5E6-4A37-9A12-C82F6CA5DFF7}"/>
          </ac:picMkLst>
        </pc:picChg>
        <pc:picChg chg="add del">
          <ac:chgData name="Ellie Small" userId="2e7173aac0d4d449" providerId="LiveId" clId="{8A213EE6-F479-4480-B867-9737E13651C3}" dt="2020-08-11T04:55:42.846" v="604" actId="478"/>
          <ac:picMkLst>
            <pc:docMk/>
            <pc:sldMk cId="615878692" sldId="286"/>
            <ac:picMk id="14" creationId="{30BE5418-B152-4B38-BAC2-D7F0A034AEF1}"/>
          </ac:picMkLst>
        </pc:picChg>
        <pc:picChg chg="add mod modCrop">
          <ac:chgData name="Ellie Small" userId="2e7173aac0d4d449" providerId="LiveId" clId="{8A213EE6-F479-4480-B867-9737E13651C3}" dt="2020-08-11T04:56:32.083" v="610" actId="732"/>
          <ac:picMkLst>
            <pc:docMk/>
            <pc:sldMk cId="615878692" sldId="286"/>
            <ac:picMk id="16" creationId="{DEBE50DB-2BD2-4882-B89C-B3FB2C586259}"/>
          </ac:picMkLst>
        </pc:picChg>
        <pc:picChg chg="add del mod modCrop">
          <ac:chgData name="Ellie Small" userId="2e7173aac0d4d449" providerId="LiveId" clId="{8A213EE6-F479-4480-B867-9737E13651C3}" dt="2020-08-11T05:13:20.890" v="742" actId="1076"/>
          <ac:picMkLst>
            <pc:docMk/>
            <pc:sldMk cId="615878692" sldId="286"/>
            <ac:picMk id="18" creationId="{D39AE538-2DA5-495A-B1AA-26B61C20F1CF}"/>
          </ac:picMkLst>
        </pc:picChg>
        <pc:picChg chg="add mod modCrop">
          <ac:chgData name="Ellie Small" userId="2e7173aac0d4d449" providerId="LiveId" clId="{8A213EE6-F479-4480-B867-9737E13651C3}" dt="2020-08-11T05:13:28.843" v="743" actId="1076"/>
          <ac:picMkLst>
            <pc:docMk/>
            <pc:sldMk cId="615878692" sldId="286"/>
            <ac:picMk id="20" creationId="{6DF470B5-EF93-4C07-A358-DBA95FEEEA05}"/>
          </ac:picMkLst>
        </pc:picChg>
      </pc:sldChg>
      <pc:sldChg chg="addSp delSp modSp add mod ord modAnim">
        <pc:chgData name="Ellie Small" userId="2e7173aac0d4d449" providerId="LiveId" clId="{8A213EE6-F479-4480-B867-9737E13651C3}" dt="2020-08-11T07:19:59.644" v="2935"/>
        <pc:sldMkLst>
          <pc:docMk/>
          <pc:sldMk cId="4078085768" sldId="287"/>
        </pc:sldMkLst>
        <pc:spChg chg="mod">
          <ac:chgData name="Ellie Small" userId="2e7173aac0d4d449" providerId="LiveId" clId="{8A213EE6-F479-4480-B867-9737E13651C3}" dt="2020-08-11T05:01:21.886" v="663" actId="1076"/>
          <ac:spMkLst>
            <pc:docMk/>
            <pc:sldMk cId="4078085768" sldId="287"/>
            <ac:spMk id="2" creationId="{DA0CD55F-603C-4D2A-BE44-42317491026A}"/>
          </ac:spMkLst>
        </pc:spChg>
        <pc:spChg chg="mod">
          <ac:chgData name="Ellie Small" userId="2e7173aac0d4d449" providerId="LiveId" clId="{8A213EE6-F479-4480-B867-9737E13651C3}" dt="2020-08-11T07:19:50.910" v="2934" actId="27636"/>
          <ac:spMkLst>
            <pc:docMk/>
            <pc:sldMk cId="4078085768" sldId="287"/>
            <ac:spMk id="3" creationId="{55001A84-3A36-4927-A44F-2BB39E2B1C33}"/>
          </ac:spMkLst>
        </pc:spChg>
        <pc:spChg chg="add del mod">
          <ac:chgData name="Ellie Small" userId="2e7173aac0d4d449" providerId="LiveId" clId="{8A213EE6-F479-4480-B867-9737E13651C3}" dt="2020-08-11T05:31:24.595" v="879" actId="478"/>
          <ac:spMkLst>
            <pc:docMk/>
            <pc:sldMk cId="4078085768" sldId="287"/>
            <ac:spMk id="5" creationId="{A2B29835-13AB-4EF1-BD3D-87910E39FDEC}"/>
          </ac:spMkLst>
        </pc:spChg>
        <pc:spChg chg="add del mod">
          <ac:chgData name="Ellie Small" userId="2e7173aac0d4d449" providerId="LiveId" clId="{8A213EE6-F479-4480-B867-9737E13651C3}" dt="2020-08-11T05:22:32.864" v="793" actId="478"/>
          <ac:spMkLst>
            <pc:docMk/>
            <pc:sldMk cId="4078085768" sldId="287"/>
            <ac:spMk id="12" creationId="{8D8EC520-70A9-432B-AFDC-252F25D96654}"/>
          </ac:spMkLst>
        </pc:spChg>
        <pc:graphicFrameChg chg="add del mod">
          <ac:chgData name="Ellie Small" userId="2e7173aac0d4d449" providerId="LiveId" clId="{8A213EE6-F479-4480-B867-9737E13651C3}" dt="2020-08-11T05:23:51.689" v="797" actId="478"/>
          <ac:graphicFrameMkLst>
            <pc:docMk/>
            <pc:sldMk cId="4078085768" sldId="287"/>
            <ac:graphicFrameMk id="15" creationId="{67A76ABB-82D4-46DB-87E2-CA2D2F186760}"/>
          </ac:graphicFrameMkLst>
        </pc:graphicFrameChg>
        <pc:picChg chg="add mod modCrop">
          <ac:chgData name="Ellie Small" userId="2e7173aac0d4d449" providerId="LiveId" clId="{8A213EE6-F479-4480-B867-9737E13651C3}" dt="2020-08-11T05:32:32.598" v="892" actId="1076"/>
          <ac:picMkLst>
            <pc:docMk/>
            <pc:sldMk cId="4078085768" sldId="287"/>
            <ac:picMk id="7" creationId="{15E992BF-36BB-4519-9454-05C97E1357A8}"/>
          </ac:picMkLst>
        </pc:picChg>
        <pc:picChg chg="add del mod">
          <ac:chgData name="Ellie Small" userId="2e7173aac0d4d449" providerId="LiveId" clId="{8A213EE6-F479-4480-B867-9737E13651C3}" dt="2020-08-11T05:18:21.433" v="775" actId="478"/>
          <ac:picMkLst>
            <pc:docMk/>
            <pc:sldMk cId="4078085768" sldId="287"/>
            <ac:picMk id="9" creationId="{EB03116D-697A-4308-9F2A-FCE6472E6C97}"/>
          </ac:picMkLst>
        </pc:picChg>
        <pc:picChg chg="add del mod">
          <ac:chgData name="Ellie Small" userId="2e7173aac0d4d449" providerId="LiveId" clId="{8A213EE6-F479-4480-B867-9737E13651C3}" dt="2020-08-11T05:20:59.053" v="779" actId="478"/>
          <ac:picMkLst>
            <pc:docMk/>
            <pc:sldMk cId="4078085768" sldId="287"/>
            <ac:picMk id="11" creationId="{6E6E89CF-B94C-456B-B010-1BDCA045FD0D}"/>
          </ac:picMkLst>
        </pc:picChg>
        <pc:picChg chg="add del mod">
          <ac:chgData name="Ellie Small" userId="2e7173aac0d4d449" providerId="LiveId" clId="{8A213EE6-F479-4480-B867-9737E13651C3}" dt="2020-08-11T05:22:29.887" v="792" actId="478"/>
          <ac:picMkLst>
            <pc:docMk/>
            <pc:sldMk cId="4078085768" sldId="287"/>
            <ac:picMk id="14" creationId="{C8C389BE-5210-455B-B4AE-07045BD42E34}"/>
          </ac:picMkLst>
        </pc:picChg>
      </pc:sldChg>
      <pc:sldChg chg="addSp delSp modSp add mod modAnim">
        <pc:chgData name="Ellie Small" userId="2e7173aac0d4d449" providerId="LiveId" clId="{8A213EE6-F479-4480-B867-9737E13651C3}" dt="2020-08-11T07:20:32.387" v="2941"/>
        <pc:sldMkLst>
          <pc:docMk/>
          <pc:sldMk cId="2335999858" sldId="288"/>
        </pc:sldMkLst>
        <pc:spChg chg="mod">
          <ac:chgData name="Ellie Small" userId="2e7173aac0d4d449" providerId="LiveId" clId="{8A213EE6-F479-4480-B867-9737E13651C3}" dt="2020-08-11T07:11:06.884" v="2879" actId="1076"/>
          <ac:spMkLst>
            <pc:docMk/>
            <pc:sldMk cId="2335999858" sldId="288"/>
            <ac:spMk id="2" creationId="{DA0CD55F-603C-4D2A-BE44-42317491026A}"/>
          </ac:spMkLst>
        </pc:spChg>
        <pc:spChg chg="del">
          <ac:chgData name="Ellie Small" userId="2e7173aac0d4d449" providerId="LiveId" clId="{8A213EE6-F479-4480-B867-9737E13651C3}" dt="2020-08-11T05:29:09.492" v="826" actId="478"/>
          <ac:spMkLst>
            <pc:docMk/>
            <pc:sldMk cId="2335999858" sldId="288"/>
            <ac:spMk id="3" creationId="{55001A84-3A36-4927-A44F-2BB39E2B1C33}"/>
          </ac:spMkLst>
        </pc:spChg>
        <pc:spChg chg="mod">
          <ac:chgData name="Ellie Small" userId="2e7173aac0d4d449" providerId="LiveId" clId="{8A213EE6-F479-4480-B867-9737E13651C3}" dt="2020-08-11T07:11:02.957" v="2878" actId="14100"/>
          <ac:spMkLst>
            <pc:docMk/>
            <pc:sldMk cId="2335999858" sldId="288"/>
            <ac:spMk id="5" creationId="{A2B29835-13AB-4EF1-BD3D-87910E39FDEC}"/>
          </ac:spMkLst>
        </pc:spChg>
        <pc:spChg chg="add del mod">
          <ac:chgData name="Ellie Small" userId="2e7173aac0d4d449" providerId="LiveId" clId="{8A213EE6-F479-4480-B867-9737E13651C3}" dt="2020-08-11T05:29:24.271" v="829" actId="478"/>
          <ac:spMkLst>
            <pc:docMk/>
            <pc:sldMk cId="2335999858" sldId="288"/>
            <ac:spMk id="8" creationId="{812A90EA-62B1-47DA-90C7-4DBF64F9DC9C}"/>
          </ac:spMkLst>
        </pc:spChg>
        <pc:picChg chg="del">
          <ac:chgData name="Ellie Small" userId="2e7173aac0d4d449" providerId="LiveId" clId="{8A213EE6-F479-4480-B867-9737E13651C3}" dt="2020-08-11T05:29:12.491" v="827" actId="478"/>
          <ac:picMkLst>
            <pc:docMk/>
            <pc:sldMk cId="2335999858" sldId="288"/>
            <ac:picMk id="7" creationId="{15E992BF-36BB-4519-9454-05C97E1357A8}"/>
          </ac:picMkLst>
        </pc:picChg>
      </pc:sldChg>
      <pc:sldChg chg="modSp add mod modAnim">
        <pc:chgData name="Ellie Small" userId="2e7173aac0d4d449" providerId="LiveId" clId="{8A213EE6-F479-4480-B867-9737E13651C3}" dt="2020-08-11T07:20:59.191" v="2946"/>
        <pc:sldMkLst>
          <pc:docMk/>
          <pc:sldMk cId="1257059101" sldId="289"/>
        </pc:sldMkLst>
        <pc:spChg chg="mod">
          <ac:chgData name="Ellie Small" userId="2e7173aac0d4d449" providerId="LiveId" clId="{8A213EE6-F479-4480-B867-9737E13651C3}" dt="2020-08-11T05:33:27.420" v="916" actId="20577"/>
          <ac:spMkLst>
            <pc:docMk/>
            <pc:sldMk cId="1257059101" sldId="289"/>
            <ac:spMk id="2" creationId="{DA0CD55F-603C-4D2A-BE44-42317491026A}"/>
          </ac:spMkLst>
        </pc:spChg>
        <pc:spChg chg="mod">
          <ac:chgData name="Ellie Small" userId="2e7173aac0d4d449" providerId="LiveId" clId="{8A213EE6-F479-4480-B867-9737E13651C3}" dt="2020-08-11T05:45:50.746" v="1176" actId="27636"/>
          <ac:spMkLst>
            <pc:docMk/>
            <pc:sldMk cId="1257059101" sldId="289"/>
            <ac:spMk id="5" creationId="{A2B29835-13AB-4EF1-BD3D-87910E39FDEC}"/>
          </ac:spMkLst>
        </pc:spChg>
      </pc:sldChg>
      <pc:sldChg chg="modSp add del mod">
        <pc:chgData name="Ellie Small" userId="2e7173aac0d4d449" providerId="LiveId" clId="{8A213EE6-F479-4480-B867-9737E13651C3}" dt="2020-08-11T05:37:15.673" v="992" actId="47"/>
        <pc:sldMkLst>
          <pc:docMk/>
          <pc:sldMk cId="830716705" sldId="290"/>
        </pc:sldMkLst>
        <pc:spChg chg="mod">
          <ac:chgData name="Ellie Small" userId="2e7173aac0d4d449" providerId="LiveId" clId="{8A213EE6-F479-4480-B867-9737E13651C3}" dt="2020-08-11T05:37:02.888" v="990" actId="27636"/>
          <ac:spMkLst>
            <pc:docMk/>
            <pc:sldMk cId="830716705" sldId="290"/>
            <ac:spMk id="2" creationId="{DA0CD55F-603C-4D2A-BE44-42317491026A}"/>
          </ac:spMkLst>
        </pc:spChg>
      </pc:sldChg>
      <pc:sldChg chg="modSp add mod ord modAnim">
        <pc:chgData name="Ellie Small" userId="2e7173aac0d4d449" providerId="LiveId" clId="{8A213EE6-F479-4480-B867-9737E13651C3}" dt="2020-08-11T07:37:09.745" v="3005" actId="255"/>
        <pc:sldMkLst>
          <pc:docMk/>
          <pc:sldMk cId="2078359354" sldId="291"/>
        </pc:sldMkLst>
        <pc:spChg chg="mod">
          <ac:chgData name="Ellie Small" userId="2e7173aac0d4d449" providerId="LiveId" clId="{8A213EE6-F479-4480-B867-9737E13651C3}" dt="2020-08-11T05:37:07.644" v="991"/>
          <ac:spMkLst>
            <pc:docMk/>
            <pc:sldMk cId="2078359354" sldId="291"/>
            <ac:spMk id="2" creationId="{DA0CD55F-603C-4D2A-BE44-42317491026A}"/>
          </ac:spMkLst>
        </pc:spChg>
        <pc:spChg chg="mod">
          <ac:chgData name="Ellie Small" userId="2e7173aac0d4d449" providerId="LiveId" clId="{8A213EE6-F479-4480-B867-9737E13651C3}" dt="2020-08-11T07:37:09.745" v="3005" actId="255"/>
          <ac:spMkLst>
            <pc:docMk/>
            <pc:sldMk cId="2078359354" sldId="291"/>
            <ac:spMk id="3" creationId="{55001A84-3A36-4927-A44F-2BB39E2B1C33}"/>
          </ac:spMkLst>
        </pc:spChg>
      </pc:sldChg>
      <pc:sldChg chg="modSp add mod modAnim">
        <pc:chgData name="Ellie Small" userId="2e7173aac0d4d449" providerId="LiveId" clId="{8A213EE6-F479-4480-B867-9737E13651C3}" dt="2020-08-11T07:21:52.218" v="2963"/>
        <pc:sldMkLst>
          <pc:docMk/>
          <pc:sldMk cId="1685683676" sldId="292"/>
        </pc:sldMkLst>
        <pc:spChg chg="mod">
          <ac:chgData name="Ellie Small" userId="2e7173aac0d4d449" providerId="LiveId" clId="{8A213EE6-F479-4480-B867-9737E13651C3}" dt="2020-08-11T05:42:48.192" v="1160" actId="20577"/>
          <ac:spMkLst>
            <pc:docMk/>
            <pc:sldMk cId="1685683676" sldId="292"/>
            <ac:spMk id="2" creationId="{DA0CD55F-603C-4D2A-BE44-42317491026A}"/>
          </ac:spMkLst>
        </pc:spChg>
        <pc:spChg chg="mod">
          <ac:chgData name="Ellie Small" userId="2e7173aac0d4d449" providerId="LiveId" clId="{8A213EE6-F479-4480-B867-9737E13651C3}" dt="2020-08-11T07:21:47.617" v="2962" actId="20577"/>
          <ac:spMkLst>
            <pc:docMk/>
            <pc:sldMk cId="1685683676" sldId="292"/>
            <ac:spMk id="3" creationId="{55001A84-3A36-4927-A44F-2BB39E2B1C33}"/>
          </ac:spMkLst>
        </pc:spChg>
      </pc:sldChg>
      <pc:sldChg chg="addSp modSp add mod modAnim">
        <pc:chgData name="Ellie Small" userId="2e7173aac0d4d449" providerId="LiveId" clId="{8A213EE6-F479-4480-B867-9737E13651C3}" dt="2020-08-22T20:31:30.974" v="3112"/>
        <pc:sldMkLst>
          <pc:docMk/>
          <pc:sldMk cId="3206228696" sldId="293"/>
        </pc:sldMkLst>
        <pc:spChg chg="mod">
          <ac:chgData name="Ellie Small" userId="2e7173aac0d4d449" providerId="LiveId" clId="{8A213EE6-F479-4480-B867-9737E13651C3}" dt="2020-08-11T05:52:42.987" v="1250" actId="20577"/>
          <ac:spMkLst>
            <pc:docMk/>
            <pc:sldMk cId="3206228696" sldId="293"/>
            <ac:spMk id="2" creationId="{DA0CD55F-603C-4D2A-BE44-42317491026A}"/>
          </ac:spMkLst>
        </pc:spChg>
        <pc:spChg chg="mod">
          <ac:chgData name="Ellie Small" userId="2e7173aac0d4d449" providerId="LiveId" clId="{8A213EE6-F479-4480-B867-9737E13651C3}" dt="2020-08-22T20:30:38.739" v="3107"/>
          <ac:spMkLst>
            <pc:docMk/>
            <pc:sldMk cId="3206228696" sldId="293"/>
            <ac:spMk id="3" creationId="{55001A84-3A36-4927-A44F-2BB39E2B1C33}"/>
          </ac:spMkLst>
        </pc:spChg>
        <pc:spChg chg="add mod">
          <ac:chgData name="Ellie Small" userId="2e7173aac0d4d449" providerId="LiveId" clId="{8A213EE6-F479-4480-B867-9737E13651C3}" dt="2020-08-22T20:31:11.400" v="3110" actId="1076"/>
          <ac:spMkLst>
            <pc:docMk/>
            <pc:sldMk cId="3206228696" sldId="293"/>
            <ac:spMk id="5" creationId="{C8653EA3-CCAF-4FB0-BBDF-6D9A88497A7D}"/>
          </ac:spMkLst>
        </pc:spChg>
      </pc:sldChg>
      <pc:sldChg chg="addSp modSp add mod modAnim">
        <pc:chgData name="Ellie Small" userId="2e7173aac0d4d449" providerId="LiveId" clId="{8A213EE6-F479-4480-B867-9737E13651C3}" dt="2020-08-22T20:36:15.454" v="3150" actId="1036"/>
        <pc:sldMkLst>
          <pc:docMk/>
          <pc:sldMk cId="2476866243" sldId="294"/>
        </pc:sldMkLst>
        <pc:spChg chg="mod">
          <ac:chgData name="Ellie Small" userId="2e7173aac0d4d449" providerId="LiveId" clId="{8A213EE6-F479-4480-B867-9737E13651C3}" dt="2020-08-11T06:59:13.804" v="2817" actId="1076"/>
          <ac:spMkLst>
            <pc:docMk/>
            <pc:sldMk cId="2476866243" sldId="294"/>
            <ac:spMk id="2" creationId="{DA0CD55F-603C-4D2A-BE44-42317491026A}"/>
          </ac:spMkLst>
        </pc:spChg>
        <pc:spChg chg="mod">
          <ac:chgData name="Ellie Small" userId="2e7173aac0d4d449" providerId="LiveId" clId="{8A213EE6-F479-4480-B867-9737E13651C3}" dt="2020-08-11T17:45:01.728" v="3026" actId="20577"/>
          <ac:spMkLst>
            <pc:docMk/>
            <pc:sldMk cId="2476866243" sldId="294"/>
            <ac:spMk id="3" creationId="{55001A84-3A36-4927-A44F-2BB39E2B1C33}"/>
          </ac:spMkLst>
        </pc:spChg>
        <pc:spChg chg="add mod">
          <ac:chgData name="Ellie Small" userId="2e7173aac0d4d449" providerId="LiveId" clId="{8A213EE6-F479-4480-B867-9737E13651C3}" dt="2020-08-22T20:33:26.645" v="3121" actId="1076"/>
          <ac:spMkLst>
            <pc:docMk/>
            <pc:sldMk cId="2476866243" sldId="294"/>
            <ac:spMk id="5" creationId="{0E3ACB2D-A308-4B16-B0E2-942B8F990230}"/>
          </ac:spMkLst>
        </pc:spChg>
        <pc:spChg chg="add mod">
          <ac:chgData name="Ellie Small" userId="2e7173aac0d4d449" providerId="LiveId" clId="{8A213EE6-F479-4480-B867-9737E13651C3}" dt="2020-08-22T20:36:15.454" v="3150" actId="1036"/>
          <ac:spMkLst>
            <pc:docMk/>
            <pc:sldMk cId="2476866243" sldId="294"/>
            <ac:spMk id="6" creationId="{894CBFCF-949D-4136-A6F0-8A72F4E9FCC4}"/>
          </ac:spMkLst>
        </pc:spChg>
        <pc:spChg chg="add mod">
          <ac:chgData name="Ellie Small" userId="2e7173aac0d4d449" providerId="LiveId" clId="{8A213EE6-F479-4480-B867-9737E13651C3}" dt="2020-08-22T20:35:40.786" v="3132" actId="1076"/>
          <ac:spMkLst>
            <pc:docMk/>
            <pc:sldMk cId="2476866243" sldId="294"/>
            <ac:spMk id="7" creationId="{B7843C87-371D-4D84-9786-AEA600288378}"/>
          </ac:spMkLst>
        </pc:spChg>
      </pc:sldChg>
      <pc:sldMasterChg chg="modSldLayout">
        <pc:chgData name="Ellie Small" userId="2e7173aac0d4d449" providerId="LiveId" clId="{8A213EE6-F479-4480-B867-9737E13651C3}" dt="2020-08-11T07:34:04.297" v="2998" actId="3064"/>
        <pc:sldMasterMkLst>
          <pc:docMk/>
          <pc:sldMasterMk cId="3203010379" sldId="2147483648"/>
        </pc:sldMasterMkLst>
        <pc:sldLayoutChg chg="modSp mod">
          <pc:chgData name="Ellie Small" userId="2e7173aac0d4d449" providerId="LiveId" clId="{8A213EE6-F479-4480-B867-9737E13651C3}" dt="2020-08-11T07:34:04.297" v="2998" actId="3064"/>
          <pc:sldLayoutMkLst>
            <pc:docMk/>
            <pc:sldMasterMk cId="3203010379" sldId="2147483648"/>
            <pc:sldLayoutMk cId="2772151159" sldId="2147483650"/>
          </pc:sldLayoutMkLst>
          <pc:spChg chg="mod">
            <ac:chgData name="Ellie Small" userId="2e7173aac0d4d449" providerId="LiveId" clId="{8A213EE6-F479-4480-B867-9737E13651C3}" dt="2020-08-11T07:34:04.297" v="2998" actId="3064"/>
            <ac:spMkLst>
              <pc:docMk/>
              <pc:sldMasterMk cId="3203010379" sldId="2147483648"/>
              <pc:sldLayoutMk cId="2772151159" sldId="2147483650"/>
              <ac:spMk id="3" creationId="{00000000-0000-0000-0000-000000000000}"/>
            </ac:spMkLst>
          </pc:spChg>
        </pc:sldLayoutChg>
      </pc:sldMasterChg>
    </pc:docChg>
  </pc:docChgLst>
  <pc:docChgLst>
    <pc:chgData name="Ellie Small" userId="2e7173aac0d4d449" providerId="LiveId" clId="{8E189E1B-B55A-418D-881C-D131EA0AE867}"/>
    <pc:docChg chg="undo custSel addSld delSld modSld sldOrd">
      <pc:chgData name="Ellie Small" userId="2e7173aac0d4d449" providerId="LiveId" clId="{8E189E1B-B55A-418D-881C-D131EA0AE867}" dt="2019-12-06T07:39:59.357" v="983" actId="20577"/>
      <pc:docMkLst>
        <pc:docMk/>
      </pc:docMkLst>
      <pc:sldChg chg="modAnim">
        <pc:chgData name="Ellie Small" userId="2e7173aac0d4d449" providerId="LiveId" clId="{8E189E1B-B55A-418D-881C-D131EA0AE867}" dt="2019-12-06T07:34:00.680" v="937"/>
        <pc:sldMkLst>
          <pc:docMk/>
          <pc:sldMk cId="739183143" sldId="257"/>
        </pc:sldMkLst>
      </pc:sldChg>
      <pc:sldChg chg="modAnim">
        <pc:chgData name="Ellie Small" userId="2e7173aac0d4d449" providerId="LiveId" clId="{8E189E1B-B55A-418D-881C-D131EA0AE867}" dt="2019-12-06T07:34:19.611" v="947"/>
        <pc:sldMkLst>
          <pc:docMk/>
          <pc:sldMk cId="671577576" sldId="258"/>
        </pc:sldMkLst>
      </pc:sldChg>
      <pc:sldChg chg="modAnim">
        <pc:chgData name="Ellie Small" userId="2e7173aac0d4d449" providerId="LiveId" clId="{8E189E1B-B55A-418D-881C-D131EA0AE867}" dt="2019-12-06T06:52:34.420" v="6"/>
        <pc:sldMkLst>
          <pc:docMk/>
          <pc:sldMk cId="694242503" sldId="261"/>
        </pc:sldMkLst>
      </pc:sldChg>
      <pc:sldChg chg="modSp">
        <pc:chgData name="Ellie Small" userId="2e7173aac0d4d449" providerId="LiveId" clId="{8E189E1B-B55A-418D-881C-D131EA0AE867}" dt="2019-12-06T07:31:12.902" v="903" actId="20577"/>
        <pc:sldMkLst>
          <pc:docMk/>
          <pc:sldMk cId="2523096719" sldId="262"/>
        </pc:sldMkLst>
        <pc:spChg chg="mod">
          <ac:chgData name="Ellie Small" userId="2e7173aac0d4d449" providerId="LiveId" clId="{8E189E1B-B55A-418D-881C-D131EA0AE867}" dt="2019-12-06T07:31:12.902" v="903" actId="20577"/>
          <ac:spMkLst>
            <pc:docMk/>
            <pc:sldMk cId="2523096719" sldId="262"/>
            <ac:spMk id="2" creationId="{DA0CD55F-603C-4D2A-BE44-42317491026A}"/>
          </ac:spMkLst>
        </pc:spChg>
      </pc:sldChg>
      <pc:sldChg chg="modSp">
        <pc:chgData name="Ellie Small" userId="2e7173aac0d4d449" providerId="LiveId" clId="{8E189E1B-B55A-418D-881C-D131EA0AE867}" dt="2019-12-06T07:31:18.285" v="907" actId="20577"/>
        <pc:sldMkLst>
          <pc:docMk/>
          <pc:sldMk cId="1027389628" sldId="263"/>
        </pc:sldMkLst>
        <pc:spChg chg="mod">
          <ac:chgData name="Ellie Small" userId="2e7173aac0d4d449" providerId="LiveId" clId="{8E189E1B-B55A-418D-881C-D131EA0AE867}" dt="2019-12-06T07:31:18.285" v="907" actId="20577"/>
          <ac:spMkLst>
            <pc:docMk/>
            <pc:sldMk cId="1027389628" sldId="263"/>
            <ac:spMk id="2" creationId="{DA0CD55F-603C-4D2A-BE44-42317491026A}"/>
          </ac:spMkLst>
        </pc:spChg>
      </pc:sldChg>
      <pc:sldChg chg="addSp modSp modAnim">
        <pc:chgData name="Ellie Small" userId="2e7173aac0d4d449" providerId="LiveId" clId="{8E189E1B-B55A-418D-881C-D131EA0AE867}" dt="2019-12-06T07:35:25.686" v="951"/>
        <pc:sldMkLst>
          <pc:docMk/>
          <pc:sldMk cId="265237843" sldId="264"/>
        </pc:sldMkLst>
        <pc:spChg chg="mod">
          <ac:chgData name="Ellie Small" userId="2e7173aac0d4d449" providerId="LiveId" clId="{8E189E1B-B55A-418D-881C-D131EA0AE867}" dt="2019-12-06T07:31:37.860" v="916" actId="20577"/>
          <ac:spMkLst>
            <pc:docMk/>
            <pc:sldMk cId="265237843" sldId="264"/>
            <ac:spMk id="2" creationId="{DA0CD55F-603C-4D2A-BE44-42317491026A}"/>
          </ac:spMkLst>
        </pc:spChg>
        <pc:spChg chg="add mod">
          <ac:chgData name="Ellie Small" userId="2e7173aac0d4d449" providerId="LiveId" clId="{8E189E1B-B55A-418D-881C-D131EA0AE867}" dt="2019-12-06T07:21:47.305" v="747" actId="1076"/>
          <ac:spMkLst>
            <pc:docMk/>
            <pc:sldMk cId="265237843" sldId="264"/>
            <ac:spMk id="5" creationId="{30873B2E-84E6-4C69-AA44-FE612D05C536}"/>
          </ac:spMkLst>
        </pc:spChg>
        <pc:spChg chg="mod">
          <ac:chgData name="Ellie Small" userId="2e7173aac0d4d449" providerId="LiveId" clId="{8E189E1B-B55A-418D-881C-D131EA0AE867}" dt="2019-12-06T07:21:35.602" v="744" actId="1076"/>
          <ac:spMkLst>
            <pc:docMk/>
            <pc:sldMk cId="265237843" sldId="264"/>
            <ac:spMk id="8" creationId="{63318C74-1443-4228-8EDB-2637ECFD6303}"/>
          </ac:spMkLst>
        </pc:spChg>
        <pc:spChg chg="mod">
          <ac:chgData name="Ellie Small" userId="2e7173aac0d4d449" providerId="LiveId" clId="{8E189E1B-B55A-418D-881C-D131EA0AE867}" dt="2019-12-06T07:21:39.241" v="745" actId="1076"/>
          <ac:spMkLst>
            <pc:docMk/>
            <pc:sldMk cId="265237843" sldId="264"/>
            <ac:spMk id="9" creationId="{5765656E-1BD9-4CC3-911D-B3196E33F25F}"/>
          </ac:spMkLst>
        </pc:spChg>
        <pc:spChg chg="add mod">
          <ac:chgData name="Ellie Small" userId="2e7173aac0d4d449" providerId="LiveId" clId="{8E189E1B-B55A-418D-881C-D131EA0AE867}" dt="2019-12-06T07:22:25.656" v="751" actId="1076"/>
          <ac:spMkLst>
            <pc:docMk/>
            <pc:sldMk cId="265237843" sldId="264"/>
            <ac:spMk id="10" creationId="{764019EB-A624-4F1E-BEA8-9F099AE2CD68}"/>
          </ac:spMkLst>
        </pc:spChg>
      </pc:sldChg>
      <pc:sldChg chg="modSp">
        <pc:chgData name="Ellie Small" userId="2e7173aac0d4d449" providerId="LiveId" clId="{8E189E1B-B55A-418D-881C-D131EA0AE867}" dt="2019-12-06T07:31:56.438" v="925" actId="20577"/>
        <pc:sldMkLst>
          <pc:docMk/>
          <pc:sldMk cId="567937674" sldId="265"/>
        </pc:sldMkLst>
        <pc:spChg chg="mod">
          <ac:chgData name="Ellie Small" userId="2e7173aac0d4d449" providerId="LiveId" clId="{8E189E1B-B55A-418D-881C-D131EA0AE867}" dt="2019-12-06T07:31:56.438" v="925" actId="20577"/>
          <ac:spMkLst>
            <pc:docMk/>
            <pc:sldMk cId="567937674" sldId="265"/>
            <ac:spMk id="2" creationId="{DA0CD55F-603C-4D2A-BE44-42317491026A}"/>
          </ac:spMkLst>
        </pc:spChg>
      </pc:sldChg>
      <pc:sldChg chg="delSp modSp ord modAnim">
        <pc:chgData name="Ellie Small" userId="2e7173aac0d4d449" providerId="LiveId" clId="{8E189E1B-B55A-418D-881C-D131EA0AE867}" dt="2019-12-06T07:37:01.028" v="979" actId="20577"/>
        <pc:sldMkLst>
          <pc:docMk/>
          <pc:sldMk cId="3126147523" sldId="266"/>
        </pc:sldMkLst>
        <pc:spChg chg="mod">
          <ac:chgData name="Ellie Small" userId="2e7173aac0d4d449" providerId="LiveId" clId="{8E189E1B-B55A-418D-881C-D131EA0AE867}" dt="2019-12-06T07:09:39.804" v="684" actId="1076"/>
          <ac:spMkLst>
            <pc:docMk/>
            <pc:sldMk cId="3126147523" sldId="266"/>
            <ac:spMk id="2" creationId="{DA0CD55F-603C-4D2A-BE44-42317491026A}"/>
          </ac:spMkLst>
        </pc:spChg>
        <pc:spChg chg="mod">
          <ac:chgData name="Ellie Small" userId="2e7173aac0d4d449" providerId="LiveId" clId="{8E189E1B-B55A-418D-881C-D131EA0AE867}" dt="2019-12-06T07:37:01.028" v="979" actId="20577"/>
          <ac:spMkLst>
            <pc:docMk/>
            <pc:sldMk cId="3126147523" sldId="266"/>
            <ac:spMk id="3" creationId="{55001A84-3A36-4927-A44F-2BB39E2B1C33}"/>
          </ac:spMkLst>
        </pc:spChg>
        <pc:spChg chg="del mod">
          <ac:chgData name="Ellie Small" userId="2e7173aac0d4d449" providerId="LiveId" clId="{8E189E1B-B55A-418D-881C-D131EA0AE867}" dt="2019-12-06T07:21:58.453" v="748"/>
          <ac:spMkLst>
            <pc:docMk/>
            <pc:sldMk cId="3126147523" sldId="266"/>
            <ac:spMk id="9" creationId="{9CB30111-E08C-405C-9510-3EB2F7747FB4}"/>
          </ac:spMkLst>
        </pc:spChg>
      </pc:sldChg>
      <pc:sldChg chg="modSp modAnim">
        <pc:chgData name="Ellie Small" userId="2e7173aac0d4d449" providerId="LiveId" clId="{8E189E1B-B55A-418D-881C-D131EA0AE867}" dt="2019-12-06T07:30:02.098" v="889" actId="20577"/>
        <pc:sldMkLst>
          <pc:docMk/>
          <pc:sldMk cId="2842397445" sldId="267"/>
        </pc:sldMkLst>
        <pc:spChg chg="mod">
          <ac:chgData name="Ellie Small" userId="2e7173aac0d4d449" providerId="LiveId" clId="{8E189E1B-B55A-418D-881C-D131EA0AE867}" dt="2019-12-06T07:27:08.255" v="851" actId="1076"/>
          <ac:spMkLst>
            <pc:docMk/>
            <pc:sldMk cId="2842397445" sldId="267"/>
            <ac:spMk id="5" creationId="{00000000-0000-0000-0000-000000000000}"/>
          </ac:spMkLst>
        </pc:spChg>
        <pc:spChg chg="mod">
          <ac:chgData name="Ellie Small" userId="2e7173aac0d4d449" providerId="LiveId" clId="{8E189E1B-B55A-418D-881C-D131EA0AE867}" dt="2019-12-06T07:30:02.098" v="889" actId="20577"/>
          <ac:spMkLst>
            <pc:docMk/>
            <pc:sldMk cId="2842397445" sldId="267"/>
            <ac:spMk id="7" creationId="{72F861AD-D2B0-4ECF-9774-06237EC7BB74}"/>
          </ac:spMkLst>
        </pc:spChg>
      </pc:sldChg>
      <pc:sldChg chg="modSp add modAnim">
        <pc:chgData name="Ellie Small" userId="2e7173aac0d4d449" providerId="LiveId" clId="{8E189E1B-B55A-418D-881C-D131EA0AE867}" dt="2019-12-06T07:28:40.281" v="860" actId="14100"/>
        <pc:sldMkLst>
          <pc:docMk/>
          <pc:sldMk cId="2655744798" sldId="271"/>
        </pc:sldMkLst>
        <pc:spChg chg="mod">
          <ac:chgData name="Ellie Small" userId="2e7173aac0d4d449" providerId="LiveId" clId="{8E189E1B-B55A-418D-881C-D131EA0AE867}" dt="2019-12-06T07:28:07.992" v="857" actId="6549"/>
          <ac:spMkLst>
            <pc:docMk/>
            <pc:sldMk cId="2655744798" sldId="271"/>
            <ac:spMk id="2" creationId="{DA0CD55F-603C-4D2A-BE44-42317491026A}"/>
          </ac:spMkLst>
        </pc:spChg>
        <pc:spChg chg="mod">
          <ac:chgData name="Ellie Small" userId="2e7173aac0d4d449" providerId="LiveId" clId="{8E189E1B-B55A-418D-881C-D131EA0AE867}" dt="2019-12-06T07:02:36.514" v="478" actId="6549"/>
          <ac:spMkLst>
            <pc:docMk/>
            <pc:sldMk cId="2655744798" sldId="271"/>
            <ac:spMk id="3" creationId="{55001A84-3A36-4927-A44F-2BB39E2B1C33}"/>
          </ac:spMkLst>
        </pc:spChg>
        <pc:spChg chg="mod">
          <ac:chgData name="Ellie Small" userId="2e7173aac0d4d449" providerId="LiveId" clId="{8E189E1B-B55A-418D-881C-D131EA0AE867}" dt="2019-12-06T07:28:40.281" v="860" actId="14100"/>
          <ac:spMkLst>
            <pc:docMk/>
            <pc:sldMk cId="2655744798" sldId="271"/>
            <ac:spMk id="12" creationId="{5A952C8D-89E8-4717-834C-300D65BB1F5F}"/>
          </ac:spMkLst>
        </pc:spChg>
      </pc:sldChg>
      <pc:sldChg chg="modSp add modAnim">
        <pc:chgData name="Ellie Small" userId="2e7173aac0d4d449" providerId="LiveId" clId="{8E189E1B-B55A-418D-881C-D131EA0AE867}" dt="2019-12-06T07:39:59.357" v="983" actId="20577"/>
        <pc:sldMkLst>
          <pc:docMk/>
          <pc:sldMk cId="381781689" sldId="272"/>
        </pc:sldMkLst>
        <pc:spChg chg="mod">
          <ac:chgData name="Ellie Small" userId="2e7173aac0d4d449" providerId="LiveId" clId="{8E189E1B-B55A-418D-881C-D131EA0AE867}" dt="2019-12-06T07:39:59.357" v="983" actId="20577"/>
          <ac:spMkLst>
            <pc:docMk/>
            <pc:sldMk cId="381781689" sldId="272"/>
            <ac:spMk id="3" creationId="{55001A84-3A36-4927-A44F-2BB39E2B1C33}"/>
          </ac:spMkLst>
        </pc:spChg>
        <pc:spChg chg="mod">
          <ac:chgData name="Ellie Small" userId="2e7173aac0d4d449" providerId="LiveId" clId="{8E189E1B-B55A-418D-881C-D131EA0AE867}" dt="2019-12-06T07:23:08.098" v="759" actId="1076"/>
          <ac:spMkLst>
            <pc:docMk/>
            <pc:sldMk cId="381781689" sldId="272"/>
            <ac:spMk id="5" creationId="{90E9CB5B-0336-45F0-AE49-8C25531C41EB}"/>
          </ac:spMkLst>
        </pc:spChg>
      </pc:sldChg>
      <pc:sldChg chg="add del">
        <pc:chgData name="Ellie Small" userId="2e7173aac0d4d449" providerId="LiveId" clId="{8E189E1B-B55A-418D-881C-D131EA0AE867}" dt="2019-12-06T07:09:53.353" v="686" actId="2696"/>
        <pc:sldMkLst>
          <pc:docMk/>
          <pc:sldMk cId="94529319" sldId="273"/>
        </pc:sldMkLst>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9-29T05:15:22.150"/>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0 118,'0'1,"0"0,0 0,0 0,1 0,-1 1,0-1,1 0,-1 0,0-1,1 1,-1 0,1 0,-1 0,1 0,0 0,-1 0,1-1,0 1,0 0,0-1,-1 1,1 0,0-1,0 1,0-1,0 1,0-1,0 0,0 1,0-1,0 0,1 0,42 2,-28-2,102-5,1-6,162-35,-54 7,21 14,299 9,-385 15,691 28,-846-26,0 1,0-1,-1 2,1-1,-1 1,0 0,0 0,0 1,0 0,0 0,-1 0,0 1,0 0,0 0,0 0,7 11,5 10,0 1,18 40,-23-43,-1 0,-1 1,-1 0,-1 1,-1 0,-2 0,0 0,-2 1,-1 0,-1 0,-3 35,-8 27,-37 154,9-54,11-32,-61 204,71-308,-4 11,-20 97,-60 266,99-422,0 1,1-1,0 1,0-1,1 1,-1-1,1 1,0-1,1 1,-1-1,1 1,0-1,3 8,-1-6,1 0,-1 0,1-1,1 0,-1 0,1 0,0 0,0-1,9 7,28 20,0-1,70 36,23 16,-88-53,1-1,2-3,0-2,2-2,92 27,-126-45,-1 1,1 1,-1 0,0 2,-1-1,0 2,0 1,-1 0,24 20,-11-7,0-1,39 23,-35-26,54 47,-69-48,-1 1,-1 0,-1 2,-1 0,-1 0,10 26,15 23,-2 0,-3 3,-3 0,31 124,-17-53,-12-52,80 167,-85-211,2-1,2-2,1 0,74 76,-76-92,-1 1,-1 2,-2 1,-1 0,-1 2,-3 1,25 55,-41-77,-4-10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9-29T05:16:31.309"/>
    </inkml:context>
    <inkml:brush xml:id="br0">
      <inkml:brushProperty name="width" value="0.05" units="cm"/>
      <inkml:brushProperty name="height" value="0.05" units="cm"/>
      <inkml:brushProperty name="color" value="#E71224"/>
      <inkml:brushProperty name="ignorePressure" value="1"/>
    </inkml:brush>
  </inkml:definitions>
  <inkml:trace contextRef="#ctx0" brushRef="#br0">21 0,'-1'0,"0"1,0-1,0 0,0 0,0 0,0 1,1-1,-1 1,0-1,0 0,0 1,0 0,1-1,-1 1,0-1,1 1,-1 0,0-1,1 1,-1 0,1 0,-1 0,1-1,-1 1,1 0,0 0,-1 0,1 0,0 0,0 0,-1 0,1 0,0 0,0 0,0 0,0 0,1 0,-1-1,0 1,0 0,0 0,1 0,-1 0,1 1,1 13,15 320,-17-333,0 0,1-1,-1 1,1 0,-1 0,1-1,-1 1,1-1,0 1,0 0,0-1,0 1,0-1,0 0,0 1,1-1,-1 0,0 0,1 0,-1 0,1 0,-1 0,1 0,0 0,-1-1,1 1,0-1,-1 1,1-1,0 1,0-1,0 0,2 0,8 0,0 0,0 0,22-5,-24 3,129-28,11-3,-144 32</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9-29T05:16:37.589"/>
    </inkml:context>
    <inkml:brush xml:id="br0">
      <inkml:brushProperty name="width" value="0.05" units="cm"/>
      <inkml:brushProperty name="height" value="0.05" units="cm"/>
      <inkml:brushProperty name="color" value="#E71224"/>
      <inkml:brushProperty name="ignorePressure" value="1"/>
    </inkml:brush>
  </inkml:definitions>
  <inkml:trace contextRef="#ctx0" brushRef="#br0">4742 1,'-4'3,"1"1,0 0,-1 0,1 0,1 0,-1 0,1 1,-4 8,-6 10,-122 183,-226 392,190-282,114-215,-465 765,112-314,231-355,97-111,-111 154,54-20,86-130,-4-2,-118 139,148-197,12-13,-1-1,0-1,-1 0,-29 20,43-34,-1 0,1 0,-1-1,0 1,0-1,1 1,-1-1,0 0,1 0,-1-1,0 1,0 0,1-1,-1 0,-3-1,-45-17,41 15,-35-17,1-2,1-1,1-2,2-2,0-2,2-2,-65-70,28 15,5-3,-78-130,-150-208,131 197,-298-384,381 512,-131-213,208 306,5 7,0 0,0 0,0-1,1 1,-1 0,1-1,-1 1,1-1,0-3,38 10,-6 7,-26-7,1-1,-1 0,1 0,-1 0,1-1,0 0,-1 0,1 0,0-1,0 0,-1 0,1 0,7-2,-9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9-29T05:16:38.228"/>
    </inkml:context>
    <inkml:brush xml:id="br0">
      <inkml:brushProperty name="width" value="0.05" units="cm"/>
      <inkml:brushProperty name="height" value="0.05" units="cm"/>
      <inkml:brushProperty name="color" value="#E71224"/>
      <inkml:brushProperty name="ignorePressure" value="1"/>
    </inkml:brush>
  </inkml:definitions>
  <inkml:trace contextRef="#ctx0" brushRef="#br0">209 1,'-1'5,"-1"1,0-1,0 0,0 0,-1 0,1 0,-1 0,-7 7,-8 17,-21 50,4 2,3 2,-22 89,50-159</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9-29T05:16:51.488"/>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9-29T05:15:24.771"/>
    </inkml:context>
    <inkml:brush xml:id="br0">
      <inkml:brushProperty name="width" value="0.05" units="cm"/>
      <inkml:brushProperty name="height" value="0.05" units="cm"/>
      <inkml:brushProperty name="color" value="#E71224"/>
      <inkml:brushProperty name="ignorePressure" value="1"/>
    </inkml:brush>
  </inkml:definitions>
  <inkml:trace contextRef="#ctx0" brushRef="#br0">15 167,'-1'1,"0"0,0-1,0 1,0 0,0 0,0 0,1-1,-1 1,0 0,0 0,1 0,-1 0,1 1,-1-1,1 0,-1 0,1 0,-1 0,1 1,0-1,0 0,0 0,0 2,16 21,-2-7,14 20,-14-16,2 0,0-1,1-1,23 20,-40-39,1 0,-1 0,0 1,0-1,1 0,-1 0,0 0,0 0,1 0,-1 1,0-1,1 0,-1 0,0 0,1 0,-1 0,0 0,0 0,1 0,-1 0,0 0,1 0,-1 0,0 0,1-1,-1 1,0 0,0 0,1 0,-1 0,0 0,0-1,1 1,-1 0,0 0,0 0,1-1,-1 1,0 0,0-1,8-17,-1-32,-6 41,48-226,-35 175,-12 47,-1 9</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9-29T05:15:29.716"/>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0,'1'6,"0"0,1 1,-1-1,1 0,5 9,4 17,59 254,60 309,-71-286,-43-248,3-1,3-1,30 58,66 136,-26-52,-17-60,23 49,-95-185,0 0,0 0,0 0,0-1,1 1,0-1,0 0,0 0,0 0,1 0,-1-1,1 0,0 0,0 0,0 0,0-1,1 0,-1 0,1-1,-1 1,7 0,15 2,-1-2,1 0,36-4,-32 1,51-4,0-5,125-30,-13 2,-184 36,556-68,-558 69,0 1,0 0,0 0,1 1,-1 0,0 1,0 0,0 0,-1 1,16 6,-14-3,1 1,-1-1,-1 1,1 1,-1 0,-1 0,11 14,1 5,-2 1,0 1,-2 0,-2 1,0 0,-2 1,-2 1,0 0,4 42,2 41,-2 144,-13-254,45 1121,-43-1084,10 187,-10-225,-1 1,1-1,-1 0,1 0,1 0,-1 0,0 0,1 0,0-1,0 1,0-1,0 0,1 0,-1 0,1 0,-1 0,1-1,0 0,0 0,5 2,14 7,0-2,30 8,-48-15,57 14,0-3,0-2,111 4,193-19,-253 0,149-7,364 4,-592 8,-24-2</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9-29T05:15:30.788"/>
    </inkml:context>
    <inkml:brush xml:id="br0">
      <inkml:brushProperty name="width" value="0.05" units="cm"/>
      <inkml:brushProperty name="height" value="0.05" units="cm"/>
      <inkml:brushProperty name="color" value="#E71224"/>
      <inkml:brushProperty name="ignorePressure" value="1"/>
    </inkml:brush>
  </inkml:definitions>
  <inkml:trace contextRef="#ctx0" brushRef="#br0">2 23,'0'0,"0"-1,0 0,-1 1,1-1,0 0,0 1,0-1,0 0,0 1,0-1,0 0,0 1,0-1,0 0,0 1,0-1,1 0,-1 1,0-1,0 0,1 1,-1-1,0 1,1-1,-1 1,1-1,-1 0,1 1,-1 0,1-1,-1 1,1-1,-1 1,1 0,-1-1,1 1,0 0,-1-1,2 1,24 15,-13-5,26 14,2-1,79 30,-34-16,-85-36,0-1,0 1,0 0,0-1,0 1,0 0,0 0,0 0,0 0,0 0,-1 0,1 0,0 0,-1 0,1 0,-1 0,1 0,-1 0,0 1,1-1,-1 0,0 0,0 0,0 1,0-1,0 0,0 0,0 1,0-1,0 0,-1 0,1 0,0 1,-1-1,1 0,-1 0,0 0,1 0,-1 0,0 0,-1 2,-5 7,0 1,-1-2,-12 13,10-12,-47 50,39-44,1 1,1 1,1 1,1 0,-19 31,28-40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9-29T05:15:57.261"/>
    </inkml:context>
    <inkml:brush xml:id="br0">
      <inkml:brushProperty name="width" value="0.1" units="cm"/>
      <inkml:brushProperty name="height" value="0.1" units="cm"/>
      <inkml:brushProperty name="color" value="#AE198D"/>
      <inkml:brushProperty name="ignorePressure" value="1"/>
      <inkml:brushProperty name="inkEffects" value="galaxy"/>
      <inkml:brushProperty name="anchorX" value="0"/>
      <inkml:brushProperty name="anchorY" value="0"/>
      <inkml:brushProperty name="scaleFactor" value="0.5"/>
    </inkml:brush>
  </inkml:definitions>
  <inkml:trace contextRef="#ctx0" brushRef="#br0">32 53,'0'0,"2"-1,1-2,-1 0,0 1,-3-2,-3 1,-2-2,-3-2,1 0,1 1,3 1,3 2,4 1,3 1,5 0,4 1,3 1,5 0,4 1,10 0,7 3,15 3,7 0,-1 0,-1 1,-8-2,-6-1,-6 0,-3-2,-1-1,5 0,2-1,3 0,2-1,2-1,0-1,-2 0,-4-1,-7 1,-5 0,-6 1,-6-1,-5 1,-3 0,-4 0,2 1,-4 1,1-1,-1 2,0 0,0 0,3 1,0-1,1 1,1 1,0 0,-1 2,2 0,0 3,-2 4,0 3,-3 5,-3 7,-4 6,1 3,1 4,-2 2,2 0,-1-4,-3-4,-2-3,0-5,-1-3,0-4,-2-2,0-1,-2-1,1 2,0 2,1 4,-1 4,0 2,4 5,3 5,0 1,1 2,1 0,-1-3,0-4,-2-3,0-5,-1-3,-1-4,-2 1,0 1,-3 2,-1 4,0 4,0 2,2 1,2-2,1-2,0-3,1-3,0-2,0-3,0-2,3 2,-1 1,1 0,1 1,0-2,-1-1,0-4,-2-1,0-2,2-1,-1-2,0-1,0 1,-1-2,-1-1,1 0,-1-1,0-1,0 2,0 0,0 2,2 2,0 4,0 2,3 5,1 4,-1 5,2 5,4 6,0 3,2 1,-1-1,1-4,-1-3,0-5,0-1,2 2,4 9,1 7,1 7,-1 4,-2 0,-2-2,-3-7,0-5,0 0,2 2,0 0,-2 0,-1 1,-1 1,0 2,-2 0,1-1,-3-3,1-5,-2-6,2-3,-2-4,0-2,0-1,-1 1,-2 0,2 0,-1 1,0 0,-1-2,1-3,0 1,0-2,1-1,2 1,4 2,4 2,8 2,9-3,9 0,5-2,3-4,1-3,-2-2,-4-4,-2-1,-1-2,2-1,5-2,2 0,4 0,1-1,5 0,0 0,-4-1,-5 0,-5-2,-5 0,-5-1,-4-1,-5-1,-1 0,-3 0,0 0,0 0,0 1,2 0,3 0,2 1,0 0,1 0,0-1,-3-1,-5-1,-6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9-29T05:15:58.101"/>
    </inkml:context>
    <inkml:brush xml:id="br0">
      <inkml:brushProperty name="width" value="0.1" units="cm"/>
      <inkml:brushProperty name="height" value="0.1" units="cm"/>
      <inkml:brushProperty name="color" value="#AE198D"/>
      <inkml:brushProperty name="ignorePressure" value="1"/>
      <inkml:brushProperty name="inkEffects" value="galaxy"/>
      <inkml:brushProperty name="anchorX" value="-4613.75049"/>
      <inkml:brushProperty name="anchorY" value="-5418.35303"/>
      <inkml:brushProperty name="scaleFactor" value="0.5"/>
    </inkml:brush>
  </inkml:definitions>
  <inkml:trace contextRef="#ctx0" brushRef="#br0">100 1,'0'0,"4"0,1 0,0 0,1 0,1 1,4 3,4 4,7 7,9 9,5 3,2 4,-2-1,-5-3,-5-6,-6-3,-3-4,-6-3,-4-4,-3-2,-10 4,-16 8,-21 15,-14 14,-8 10,2 1,8-2,10-10,9-7,12-10,9-10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9-29T05:16:02.600"/>
    </inkml:context>
    <inkml:brush xml:id="br0">
      <inkml:brushProperty name="width" value="0.1" units="cm"/>
      <inkml:brushProperty name="height" value="0.1" units="cm"/>
      <inkml:brushProperty name="color" value="#AE198D"/>
      <inkml:brushProperty name="ignorePressure" value="1"/>
      <inkml:brushProperty name="inkEffects" value="galaxy"/>
      <inkml:brushProperty name="anchorX" value="-3244.69141"/>
      <inkml:brushProperty name="anchorY" value="-4792.54492"/>
      <inkml:brushProperty name="scaleFactor" value="0.5"/>
    </inkml:brush>
  </inkml:definitions>
  <inkml:trace contextRef="#ctx0" brushRef="#br0">12 6,'0'0,"-2"-1,-1-1,1 1,0 0,1 0,0 2,0 2,3 9,1 9,3 17,3 15,2 7,3 3,3-2,4-4,2-4,2-4,2-1,0 2,-1 3,0 4,-4 2,-1 0,-2-3,-2-4,-3-6,1-4,1-7,2-3,0-1,1-1,-2 2,-1 1,1 2,-4 1,2 1,-3-1,-2-1,0 1,0-1,1 0,-3-4,0-3,1-3,3-3,2-3,8-1,9-2,14 0,6-2,4-3,0-2,-2-4,5-1,7-2,11-1,8-1,1-1,-3 1,-9-1,-4 2,0 0,-1 0,0 0,-1 1,1 0,-5-1,-5 2,-3-1,-7 0,-8-1,-3 2,-3-2,-2 1,5 0,4 0,3 0,2-1,3 2,-1 1,-4 0,-2-1,-4 0,-1-1,-5 1,-2-2,-4 1,-1-1,-4 0,-3-1,-3 0,-2 1,1 0,0 1,-3 0,-1 0,2-1,0 2,3 2,2 1,2 1,2 3,3 2,3 4,3 3,5 5,0 4,2 2,-1 3,0 3,-1 0,-2 1,-3-3,-5-1,-4-5,-4-2,-3-5,-2-1,1-1,0 3,2 2,2 5,0 4,3 7,2 4,3 4,3 3,1 2,1-2,-2-5,2-3,-1-6,0-3,0-3,0 0,-2 3,2 5,-1 6,-1 5,-4 4,-3 2,-4-2,-2-5,-4-4,-1-3,0-2,-1-1,0-2,-1-4,-1-3,-1-5,-2-4,0-5,1-1,-2 0,0 0,-1 0,2 2,-1-1,1 1,-1-2,-1-2,0 0,-1-1,0-2,0-2,0-1,0-1,0 0,0-2,0 0,0-1,0-1,0 0,0 0,0 0,2 1,0-1,1 0,-1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9-29T05:16:04.173"/>
    </inkml:context>
    <inkml:brush xml:id="br0">
      <inkml:brushProperty name="width" value="0.1" units="cm"/>
      <inkml:brushProperty name="height" value="0.1" units="cm"/>
      <inkml:brushProperty name="color" value="#AE198D"/>
      <inkml:brushProperty name="ignorePressure" value="1"/>
      <inkml:brushProperty name="inkEffects" value="galaxy"/>
      <inkml:brushProperty name="anchorX" value="-8594.36426"/>
      <inkml:brushProperty name="anchorY" value="-9849.97754"/>
      <inkml:brushProperty name="scaleFactor" value="0.5"/>
    </inkml:brush>
  </inkml:definitions>
  <inkml:trace contextRef="#ctx0" brushRef="#br0">0 5,'0'0,"0"-1,0-1,0 1,0 0,3 2,-1 1,3 8,3 20,5 19,4 11,0 3,0-5,-1-7,-4-10,-1-9,-4-7,1-8,-3-6,1-2,-1-4,1-2,1-4,1-4,4-11,7-18,8-14,7-11,4-1,-4 4,-3 9,-3 9,-2 8,-4 8,-6 5,-3 5,-2 5,-3 3,-1 2,-1 1,-3 2,0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9-29T05:16:30.497"/>
    </inkml:context>
    <inkml:brush xml:id="br0">
      <inkml:brushProperty name="width" value="0.05" units="cm"/>
      <inkml:brushProperty name="height" value="0.05" units="cm"/>
      <inkml:brushProperty name="color" value="#E71224"/>
      <inkml:brushProperty name="ignorePressure" value="1"/>
    </inkml:brush>
  </inkml:definitions>
  <inkml:trace contextRef="#ctx0" brushRef="#br0">4698 1101,'0'-4,"-1"0,0 0,0 0,-1 0,1 0,-1 0,0 0,0 0,0 1,-1-1,1 1,-6-6,-40-40,43 45,-52-44,-2 3,-90-52,-38-27,-268-182,328 235,-151-62,101 51,-4-2,179 84,0-1,-1 1,1-1,0 1,0 0,0 0,0 0,0 0,0 0,0 0,-1 0,1 1,0-1,0 1,0 0,0 0,0-1,0 1,-2 2,-44 30,22-15,-123 87,-178 163,185-146,-560 481,505-437,-300 247,-233 164,704-558,18-14,0 0,1 1,0 0,0 0,0 0,-7 10,13-13,1-3</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EF17E47-CCA1-4162-8A9F-C7103575FB04}" type="datetimeFigureOut">
              <a:rPr lang="en-US" smtClean="0"/>
              <a:pPr/>
              <a:t>10/3/2020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4663D17-574A-41DA-B355-8884DABB09B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663D17-574A-41DA-B355-8884DABB09BD}" type="slidenum">
              <a:rPr lang="en-US" smtClean="0"/>
              <a:pPr/>
              <a:t>2</a:t>
            </a:fld>
            <a:endParaRPr lang="en-US"/>
          </a:p>
        </p:txBody>
      </p:sp>
    </p:spTree>
    <p:extLst>
      <p:ext uri="{BB962C8B-B14F-4D97-AF65-F5344CB8AC3E}">
        <p14:creationId xmlns:p14="http://schemas.microsoft.com/office/powerpoint/2010/main" val="22849309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663D17-574A-41DA-B355-8884DABB09BD}" type="slidenum">
              <a:rPr lang="en-US" smtClean="0"/>
              <a:pPr/>
              <a:t>12</a:t>
            </a:fld>
            <a:endParaRPr lang="en-US"/>
          </a:p>
        </p:txBody>
      </p:sp>
    </p:spTree>
    <p:extLst>
      <p:ext uri="{BB962C8B-B14F-4D97-AF65-F5344CB8AC3E}">
        <p14:creationId xmlns:p14="http://schemas.microsoft.com/office/powerpoint/2010/main" val="41775171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663D17-574A-41DA-B355-8884DABB09BD}" type="slidenum">
              <a:rPr lang="en-US" smtClean="0"/>
              <a:pPr/>
              <a:t>13</a:t>
            </a:fld>
            <a:endParaRPr lang="en-US"/>
          </a:p>
        </p:txBody>
      </p:sp>
    </p:spTree>
    <p:extLst>
      <p:ext uri="{BB962C8B-B14F-4D97-AF65-F5344CB8AC3E}">
        <p14:creationId xmlns:p14="http://schemas.microsoft.com/office/powerpoint/2010/main" val="11147873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663D17-574A-41DA-B355-8884DABB09BD}" type="slidenum">
              <a:rPr lang="en-US" smtClean="0"/>
              <a:pPr/>
              <a:t>14</a:t>
            </a:fld>
            <a:endParaRPr lang="en-US"/>
          </a:p>
        </p:txBody>
      </p:sp>
    </p:spTree>
    <p:extLst>
      <p:ext uri="{BB962C8B-B14F-4D97-AF65-F5344CB8AC3E}">
        <p14:creationId xmlns:p14="http://schemas.microsoft.com/office/powerpoint/2010/main" val="30564197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663D17-574A-41DA-B355-8884DABB09BD}" type="slidenum">
              <a:rPr lang="en-US" smtClean="0"/>
              <a:pPr/>
              <a:t>15</a:t>
            </a:fld>
            <a:endParaRPr lang="en-US"/>
          </a:p>
        </p:txBody>
      </p:sp>
    </p:spTree>
    <p:extLst>
      <p:ext uri="{BB962C8B-B14F-4D97-AF65-F5344CB8AC3E}">
        <p14:creationId xmlns:p14="http://schemas.microsoft.com/office/powerpoint/2010/main" val="8423724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663D17-574A-41DA-B355-8884DABB09BD}" type="slidenum">
              <a:rPr lang="en-US" smtClean="0"/>
              <a:pPr/>
              <a:t>16</a:t>
            </a:fld>
            <a:endParaRPr lang="en-US"/>
          </a:p>
        </p:txBody>
      </p:sp>
    </p:spTree>
    <p:extLst>
      <p:ext uri="{BB962C8B-B14F-4D97-AF65-F5344CB8AC3E}">
        <p14:creationId xmlns:p14="http://schemas.microsoft.com/office/powerpoint/2010/main" val="633649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663D17-574A-41DA-B355-8884DABB09BD}" type="slidenum">
              <a:rPr lang="en-US" smtClean="0"/>
              <a:pPr/>
              <a:t>17</a:t>
            </a:fld>
            <a:endParaRPr lang="en-US"/>
          </a:p>
        </p:txBody>
      </p:sp>
    </p:spTree>
    <p:extLst>
      <p:ext uri="{BB962C8B-B14F-4D97-AF65-F5344CB8AC3E}">
        <p14:creationId xmlns:p14="http://schemas.microsoft.com/office/powerpoint/2010/main" val="35230512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663D17-574A-41DA-B355-8884DABB09BD}" type="slidenum">
              <a:rPr lang="en-US" smtClean="0"/>
              <a:pPr/>
              <a:t>4</a:t>
            </a:fld>
            <a:endParaRPr lang="en-US"/>
          </a:p>
        </p:txBody>
      </p:sp>
    </p:spTree>
    <p:extLst>
      <p:ext uri="{BB962C8B-B14F-4D97-AF65-F5344CB8AC3E}">
        <p14:creationId xmlns:p14="http://schemas.microsoft.com/office/powerpoint/2010/main" val="7827934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663D17-574A-41DA-B355-8884DABB09BD}" type="slidenum">
              <a:rPr lang="en-US" smtClean="0"/>
              <a:pPr/>
              <a:t>5</a:t>
            </a:fld>
            <a:endParaRPr lang="en-US"/>
          </a:p>
        </p:txBody>
      </p:sp>
    </p:spTree>
    <p:extLst>
      <p:ext uri="{BB962C8B-B14F-4D97-AF65-F5344CB8AC3E}">
        <p14:creationId xmlns:p14="http://schemas.microsoft.com/office/powerpoint/2010/main" val="39713657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663D17-574A-41DA-B355-8884DABB09BD}" type="slidenum">
              <a:rPr lang="en-US" smtClean="0"/>
              <a:pPr/>
              <a:t>6</a:t>
            </a:fld>
            <a:endParaRPr lang="en-US"/>
          </a:p>
        </p:txBody>
      </p:sp>
    </p:spTree>
    <p:extLst>
      <p:ext uri="{BB962C8B-B14F-4D97-AF65-F5344CB8AC3E}">
        <p14:creationId xmlns:p14="http://schemas.microsoft.com/office/powerpoint/2010/main" val="17967156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663D17-574A-41DA-B355-8884DABB09BD}" type="slidenum">
              <a:rPr lang="en-US" smtClean="0"/>
              <a:pPr/>
              <a:t>7</a:t>
            </a:fld>
            <a:endParaRPr lang="en-US"/>
          </a:p>
        </p:txBody>
      </p:sp>
    </p:spTree>
    <p:extLst>
      <p:ext uri="{BB962C8B-B14F-4D97-AF65-F5344CB8AC3E}">
        <p14:creationId xmlns:p14="http://schemas.microsoft.com/office/powerpoint/2010/main" val="23627663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663D17-574A-41DA-B355-8884DABB09BD}" type="slidenum">
              <a:rPr lang="en-US" smtClean="0"/>
              <a:pPr/>
              <a:t>8</a:t>
            </a:fld>
            <a:endParaRPr lang="en-US"/>
          </a:p>
        </p:txBody>
      </p:sp>
    </p:spTree>
    <p:extLst>
      <p:ext uri="{BB962C8B-B14F-4D97-AF65-F5344CB8AC3E}">
        <p14:creationId xmlns:p14="http://schemas.microsoft.com/office/powerpoint/2010/main" val="23481801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663D17-574A-41DA-B355-8884DABB09BD}" type="slidenum">
              <a:rPr lang="en-US" smtClean="0"/>
              <a:pPr/>
              <a:t>9</a:t>
            </a:fld>
            <a:endParaRPr lang="en-US"/>
          </a:p>
        </p:txBody>
      </p:sp>
    </p:spTree>
    <p:extLst>
      <p:ext uri="{BB962C8B-B14F-4D97-AF65-F5344CB8AC3E}">
        <p14:creationId xmlns:p14="http://schemas.microsoft.com/office/powerpoint/2010/main" val="33250430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663D17-574A-41DA-B355-8884DABB09BD}" type="slidenum">
              <a:rPr lang="en-US" smtClean="0"/>
              <a:pPr/>
              <a:t>10</a:t>
            </a:fld>
            <a:endParaRPr lang="en-US"/>
          </a:p>
        </p:txBody>
      </p:sp>
    </p:spTree>
    <p:extLst>
      <p:ext uri="{BB962C8B-B14F-4D97-AF65-F5344CB8AC3E}">
        <p14:creationId xmlns:p14="http://schemas.microsoft.com/office/powerpoint/2010/main" val="40802236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663D17-574A-41DA-B355-8884DABB09BD}" type="slidenum">
              <a:rPr lang="en-US" smtClean="0"/>
              <a:pPr/>
              <a:t>11</a:t>
            </a:fld>
            <a:endParaRPr lang="en-US"/>
          </a:p>
        </p:txBody>
      </p:sp>
    </p:spTree>
    <p:extLst>
      <p:ext uri="{BB962C8B-B14F-4D97-AF65-F5344CB8AC3E}">
        <p14:creationId xmlns:p14="http://schemas.microsoft.com/office/powerpoint/2010/main" val="4635900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r>
              <a:rPr lang="en-US"/>
              <a:t>9/17/2017</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956734-1AD8-4A7A-BF67-E0F0EDC2D14D}" type="slidenum">
              <a:rPr lang="en-US" smtClean="0"/>
              <a:pPr/>
              <a:t>‹#›</a:t>
            </a:fld>
            <a:endParaRPr lang="en-US"/>
          </a:p>
        </p:txBody>
      </p:sp>
    </p:spTree>
    <p:extLst>
      <p:ext uri="{BB962C8B-B14F-4D97-AF65-F5344CB8AC3E}">
        <p14:creationId xmlns:p14="http://schemas.microsoft.com/office/powerpoint/2010/main" val="15543898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9/17/2017</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956734-1AD8-4A7A-BF67-E0F0EDC2D14D}" type="slidenum">
              <a:rPr lang="en-US" smtClean="0"/>
              <a:pPr/>
              <a:t>‹#›</a:t>
            </a:fld>
            <a:endParaRPr lang="en-US"/>
          </a:p>
        </p:txBody>
      </p:sp>
    </p:spTree>
    <p:extLst>
      <p:ext uri="{BB962C8B-B14F-4D97-AF65-F5344CB8AC3E}">
        <p14:creationId xmlns:p14="http://schemas.microsoft.com/office/powerpoint/2010/main" val="29497746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9/17/2017</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956734-1AD8-4A7A-BF67-E0F0EDC2D14D}" type="slidenum">
              <a:rPr lang="en-US" smtClean="0"/>
              <a:pPr/>
              <a:t>‹#›</a:t>
            </a:fld>
            <a:endParaRPr lang="en-US"/>
          </a:p>
        </p:txBody>
      </p:sp>
    </p:spTree>
    <p:extLst>
      <p:ext uri="{BB962C8B-B14F-4D97-AF65-F5344CB8AC3E}">
        <p14:creationId xmlns:p14="http://schemas.microsoft.com/office/powerpoint/2010/main" val="14129544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8C7F5B9-9842-4C8D-BD00-D11CB4D5EC19}" type="datetime1">
              <a:rPr lang="en-US" smtClean="0"/>
              <a:t>10/3/2020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956734-1AD8-4A7A-BF67-E0F0EDC2D14D}" type="slidenum">
              <a:rPr lang="en-US" smtClean="0"/>
              <a:pPr/>
              <a:t>‹#›</a:t>
            </a:fld>
            <a:endParaRPr lang="en-US"/>
          </a:p>
        </p:txBody>
      </p:sp>
    </p:spTree>
    <p:extLst>
      <p:ext uri="{BB962C8B-B14F-4D97-AF65-F5344CB8AC3E}">
        <p14:creationId xmlns:p14="http://schemas.microsoft.com/office/powerpoint/2010/main" val="13519201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E7EEE83-AFF3-418D-B87C-8F372BD03A13}" type="datetime1">
              <a:rPr lang="en-US" smtClean="0"/>
              <a:t>10/3/2020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956734-1AD8-4A7A-BF67-E0F0EDC2D14D}" type="slidenum">
              <a:rPr lang="en-US" smtClean="0"/>
              <a:pPr/>
              <a:t>‹#›</a:t>
            </a:fld>
            <a:endParaRPr lang="en-US"/>
          </a:p>
        </p:txBody>
      </p:sp>
    </p:spTree>
    <p:extLst>
      <p:ext uri="{BB962C8B-B14F-4D97-AF65-F5344CB8AC3E}">
        <p14:creationId xmlns:p14="http://schemas.microsoft.com/office/powerpoint/2010/main" val="18432232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9262CE-BD94-4D05-A403-7B5EEA4A8E9F}" type="datetime1">
              <a:rPr lang="en-US" smtClean="0"/>
              <a:t>10/3/2020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956734-1AD8-4A7A-BF67-E0F0EDC2D14D}" type="slidenum">
              <a:rPr lang="en-US" smtClean="0"/>
              <a:pPr/>
              <a:t>‹#›</a:t>
            </a:fld>
            <a:endParaRPr lang="en-US"/>
          </a:p>
        </p:txBody>
      </p:sp>
    </p:spTree>
    <p:extLst>
      <p:ext uri="{BB962C8B-B14F-4D97-AF65-F5344CB8AC3E}">
        <p14:creationId xmlns:p14="http://schemas.microsoft.com/office/powerpoint/2010/main" val="17573382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76BC7E9-3345-4F3F-B7BC-CBB3ECD7D5D8}" type="datetime1">
              <a:rPr lang="en-US" smtClean="0"/>
              <a:t>10/3/2020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956734-1AD8-4A7A-BF67-E0F0EDC2D14D}" type="slidenum">
              <a:rPr lang="en-US" smtClean="0"/>
              <a:pPr/>
              <a:t>‹#›</a:t>
            </a:fld>
            <a:endParaRPr lang="en-US"/>
          </a:p>
        </p:txBody>
      </p:sp>
    </p:spTree>
    <p:extLst>
      <p:ext uri="{BB962C8B-B14F-4D97-AF65-F5344CB8AC3E}">
        <p14:creationId xmlns:p14="http://schemas.microsoft.com/office/powerpoint/2010/main" val="24255235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A6D4ED6-8ED4-45DE-A4E3-866EC916091F}" type="datetime1">
              <a:rPr lang="en-US" smtClean="0"/>
              <a:t>10/3/2020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D956734-1AD8-4A7A-BF67-E0F0EDC2D14D}" type="slidenum">
              <a:rPr lang="en-US" smtClean="0"/>
              <a:pPr/>
              <a:t>‹#›</a:t>
            </a:fld>
            <a:endParaRPr lang="en-US"/>
          </a:p>
        </p:txBody>
      </p:sp>
    </p:spTree>
    <p:extLst>
      <p:ext uri="{BB962C8B-B14F-4D97-AF65-F5344CB8AC3E}">
        <p14:creationId xmlns:p14="http://schemas.microsoft.com/office/powerpoint/2010/main" val="2509513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7958A24-7799-4A49-97B7-A98814F236B3}" type="datetime1">
              <a:rPr lang="en-US" smtClean="0"/>
              <a:t>10/3/2020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D956734-1AD8-4A7A-BF67-E0F0EDC2D14D}" type="slidenum">
              <a:rPr lang="en-US" smtClean="0"/>
              <a:pPr/>
              <a:t>‹#›</a:t>
            </a:fld>
            <a:endParaRPr lang="en-US"/>
          </a:p>
        </p:txBody>
      </p:sp>
    </p:spTree>
    <p:extLst>
      <p:ext uri="{BB962C8B-B14F-4D97-AF65-F5344CB8AC3E}">
        <p14:creationId xmlns:p14="http://schemas.microsoft.com/office/powerpoint/2010/main" val="251051329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C8802E-137F-41FC-A6B9-AED85EE488B3}" type="datetime1">
              <a:rPr lang="en-US" smtClean="0"/>
              <a:t>10/3/2020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D956734-1AD8-4A7A-BF67-E0F0EDC2D14D}" type="slidenum">
              <a:rPr lang="en-US" smtClean="0"/>
              <a:pPr/>
              <a:t>‹#›</a:t>
            </a:fld>
            <a:endParaRPr lang="en-US"/>
          </a:p>
        </p:txBody>
      </p:sp>
    </p:spTree>
    <p:extLst>
      <p:ext uri="{BB962C8B-B14F-4D97-AF65-F5344CB8AC3E}">
        <p14:creationId xmlns:p14="http://schemas.microsoft.com/office/powerpoint/2010/main" val="14326902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26CDFF5-219B-44FF-93B3-101BC9FCC6B6}" type="datetime1">
              <a:rPr lang="en-US" smtClean="0"/>
              <a:t>10/3/2020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956734-1AD8-4A7A-BF67-E0F0EDC2D14D}" type="slidenum">
              <a:rPr lang="en-US" smtClean="0"/>
              <a:pPr/>
              <a:t>‹#›</a:t>
            </a:fld>
            <a:endParaRPr lang="en-US"/>
          </a:p>
        </p:txBody>
      </p:sp>
    </p:spTree>
    <p:extLst>
      <p:ext uri="{BB962C8B-B14F-4D97-AF65-F5344CB8AC3E}">
        <p14:creationId xmlns:p14="http://schemas.microsoft.com/office/powerpoint/2010/main" val="7556189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r>
              <a:rPr lang="en-US"/>
              <a:t>9/17/2017</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956734-1AD8-4A7A-BF67-E0F0EDC2D14D}" type="slidenum">
              <a:rPr lang="en-US" smtClean="0"/>
              <a:pPr/>
              <a:t>‹#›</a:t>
            </a:fld>
            <a:endParaRPr lang="en-US"/>
          </a:p>
        </p:txBody>
      </p:sp>
    </p:spTree>
    <p:extLst>
      <p:ext uri="{BB962C8B-B14F-4D97-AF65-F5344CB8AC3E}">
        <p14:creationId xmlns:p14="http://schemas.microsoft.com/office/powerpoint/2010/main" val="27721511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5263D-2040-47C5-9D79-7EB246A3C67D}" type="datetime1">
              <a:rPr lang="en-US" smtClean="0"/>
              <a:t>10/3/2020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956734-1AD8-4A7A-BF67-E0F0EDC2D14D}" type="slidenum">
              <a:rPr lang="en-US" smtClean="0"/>
              <a:pPr/>
              <a:t>‹#›</a:t>
            </a:fld>
            <a:endParaRPr lang="en-US"/>
          </a:p>
        </p:txBody>
      </p:sp>
    </p:spTree>
    <p:extLst>
      <p:ext uri="{BB962C8B-B14F-4D97-AF65-F5344CB8AC3E}">
        <p14:creationId xmlns:p14="http://schemas.microsoft.com/office/powerpoint/2010/main" val="284272652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A349996-B6C7-4369-9BDA-07E30AE7FAA7}" type="datetime1">
              <a:rPr lang="en-US" smtClean="0"/>
              <a:t>10/3/2020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956734-1AD8-4A7A-BF67-E0F0EDC2D14D}" type="slidenum">
              <a:rPr lang="en-US" smtClean="0"/>
              <a:pPr/>
              <a:t>‹#›</a:t>
            </a:fld>
            <a:endParaRPr lang="en-US"/>
          </a:p>
        </p:txBody>
      </p:sp>
    </p:spTree>
    <p:extLst>
      <p:ext uri="{BB962C8B-B14F-4D97-AF65-F5344CB8AC3E}">
        <p14:creationId xmlns:p14="http://schemas.microsoft.com/office/powerpoint/2010/main" val="47957364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35BF39F-FE96-4F03-A94B-0FA60785E79C}" type="datetime1">
              <a:rPr lang="en-US" smtClean="0"/>
              <a:t>10/3/2020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956734-1AD8-4A7A-BF67-E0F0EDC2D14D}" type="slidenum">
              <a:rPr lang="en-US" smtClean="0"/>
              <a:pPr/>
              <a:t>‹#›</a:t>
            </a:fld>
            <a:endParaRPr lang="en-US"/>
          </a:p>
        </p:txBody>
      </p:sp>
    </p:spTree>
    <p:extLst>
      <p:ext uri="{BB962C8B-B14F-4D97-AF65-F5344CB8AC3E}">
        <p14:creationId xmlns:p14="http://schemas.microsoft.com/office/powerpoint/2010/main" val="17098598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9/17/2017</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956734-1AD8-4A7A-BF67-E0F0EDC2D14D}" type="slidenum">
              <a:rPr lang="en-US" smtClean="0"/>
              <a:pPr/>
              <a:t>‹#›</a:t>
            </a:fld>
            <a:endParaRPr lang="en-US"/>
          </a:p>
        </p:txBody>
      </p:sp>
    </p:spTree>
    <p:extLst>
      <p:ext uri="{BB962C8B-B14F-4D97-AF65-F5344CB8AC3E}">
        <p14:creationId xmlns:p14="http://schemas.microsoft.com/office/powerpoint/2010/main" val="824309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r>
              <a:rPr lang="en-US"/>
              <a:t>9/17/2017</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956734-1AD8-4A7A-BF67-E0F0EDC2D14D}" type="slidenum">
              <a:rPr lang="en-US" smtClean="0"/>
              <a:pPr/>
              <a:t>‹#›</a:t>
            </a:fld>
            <a:endParaRPr lang="en-US"/>
          </a:p>
        </p:txBody>
      </p:sp>
    </p:spTree>
    <p:extLst>
      <p:ext uri="{BB962C8B-B14F-4D97-AF65-F5344CB8AC3E}">
        <p14:creationId xmlns:p14="http://schemas.microsoft.com/office/powerpoint/2010/main" val="1246753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a:t>9/17/2017</a:t>
            </a:r>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D956734-1AD8-4A7A-BF67-E0F0EDC2D14D}" type="slidenum">
              <a:rPr lang="en-US" smtClean="0"/>
              <a:pPr/>
              <a:t>‹#›</a:t>
            </a:fld>
            <a:endParaRPr lang="en-US"/>
          </a:p>
        </p:txBody>
      </p:sp>
    </p:spTree>
    <p:extLst>
      <p:ext uri="{BB962C8B-B14F-4D97-AF65-F5344CB8AC3E}">
        <p14:creationId xmlns:p14="http://schemas.microsoft.com/office/powerpoint/2010/main" val="3360169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r>
              <a:rPr lang="en-US"/>
              <a:t>9/17/2017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D956734-1AD8-4A7A-BF67-E0F0EDC2D14D}" type="slidenum">
              <a:rPr lang="en-US" smtClean="0"/>
              <a:pPr/>
              <a:t>‹#›</a:t>
            </a:fld>
            <a:endParaRPr lang="en-US"/>
          </a:p>
        </p:txBody>
      </p:sp>
    </p:spTree>
    <p:extLst>
      <p:ext uri="{BB962C8B-B14F-4D97-AF65-F5344CB8AC3E}">
        <p14:creationId xmlns:p14="http://schemas.microsoft.com/office/powerpoint/2010/main" val="38966832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9/17/2017</a:t>
            </a:r>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D956734-1AD8-4A7A-BF67-E0F0EDC2D14D}" type="slidenum">
              <a:rPr lang="en-US" smtClean="0"/>
              <a:pPr/>
              <a:t>‹#›</a:t>
            </a:fld>
            <a:endParaRPr lang="en-US"/>
          </a:p>
        </p:txBody>
      </p:sp>
    </p:spTree>
    <p:extLst>
      <p:ext uri="{BB962C8B-B14F-4D97-AF65-F5344CB8AC3E}">
        <p14:creationId xmlns:p14="http://schemas.microsoft.com/office/powerpoint/2010/main" val="7754749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9/17/2017</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956734-1AD8-4A7A-BF67-E0F0EDC2D14D}" type="slidenum">
              <a:rPr lang="en-US" smtClean="0"/>
              <a:pPr/>
              <a:t>‹#›</a:t>
            </a:fld>
            <a:endParaRPr lang="en-US"/>
          </a:p>
        </p:txBody>
      </p:sp>
    </p:spTree>
    <p:extLst>
      <p:ext uri="{BB962C8B-B14F-4D97-AF65-F5344CB8AC3E}">
        <p14:creationId xmlns:p14="http://schemas.microsoft.com/office/powerpoint/2010/main" val="11540871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9/17/2017</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956734-1AD8-4A7A-BF67-E0F0EDC2D14D}" type="slidenum">
              <a:rPr lang="en-US" smtClean="0"/>
              <a:pPr/>
              <a:t>‹#›</a:t>
            </a:fld>
            <a:endParaRPr lang="en-US"/>
          </a:p>
        </p:txBody>
      </p:sp>
    </p:spTree>
    <p:extLst>
      <p:ext uri="{BB962C8B-B14F-4D97-AF65-F5344CB8AC3E}">
        <p14:creationId xmlns:p14="http://schemas.microsoft.com/office/powerpoint/2010/main" val="15225068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9/17/2017</a:t>
            </a: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956734-1AD8-4A7A-BF67-E0F0EDC2D14D}" type="slidenum">
              <a:rPr lang="en-US" smtClean="0"/>
              <a:pPr/>
              <a:t>‹#›</a:t>
            </a:fld>
            <a:endParaRPr lang="en-US"/>
          </a:p>
        </p:txBody>
      </p:sp>
    </p:spTree>
    <p:extLst>
      <p:ext uri="{BB962C8B-B14F-4D97-AF65-F5344CB8AC3E}">
        <p14:creationId xmlns:p14="http://schemas.microsoft.com/office/powerpoint/2010/main" val="32030103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220497-745A-4958-A9BC-2E5A82F66197}" type="datetime1">
              <a:rPr lang="en-US" smtClean="0"/>
              <a:t>10/3/2020</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956734-1AD8-4A7A-BF67-E0F0EDC2D14D}" type="slidenum">
              <a:rPr lang="en-US" smtClean="0"/>
              <a:pPr/>
              <a:t>‹#›</a:t>
            </a:fld>
            <a:r>
              <a:rPr lang="en-US" dirty="0"/>
              <a:t> of </a:t>
            </a:r>
            <a:fld id="{FA9D3F9A-CBFC-49AB-84A3-C5ED4062DEAA}" type="slidenum">
              <a:rPr lang="en-US" smtClean="0"/>
              <a:pPr/>
              <a:t>‹#›</a:t>
            </a:fld>
            <a:endParaRPr lang="en-US" dirty="0"/>
          </a:p>
        </p:txBody>
      </p:sp>
    </p:spTree>
    <p:extLst>
      <p:ext uri="{BB962C8B-B14F-4D97-AF65-F5344CB8AC3E}">
        <p14:creationId xmlns:p14="http://schemas.microsoft.com/office/powerpoint/2010/main" val="41726554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13.xml"/><Relationship Id="rId5" Type="http://schemas.openxmlformats.org/officeDocument/2006/relationships/image" Target="../media/image3.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13.xml"/><Relationship Id="rId5" Type="http://schemas.openxmlformats.org/officeDocument/2006/relationships/image" Target="../media/image3.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13.xml"/><Relationship Id="rId5" Type="http://schemas.openxmlformats.org/officeDocument/2006/relationships/image" Target="../media/image23.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8" Type="http://schemas.openxmlformats.org/officeDocument/2006/relationships/customXml" Target="../ink/ink2.xml"/><Relationship Id="rId13" Type="http://schemas.openxmlformats.org/officeDocument/2006/relationships/image" Target="../media/image8.png"/><Relationship Id="rId18" Type="http://schemas.openxmlformats.org/officeDocument/2006/relationships/customXml" Target="../ink/ink7.xml"/><Relationship Id="rId26" Type="http://schemas.openxmlformats.org/officeDocument/2006/relationships/customXml" Target="../ink/ink11.xml"/><Relationship Id="rId3" Type="http://schemas.openxmlformats.org/officeDocument/2006/relationships/image" Target="../media/image2.png"/><Relationship Id="rId21" Type="http://schemas.openxmlformats.org/officeDocument/2006/relationships/image" Target="../media/image12.png"/><Relationship Id="rId7" Type="http://schemas.openxmlformats.org/officeDocument/2006/relationships/image" Target="../media/image5.png"/><Relationship Id="rId12" Type="http://schemas.openxmlformats.org/officeDocument/2006/relationships/customXml" Target="../ink/ink4.xml"/><Relationship Id="rId17" Type="http://schemas.openxmlformats.org/officeDocument/2006/relationships/image" Target="../media/image10.png"/><Relationship Id="rId25" Type="http://schemas.openxmlformats.org/officeDocument/2006/relationships/image" Target="../media/image14.png"/><Relationship Id="rId2" Type="http://schemas.openxmlformats.org/officeDocument/2006/relationships/notesSlide" Target="../notesSlides/notesSlide7.xml"/><Relationship Id="rId16" Type="http://schemas.openxmlformats.org/officeDocument/2006/relationships/customXml" Target="../ink/ink6.xml"/><Relationship Id="rId20" Type="http://schemas.openxmlformats.org/officeDocument/2006/relationships/customXml" Target="../ink/ink8.xml"/><Relationship Id="rId29" Type="http://schemas.openxmlformats.org/officeDocument/2006/relationships/image" Target="../media/image16.png"/><Relationship Id="rId1" Type="http://schemas.openxmlformats.org/officeDocument/2006/relationships/slideLayout" Target="../slideLayouts/slideLayout13.xml"/><Relationship Id="rId6" Type="http://schemas.openxmlformats.org/officeDocument/2006/relationships/customXml" Target="../ink/ink1.xml"/><Relationship Id="rId11" Type="http://schemas.openxmlformats.org/officeDocument/2006/relationships/image" Target="../media/image7.png"/><Relationship Id="rId24" Type="http://schemas.openxmlformats.org/officeDocument/2006/relationships/customXml" Target="../ink/ink10.xml"/><Relationship Id="rId5" Type="http://schemas.openxmlformats.org/officeDocument/2006/relationships/image" Target="../media/image4.png"/><Relationship Id="rId15" Type="http://schemas.openxmlformats.org/officeDocument/2006/relationships/image" Target="../media/image9.png"/><Relationship Id="rId23" Type="http://schemas.openxmlformats.org/officeDocument/2006/relationships/image" Target="../media/image13.png"/><Relationship Id="rId28" Type="http://schemas.openxmlformats.org/officeDocument/2006/relationships/customXml" Target="../ink/ink12.xml"/><Relationship Id="rId10" Type="http://schemas.openxmlformats.org/officeDocument/2006/relationships/customXml" Target="../ink/ink3.xml"/><Relationship Id="rId19" Type="http://schemas.openxmlformats.org/officeDocument/2006/relationships/image" Target="../media/image11.png"/><Relationship Id="rId31" Type="http://schemas.openxmlformats.org/officeDocument/2006/relationships/image" Target="../media/image17.png"/><Relationship Id="rId4" Type="http://schemas.openxmlformats.org/officeDocument/2006/relationships/image" Target="../media/image3.png"/><Relationship Id="rId9" Type="http://schemas.openxmlformats.org/officeDocument/2006/relationships/image" Target="../media/image6.png"/><Relationship Id="rId14" Type="http://schemas.openxmlformats.org/officeDocument/2006/relationships/customXml" Target="../ink/ink5.xml"/><Relationship Id="rId22" Type="http://schemas.openxmlformats.org/officeDocument/2006/relationships/customXml" Target="../ink/ink9.xml"/><Relationship Id="rId27" Type="http://schemas.openxmlformats.org/officeDocument/2006/relationships/image" Target="../media/image15.png"/><Relationship Id="rId30" Type="http://schemas.openxmlformats.org/officeDocument/2006/relationships/customXml" Target="../ink/ink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20877" y="1122363"/>
            <a:ext cx="9955162" cy="2387600"/>
          </a:xfrm>
        </p:spPr>
        <p:txBody>
          <a:bodyPr>
            <a:normAutofit/>
          </a:bodyPr>
          <a:lstStyle/>
          <a:p>
            <a:r>
              <a:rPr lang="en-US" sz="4800" b="1" dirty="0"/>
              <a:t>STAT 504 – Network and Text Analytics</a:t>
            </a:r>
            <a:br>
              <a:rPr lang="en-US" sz="4800" b="1" dirty="0"/>
            </a:br>
            <a:r>
              <a:rPr lang="en-US" sz="3200" i="1" dirty="0">
                <a:latin typeface="Times New Roman" panose="02020603050405020304" pitchFamily="18" charset="0"/>
                <a:cs typeface="Times New Roman" panose="02020603050405020304" pitchFamily="18" charset="0"/>
              </a:rPr>
              <a:t>Lecture 6: Partitioning</a:t>
            </a:r>
          </a:p>
        </p:txBody>
      </p:sp>
      <p:sp>
        <p:nvSpPr>
          <p:cNvPr id="3" name="Subtitle 2"/>
          <p:cNvSpPr>
            <a:spLocks noGrp="1"/>
          </p:cNvSpPr>
          <p:nvPr>
            <p:ph type="subTitle" idx="1"/>
          </p:nvPr>
        </p:nvSpPr>
        <p:spPr>
          <a:xfrm>
            <a:off x="1524000" y="3602038"/>
            <a:ext cx="9144000" cy="1655762"/>
          </a:xfrm>
        </p:spPr>
        <p:txBody>
          <a:bodyPr>
            <a:normAutofit/>
          </a:bodyPr>
          <a:lstStyle/>
          <a:p>
            <a:r>
              <a:rPr lang="en-US" sz="3600" dirty="0">
                <a:latin typeface="Bodoni MT Condensed" panose="02070606080606020203" pitchFamily="18" charset="0"/>
              </a:rPr>
              <a:t>By Dr. Ellie Small</a:t>
            </a:r>
          </a:p>
        </p:txBody>
      </p:sp>
    </p:spTree>
    <p:extLst>
      <p:ext uri="{BB962C8B-B14F-4D97-AF65-F5344CB8AC3E}">
        <p14:creationId xmlns:p14="http://schemas.microsoft.com/office/powerpoint/2010/main" val="42698575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CD55F-603C-4D2A-BE44-42317491026A}"/>
              </a:ext>
            </a:extLst>
          </p:cNvPr>
          <p:cNvSpPr>
            <a:spLocks noGrp="1"/>
          </p:cNvSpPr>
          <p:nvPr>
            <p:ph type="title"/>
          </p:nvPr>
        </p:nvSpPr>
        <p:spPr>
          <a:xfrm>
            <a:off x="838200" y="143814"/>
            <a:ext cx="10515600" cy="661451"/>
          </a:xfrm>
        </p:spPr>
        <p:txBody>
          <a:bodyPr/>
          <a:lstStyle/>
          <a:p>
            <a:pPr algn="ctr"/>
            <a:r>
              <a:rPr lang="en-US" sz="3600" dirty="0">
                <a:solidFill>
                  <a:srgbClr val="C00000"/>
                </a:solidFill>
                <a:latin typeface="+mn-lt"/>
              </a:rPr>
              <a:t>Cut Sets</a:t>
            </a:r>
            <a:endParaRPr lang="en-US" dirty="0">
              <a:solidFill>
                <a:srgbClr val="C00000"/>
              </a:solidFill>
              <a:latin typeface="+mn-lt"/>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5001A84-3A36-4927-A44F-2BB39E2B1C33}"/>
                  </a:ext>
                </a:extLst>
              </p:cNvPr>
              <p:cNvSpPr>
                <a:spLocks noGrp="1"/>
              </p:cNvSpPr>
              <p:nvPr>
                <p:ph idx="1"/>
              </p:nvPr>
            </p:nvSpPr>
            <p:spPr>
              <a:xfrm>
                <a:off x="838200" y="805267"/>
                <a:ext cx="10638183" cy="4036699"/>
              </a:xfrm>
            </p:spPr>
            <p:txBody>
              <a:bodyPr>
                <a:normAutofit fontScale="40000" lnSpcReduction="20000"/>
              </a:bodyPr>
              <a:lstStyle/>
              <a:p>
                <a:pPr>
                  <a:lnSpc>
                    <a:spcPct val="120000"/>
                  </a:lnSpc>
                  <a:spcBef>
                    <a:spcPts val="0"/>
                  </a:spcBef>
                  <a:spcAft>
                    <a:spcPts val="600"/>
                  </a:spcAft>
                </a:pPr>
                <a:r>
                  <a:rPr lang="en-US" dirty="0"/>
                  <a:t>A graph </a:t>
                </a:r>
                <a14:m>
                  <m:oMath xmlns:m="http://schemas.openxmlformats.org/officeDocument/2006/math">
                    <m:r>
                      <a:rPr lang="en-US" b="0" i="1" smtClean="0">
                        <a:latin typeface="Cambria Math" panose="02040503050406030204" pitchFamily="18" charset="0"/>
                      </a:rPr>
                      <m:t>𝐺</m:t>
                    </m:r>
                  </m:oMath>
                </a14:m>
                <a:r>
                  <a:rPr lang="en-US" dirty="0"/>
                  <a:t> is </a:t>
                </a:r>
                <a:r>
                  <a:rPr lang="en-US" b="1" i="1" dirty="0"/>
                  <a:t>k-vertex-connected </a:t>
                </a:r>
                <a:r>
                  <a:rPr lang="en-US" dirty="0"/>
                  <a:t>iff 1) its order &gt; k, and 2) removing any subset of less than k vertices leaves a connected subgraph. So if </a:t>
                </a:r>
                <a14:m>
                  <m:oMath xmlns:m="http://schemas.openxmlformats.org/officeDocument/2006/math">
                    <m:r>
                      <a:rPr lang="en-US" b="0" i="1" smtClean="0">
                        <a:latin typeface="Cambria Math" panose="02040503050406030204" pitchFamily="18" charset="0"/>
                      </a:rPr>
                      <m:t>𝐺</m:t>
                    </m:r>
                  </m:oMath>
                </a14:m>
                <a:r>
                  <a:rPr lang="en-US" dirty="0"/>
                  <a:t> is 3-vertex connected, then removing any set of 2 or less vertices will keep </a:t>
                </a:r>
                <a14:m>
                  <m:oMath xmlns:m="http://schemas.openxmlformats.org/officeDocument/2006/math">
                    <m:r>
                      <a:rPr lang="en-US" b="0" i="1" smtClean="0">
                        <a:latin typeface="Cambria Math" panose="02040503050406030204" pitchFamily="18" charset="0"/>
                      </a:rPr>
                      <m:t>𝐺</m:t>
                    </m:r>
                  </m:oMath>
                </a14:m>
                <a:r>
                  <a:rPr lang="en-US" dirty="0"/>
                  <a:t> connected. This means </a:t>
                </a:r>
                <a14:m>
                  <m:oMath xmlns:m="http://schemas.openxmlformats.org/officeDocument/2006/math">
                    <m:r>
                      <a:rPr lang="en-US" b="0" i="1" smtClean="0">
                        <a:latin typeface="Cambria Math" panose="02040503050406030204" pitchFamily="18" charset="0"/>
                      </a:rPr>
                      <m:t>𝐺</m:t>
                    </m:r>
                  </m:oMath>
                </a14:m>
                <a:r>
                  <a:rPr lang="en-US" dirty="0"/>
                  <a:t> is also 2-vertex connected.</a:t>
                </a:r>
              </a:p>
              <a:p>
                <a:pPr marL="225425" indent="0">
                  <a:lnSpc>
                    <a:spcPct val="120000"/>
                  </a:lnSpc>
                  <a:spcBef>
                    <a:spcPts val="0"/>
                  </a:spcBef>
                  <a:spcAft>
                    <a:spcPts val="1800"/>
                  </a:spcAft>
                  <a:buNone/>
                </a:pPr>
                <a:r>
                  <a:rPr lang="en-US" i="1" dirty="0"/>
                  <a:t>g3 Is 2-vertex connected.</a:t>
                </a:r>
              </a:p>
              <a:p>
                <a:pPr>
                  <a:lnSpc>
                    <a:spcPct val="120000"/>
                  </a:lnSpc>
                  <a:spcBef>
                    <a:spcPts val="0"/>
                  </a:spcBef>
                  <a:spcAft>
                    <a:spcPts val="600"/>
                  </a:spcAft>
                </a:pPr>
                <a:r>
                  <a:rPr lang="en-US" dirty="0"/>
                  <a:t>The </a:t>
                </a:r>
                <a:r>
                  <a:rPr lang="en-US" b="1" i="1" dirty="0"/>
                  <a:t>vertex connectivity </a:t>
                </a:r>
                <a:r>
                  <a:rPr lang="en-US" dirty="0"/>
                  <a:t>of </a:t>
                </a:r>
                <a14:m>
                  <m:oMath xmlns:m="http://schemas.openxmlformats.org/officeDocument/2006/math">
                    <m:r>
                      <a:rPr lang="en-US" b="0" i="1" smtClean="0">
                        <a:latin typeface="Cambria Math" panose="02040503050406030204" pitchFamily="18" charset="0"/>
                      </a:rPr>
                      <m:t>𝐺</m:t>
                    </m:r>
                  </m:oMath>
                </a14:m>
                <a:r>
                  <a:rPr lang="en-US" dirty="0"/>
                  <a:t> is the largest integer k such that </a:t>
                </a:r>
                <a14:m>
                  <m:oMath xmlns:m="http://schemas.openxmlformats.org/officeDocument/2006/math">
                    <m:r>
                      <a:rPr lang="en-US" b="0" i="1" smtClean="0">
                        <a:latin typeface="Cambria Math" panose="02040503050406030204" pitchFamily="18" charset="0"/>
                      </a:rPr>
                      <m:t>𝐺</m:t>
                    </m:r>
                  </m:oMath>
                </a14:m>
                <a:r>
                  <a:rPr lang="en-US" dirty="0"/>
                  <a:t> is k-vertex connected. This is equal to the minimum vertex connectivity among all pairs of vertices in </a:t>
                </a:r>
                <a14:m>
                  <m:oMath xmlns:m="http://schemas.openxmlformats.org/officeDocument/2006/math">
                    <m:r>
                      <a:rPr lang="en-US" i="1">
                        <a:latin typeface="Cambria Math" panose="02040503050406030204" pitchFamily="18" charset="0"/>
                      </a:rPr>
                      <m:t>𝐺</m:t>
                    </m:r>
                    <m:r>
                      <a:rPr lang="en-US" i="1">
                        <a:latin typeface="Cambria Math" panose="02040503050406030204" pitchFamily="18" charset="0"/>
                      </a:rPr>
                      <m:t> </m:t>
                    </m:r>
                  </m:oMath>
                </a14:m>
                <a:r>
                  <a:rPr lang="en-US" dirty="0"/>
                  <a:t>and means that the removal of the “right” set of k vertices will disconnect </a:t>
                </a:r>
                <a14:m>
                  <m:oMath xmlns:m="http://schemas.openxmlformats.org/officeDocument/2006/math">
                    <m:r>
                      <a:rPr lang="en-US" i="1">
                        <a:latin typeface="Cambria Math" panose="02040503050406030204" pitchFamily="18" charset="0"/>
                      </a:rPr>
                      <m:t>𝐺</m:t>
                    </m:r>
                  </m:oMath>
                </a14:m>
                <a:r>
                  <a:rPr lang="en-US" dirty="0"/>
                  <a:t>. For example, if the vertex connectivity is 3, then regardless of which 2 vertices we remove, we will always be left with a connected graph. But there exists at least one set of three vertices that, if removed, disconnects the graph. Vertex connectivity of a graph is also implemented in </a:t>
                </a:r>
                <a:r>
                  <a:rPr lang="en-US" dirty="0" err="1">
                    <a:latin typeface="Courier New" panose="02070309020205020404" pitchFamily="49" charset="0"/>
                    <a:cs typeface="Courier New" panose="02070309020205020404" pitchFamily="49" charset="0"/>
                  </a:rPr>
                  <a:t>igraph</a:t>
                </a:r>
                <a:r>
                  <a:rPr lang="en-US" dirty="0"/>
                  <a:t> with the function </a:t>
                </a:r>
                <a:r>
                  <a:rPr lang="en-US" dirty="0" err="1">
                    <a:latin typeface="Courier New" panose="02070309020205020404" pitchFamily="49" charset="0"/>
                    <a:cs typeface="Courier New" panose="02070309020205020404" pitchFamily="49" charset="0"/>
                  </a:rPr>
                  <a:t>vertex_connectivity</a:t>
                </a:r>
                <a:r>
                  <a:rPr lang="en-US" dirty="0"/>
                  <a:t>. </a:t>
                </a:r>
              </a:p>
              <a:p>
                <a:pPr marL="225425" indent="0">
                  <a:lnSpc>
                    <a:spcPct val="120000"/>
                  </a:lnSpc>
                  <a:spcBef>
                    <a:spcPts val="0"/>
                  </a:spcBef>
                  <a:spcAft>
                    <a:spcPts val="1800"/>
                  </a:spcAft>
                  <a:buNone/>
                </a:pPr>
                <a:r>
                  <a:rPr lang="en-US" i="1" dirty="0"/>
                  <a:t>The vertex connectivity of g3 Is 2; for g2 it is 1.</a:t>
                </a:r>
                <a:endParaRPr lang="en-US" dirty="0"/>
              </a:p>
              <a:p>
                <a:pPr>
                  <a:lnSpc>
                    <a:spcPct val="120000"/>
                  </a:lnSpc>
                  <a:spcBef>
                    <a:spcPts val="0"/>
                  </a:spcBef>
                  <a:spcAft>
                    <a:spcPts val="600"/>
                  </a:spcAft>
                </a:pPr>
                <a:r>
                  <a:rPr lang="en-US" dirty="0"/>
                  <a:t>A </a:t>
                </a:r>
                <a:r>
                  <a:rPr lang="en-US" b="1" i="1" dirty="0"/>
                  <a:t>vertex cut set </a:t>
                </a:r>
                <a:r>
                  <a:rPr lang="en-US" dirty="0"/>
                  <a:t>is a set of vertices that disconnects either the graph or a pair of vertices. A </a:t>
                </a:r>
                <a:r>
                  <a:rPr lang="en-US" b="1" i="1" dirty="0"/>
                  <a:t>minimum vertex cut set </a:t>
                </a:r>
                <a:r>
                  <a:rPr lang="en-US" dirty="0"/>
                  <a:t>is the smallest vertex cut set; this may not be unique.</a:t>
                </a:r>
              </a:p>
              <a:p>
                <a:pPr marL="227013" indent="0">
                  <a:lnSpc>
                    <a:spcPct val="120000"/>
                  </a:lnSpc>
                  <a:spcBef>
                    <a:spcPts val="0"/>
                  </a:spcBef>
                  <a:spcAft>
                    <a:spcPts val="1800"/>
                  </a:spcAft>
                  <a:buNone/>
                </a:pPr>
                <a:r>
                  <a:rPr lang="en-US" i="1" dirty="0"/>
                  <a:t>Jill and Pete are a vertex cut set for g3; can you see another one?</a:t>
                </a:r>
              </a:p>
              <a:p>
                <a:pPr>
                  <a:lnSpc>
                    <a:spcPct val="120000"/>
                  </a:lnSpc>
                  <a:spcBef>
                    <a:spcPts val="0"/>
                  </a:spcBef>
                  <a:spcAft>
                    <a:spcPts val="600"/>
                  </a:spcAft>
                </a:pPr>
                <a:r>
                  <a:rPr lang="en-US" dirty="0"/>
                  <a:t>A </a:t>
                </a:r>
                <a:r>
                  <a:rPr lang="en-US" b="1" i="1" dirty="0"/>
                  <a:t>cut vertex </a:t>
                </a:r>
                <a:r>
                  <a:rPr lang="en-US" dirty="0"/>
                  <a:t>(or </a:t>
                </a:r>
                <a:r>
                  <a:rPr lang="en-US" b="1" i="1" dirty="0"/>
                  <a:t>articulation point</a:t>
                </a:r>
                <a:r>
                  <a:rPr lang="en-US" dirty="0"/>
                  <a:t>) is a single vertex that disconnects either the graph or a pair of vertices. Cut vertices for graphs are implemented in </a:t>
                </a:r>
                <a:r>
                  <a:rPr lang="en-US" dirty="0" err="1">
                    <a:latin typeface="Courier New" panose="02070309020205020404" pitchFamily="49" charset="0"/>
                    <a:cs typeface="Courier New" panose="02070309020205020404" pitchFamily="49" charset="0"/>
                  </a:rPr>
                  <a:t>igraph</a:t>
                </a:r>
                <a:r>
                  <a:rPr lang="en-US" dirty="0"/>
                  <a:t> with the function </a:t>
                </a:r>
                <a:r>
                  <a:rPr lang="en-US" dirty="0" err="1">
                    <a:latin typeface="Courier New" panose="02070309020205020404" pitchFamily="49" charset="0"/>
                    <a:cs typeface="Courier New" panose="02070309020205020404" pitchFamily="49" charset="0"/>
                  </a:rPr>
                  <a:t>articulation_points</a:t>
                </a:r>
                <a:r>
                  <a:rPr lang="en-US" dirty="0"/>
                  <a:t>.</a:t>
                </a:r>
              </a:p>
              <a:p>
                <a:pPr marL="227013" indent="0">
                  <a:lnSpc>
                    <a:spcPct val="120000"/>
                  </a:lnSpc>
                  <a:spcBef>
                    <a:spcPts val="0"/>
                  </a:spcBef>
                  <a:spcAft>
                    <a:spcPts val="1800"/>
                  </a:spcAft>
                  <a:buNone/>
                </a:pPr>
                <a:r>
                  <a:rPr lang="en-US" i="1" dirty="0"/>
                  <a:t>Pete is an articulation point for g2. g3 Has no articulation points since its vertex connectivity is 2.</a:t>
                </a:r>
              </a:p>
              <a:p>
                <a:pPr marL="0" indent="0">
                  <a:lnSpc>
                    <a:spcPct val="120000"/>
                  </a:lnSpc>
                  <a:spcBef>
                    <a:spcPct val="0"/>
                  </a:spcBef>
                  <a:buNone/>
                </a:pPr>
                <a:endParaRPr lang="en-US" altLang="en-US" sz="2400" dirty="0"/>
              </a:p>
            </p:txBody>
          </p:sp>
        </mc:Choice>
        <mc:Fallback xmlns="">
          <p:sp>
            <p:nvSpPr>
              <p:cNvPr id="3" name="Content Placeholder 2">
                <a:extLst>
                  <a:ext uri="{FF2B5EF4-FFF2-40B4-BE49-F238E27FC236}">
                    <a16:creationId xmlns:a16="http://schemas.microsoft.com/office/drawing/2014/main" id="{55001A84-3A36-4927-A44F-2BB39E2B1C33}"/>
                  </a:ext>
                </a:extLst>
              </p:cNvPr>
              <p:cNvSpPr>
                <a:spLocks noGrp="1" noRot="1" noChangeAspect="1" noMove="1" noResize="1" noEditPoints="1" noAdjustHandles="1" noChangeArrowheads="1" noChangeShapeType="1" noTextEdit="1"/>
              </p:cNvSpPr>
              <p:nvPr>
                <p:ph idx="1"/>
              </p:nvPr>
            </p:nvSpPr>
            <p:spPr>
              <a:xfrm>
                <a:off x="838200" y="805267"/>
                <a:ext cx="10638183" cy="4036699"/>
              </a:xfrm>
              <a:blipFill>
                <a:blip r:embed="rId3"/>
                <a:stretch>
                  <a:fillRect/>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2DD993BF-46A8-403E-AEA6-02C1B044F423}"/>
              </a:ext>
            </a:extLst>
          </p:cNvPr>
          <p:cNvSpPr>
            <a:spLocks noGrp="1"/>
          </p:cNvSpPr>
          <p:nvPr>
            <p:ph type="sldNum" sz="quarter" idx="12"/>
          </p:nvPr>
        </p:nvSpPr>
        <p:spPr/>
        <p:txBody>
          <a:bodyPr/>
          <a:lstStyle/>
          <a:p>
            <a:fld id="{8D956734-1AD8-4A7A-BF67-E0F0EDC2D14D}" type="slidenum">
              <a:rPr lang="en-US" smtClean="0"/>
              <a:pPr/>
              <a:t>10</a:t>
            </a:fld>
            <a:endParaRPr lang="en-US"/>
          </a:p>
        </p:txBody>
      </p:sp>
      <p:pic>
        <p:nvPicPr>
          <p:cNvPr id="6" name="Picture 5">
            <a:extLst>
              <a:ext uri="{FF2B5EF4-FFF2-40B4-BE49-F238E27FC236}">
                <a16:creationId xmlns:a16="http://schemas.microsoft.com/office/drawing/2014/main" id="{9FEEAE6C-0B3B-4C81-B777-B28E6CEA0B0B}"/>
              </a:ext>
            </a:extLst>
          </p:cNvPr>
          <p:cNvPicPr>
            <a:picLocks noChangeAspect="1"/>
          </p:cNvPicPr>
          <p:nvPr/>
        </p:nvPicPr>
        <p:blipFill rotWithShape="1">
          <a:blip r:embed="rId4"/>
          <a:srcRect l="36070" t="5149" r="31630" b="22214"/>
          <a:stretch/>
        </p:blipFill>
        <p:spPr>
          <a:xfrm>
            <a:off x="2190775" y="4106003"/>
            <a:ext cx="1987826" cy="2345823"/>
          </a:xfrm>
          <a:prstGeom prst="rect">
            <a:avLst/>
          </a:prstGeom>
        </p:spPr>
      </p:pic>
      <p:pic>
        <p:nvPicPr>
          <p:cNvPr id="13" name="Picture 12">
            <a:extLst>
              <a:ext uri="{FF2B5EF4-FFF2-40B4-BE49-F238E27FC236}">
                <a16:creationId xmlns:a16="http://schemas.microsoft.com/office/drawing/2014/main" id="{23749F7D-8C5D-4FA3-9EFC-D3AE5AFD6F8C}"/>
              </a:ext>
            </a:extLst>
          </p:cNvPr>
          <p:cNvPicPr>
            <a:picLocks noChangeAspect="1"/>
          </p:cNvPicPr>
          <p:nvPr/>
        </p:nvPicPr>
        <p:blipFill rotWithShape="1">
          <a:blip r:embed="rId5"/>
          <a:srcRect l="35305" t="6024" r="31171" b="20756"/>
          <a:stretch/>
        </p:blipFill>
        <p:spPr>
          <a:xfrm>
            <a:off x="7277524" y="3787963"/>
            <a:ext cx="2240944" cy="2568387"/>
          </a:xfrm>
          <a:prstGeom prst="rect">
            <a:avLst/>
          </a:prstGeom>
        </p:spPr>
      </p:pic>
    </p:spTree>
    <p:extLst>
      <p:ext uri="{BB962C8B-B14F-4D97-AF65-F5344CB8AC3E}">
        <p14:creationId xmlns:p14="http://schemas.microsoft.com/office/powerpoint/2010/main" val="2817278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CD55F-603C-4D2A-BE44-42317491026A}"/>
              </a:ext>
            </a:extLst>
          </p:cNvPr>
          <p:cNvSpPr>
            <a:spLocks noGrp="1"/>
          </p:cNvSpPr>
          <p:nvPr>
            <p:ph type="title"/>
          </p:nvPr>
        </p:nvSpPr>
        <p:spPr>
          <a:xfrm>
            <a:off x="838200" y="143814"/>
            <a:ext cx="10515600" cy="661451"/>
          </a:xfrm>
        </p:spPr>
        <p:txBody>
          <a:bodyPr/>
          <a:lstStyle/>
          <a:p>
            <a:pPr algn="ctr"/>
            <a:r>
              <a:rPr lang="en-US" sz="3600" dirty="0">
                <a:solidFill>
                  <a:srgbClr val="C00000"/>
                </a:solidFill>
                <a:latin typeface="+mn-lt"/>
              </a:rPr>
              <a:t>Cut Sets - 2</a:t>
            </a:r>
            <a:endParaRPr lang="en-US" dirty="0">
              <a:solidFill>
                <a:srgbClr val="C00000"/>
              </a:solidFill>
              <a:latin typeface="+mn-lt"/>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5001A84-3A36-4927-A44F-2BB39E2B1C33}"/>
                  </a:ext>
                </a:extLst>
              </p:cNvPr>
              <p:cNvSpPr>
                <a:spLocks noGrp="1"/>
              </p:cNvSpPr>
              <p:nvPr>
                <p:ph idx="1"/>
              </p:nvPr>
            </p:nvSpPr>
            <p:spPr>
              <a:xfrm>
                <a:off x="838200" y="805268"/>
                <a:ext cx="10638183" cy="3070046"/>
              </a:xfrm>
            </p:spPr>
            <p:txBody>
              <a:bodyPr>
                <a:normAutofit fontScale="47500" lnSpcReduction="20000"/>
              </a:bodyPr>
              <a:lstStyle/>
              <a:p>
                <a:pPr>
                  <a:lnSpc>
                    <a:spcPct val="120000"/>
                  </a:lnSpc>
                  <a:spcBef>
                    <a:spcPts val="0"/>
                  </a:spcBef>
                  <a:spcAft>
                    <a:spcPts val="600"/>
                  </a:spcAft>
                </a:pPr>
                <a:r>
                  <a:rPr lang="en-US" dirty="0"/>
                  <a:t>A graph </a:t>
                </a:r>
                <a14:m>
                  <m:oMath xmlns:m="http://schemas.openxmlformats.org/officeDocument/2006/math">
                    <m:r>
                      <a:rPr lang="en-US" b="0" i="1" smtClean="0">
                        <a:latin typeface="Cambria Math" panose="02040503050406030204" pitchFamily="18" charset="0"/>
                      </a:rPr>
                      <m:t>𝐺</m:t>
                    </m:r>
                  </m:oMath>
                </a14:m>
                <a:r>
                  <a:rPr lang="en-US" dirty="0"/>
                  <a:t> is </a:t>
                </a:r>
                <a:r>
                  <a:rPr lang="en-US" b="1" i="1" dirty="0"/>
                  <a:t>k-edge-connected</a:t>
                </a:r>
                <a:r>
                  <a:rPr lang="en-US" dirty="0"/>
                  <a:t> if 1) its order is </a:t>
                </a: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2</m:t>
                    </m:r>
                  </m:oMath>
                </a14:m>
                <a:r>
                  <a:rPr lang="en-US" dirty="0"/>
                  <a:t>, and 2) removing any subset of less than k edges leaves a connected subgraph.</a:t>
                </a:r>
              </a:p>
              <a:p>
                <a:pPr marL="225425" indent="0">
                  <a:lnSpc>
                    <a:spcPct val="120000"/>
                  </a:lnSpc>
                  <a:spcBef>
                    <a:spcPts val="0"/>
                  </a:spcBef>
                  <a:spcAft>
                    <a:spcPts val="1800"/>
                  </a:spcAft>
                  <a:buNone/>
                </a:pPr>
                <a:r>
                  <a:rPr lang="en-US" i="1" dirty="0"/>
                  <a:t>Both g2 and g3 are 2-edge-connected.</a:t>
                </a:r>
              </a:p>
              <a:p>
                <a:pPr>
                  <a:lnSpc>
                    <a:spcPct val="120000"/>
                  </a:lnSpc>
                  <a:spcBef>
                    <a:spcPts val="0"/>
                  </a:spcBef>
                  <a:spcAft>
                    <a:spcPts val="600"/>
                  </a:spcAft>
                </a:pPr>
                <a:r>
                  <a:rPr lang="en-US" dirty="0"/>
                  <a:t>The </a:t>
                </a:r>
                <a:r>
                  <a:rPr lang="en-US" b="1" i="1" dirty="0"/>
                  <a:t>edge connectivity </a:t>
                </a:r>
                <a:r>
                  <a:rPr lang="en-US" dirty="0"/>
                  <a:t>of </a:t>
                </a:r>
                <a14:m>
                  <m:oMath xmlns:m="http://schemas.openxmlformats.org/officeDocument/2006/math">
                    <m:r>
                      <a:rPr lang="en-US" b="0" i="1" smtClean="0">
                        <a:latin typeface="Cambria Math" panose="02040503050406030204" pitchFamily="18" charset="0"/>
                      </a:rPr>
                      <m:t>𝐺</m:t>
                    </m:r>
                  </m:oMath>
                </a14:m>
                <a:r>
                  <a:rPr lang="en-US" dirty="0"/>
                  <a:t> is the largest integer k such that </a:t>
                </a:r>
                <a14:m>
                  <m:oMath xmlns:m="http://schemas.openxmlformats.org/officeDocument/2006/math">
                    <m:r>
                      <a:rPr lang="en-US" b="0" i="1" smtClean="0">
                        <a:latin typeface="Cambria Math" panose="02040503050406030204" pitchFamily="18" charset="0"/>
                      </a:rPr>
                      <m:t>𝐺</m:t>
                    </m:r>
                  </m:oMath>
                </a14:m>
                <a:r>
                  <a:rPr lang="en-US" dirty="0"/>
                  <a:t> is k-edge connected. This is equal to the minimum edge connectivity among all pairs of vertices in </a:t>
                </a:r>
                <a14:m>
                  <m:oMath xmlns:m="http://schemas.openxmlformats.org/officeDocument/2006/math">
                    <m:r>
                      <a:rPr lang="en-US" i="1">
                        <a:latin typeface="Cambria Math" panose="02040503050406030204" pitchFamily="18" charset="0"/>
                      </a:rPr>
                      <m:t>𝐺</m:t>
                    </m:r>
                    <m:r>
                      <a:rPr lang="en-US" i="1">
                        <a:latin typeface="Cambria Math" panose="02040503050406030204" pitchFamily="18" charset="0"/>
                      </a:rPr>
                      <m:t> </m:t>
                    </m:r>
                  </m:oMath>
                </a14:m>
                <a:r>
                  <a:rPr lang="en-US" dirty="0"/>
                  <a:t>and also implemented in </a:t>
                </a:r>
                <a:r>
                  <a:rPr lang="en-US" dirty="0" err="1">
                    <a:latin typeface="Courier New" panose="02070309020205020404" pitchFamily="49" charset="0"/>
                    <a:cs typeface="Courier New" panose="02070309020205020404" pitchFamily="49" charset="0"/>
                  </a:rPr>
                  <a:t>igraph</a:t>
                </a:r>
                <a:r>
                  <a:rPr lang="en-US" dirty="0"/>
                  <a:t> with the function </a:t>
                </a:r>
                <a:r>
                  <a:rPr lang="en-US" dirty="0" err="1">
                    <a:latin typeface="Courier New" panose="02070309020205020404" pitchFamily="49" charset="0"/>
                    <a:cs typeface="Courier New" panose="02070309020205020404" pitchFamily="49" charset="0"/>
                  </a:rPr>
                  <a:t>edge_connectivity</a:t>
                </a:r>
                <a:r>
                  <a:rPr lang="en-US" dirty="0"/>
                  <a:t>.</a:t>
                </a:r>
              </a:p>
              <a:p>
                <a:pPr marL="225425" indent="0">
                  <a:lnSpc>
                    <a:spcPct val="120000"/>
                  </a:lnSpc>
                  <a:spcBef>
                    <a:spcPts val="0"/>
                  </a:spcBef>
                  <a:spcAft>
                    <a:spcPts val="1800"/>
                  </a:spcAft>
                  <a:buNone/>
                </a:pPr>
                <a:r>
                  <a:rPr lang="en-US" i="1" dirty="0"/>
                  <a:t>The edge connectivity is 2 for both g2 and g3.</a:t>
                </a:r>
              </a:p>
              <a:p>
                <a:pPr>
                  <a:lnSpc>
                    <a:spcPct val="120000"/>
                  </a:lnSpc>
                  <a:spcBef>
                    <a:spcPts val="0"/>
                  </a:spcBef>
                  <a:spcAft>
                    <a:spcPts val="600"/>
                  </a:spcAft>
                </a:pPr>
                <a:r>
                  <a:rPr lang="en-US" dirty="0"/>
                  <a:t>An </a:t>
                </a:r>
                <a:r>
                  <a:rPr lang="en-US" b="1" i="1" dirty="0"/>
                  <a:t>edge cut set </a:t>
                </a:r>
                <a:r>
                  <a:rPr lang="en-US" dirty="0"/>
                  <a:t>is a set of edges that disconnects the graph.</a:t>
                </a:r>
              </a:p>
              <a:p>
                <a:pPr marL="225425" indent="0">
                  <a:lnSpc>
                    <a:spcPct val="120000"/>
                  </a:lnSpc>
                  <a:spcBef>
                    <a:spcPts val="0"/>
                  </a:spcBef>
                  <a:spcAft>
                    <a:spcPts val="1800"/>
                  </a:spcAft>
                  <a:buNone/>
                </a:pPr>
                <a:r>
                  <a:rPr lang="en-US" i="1" dirty="0"/>
                  <a:t>Ann-Jack and Ann-Rick are an edge cut set for g2. Joe-Jill and Mary-Pete are an edge cut set for g3.</a:t>
                </a:r>
              </a:p>
              <a:p>
                <a:pPr>
                  <a:lnSpc>
                    <a:spcPct val="120000"/>
                  </a:lnSpc>
                  <a:spcBef>
                    <a:spcPts val="0"/>
                  </a:spcBef>
                  <a:spcAft>
                    <a:spcPts val="1800"/>
                  </a:spcAft>
                </a:pPr>
                <a:r>
                  <a:rPr lang="en-US" dirty="0"/>
                  <a:t>The following holds for a graph </a:t>
                </a:r>
                <a14:m>
                  <m:oMath xmlns:m="http://schemas.openxmlformats.org/officeDocument/2006/math">
                    <m:r>
                      <a:rPr lang="en-US" b="0" i="1" smtClean="0">
                        <a:latin typeface="Cambria Math" panose="02040503050406030204" pitchFamily="18" charset="0"/>
                      </a:rPr>
                      <m:t>𝐺</m:t>
                    </m:r>
                  </m:oMath>
                </a14:m>
                <a:r>
                  <a:rPr lang="en-US" dirty="0"/>
                  <a:t>: </a:t>
                </a:r>
                <a14:m>
                  <m:oMath xmlns:m="http://schemas.openxmlformats.org/officeDocument/2006/math">
                    <m:func>
                      <m:funcPr>
                        <m:ctrlPr>
                          <a:rPr lang="en-US" i="1">
                            <a:latin typeface="Cambria Math" panose="02040503050406030204" pitchFamily="18" charset="0"/>
                          </a:rPr>
                        </m:ctrlPr>
                      </m:funcPr>
                      <m:fName>
                        <m:r>
                          <m:rPr>
                            <m:sty m:val="p"/>
                          </m:rPr>
                          <a:rPr lang="en-US">
                            <a:latin typeface="Cambria Math" panose="02040503050406030204" pitchFamily="18" charset="0"/>
                          </a:rPr>
                          <m:t>min</m:t>
                        </m:r>
                      </m:fName>
                      <m:e>
                        <m:d>
                          <m:dPr>
                            <m:ctrlPr>
                              <a:rPr lang="en-US" i="1">
                                <a:latin typeface="Cambria Math" panose="02040503050406030204" pitchFamily="18" charset="0"/>
                              </a:rPr>
                            </m:ctrlPr>
                          </m:dPr>
                          <m:e>
                            <m:r>
                              <a:rPr lang="en-US" b="0" i="1" smtClean="0">
                                <a:latin typeface="Cambria Math" panose="02040503050406030204" pitchFamily="18" charset="0"/>
                              </a:rPr>
                              <m:t>𝑑𝑒𝑔𝑟𝑒𝑒</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𝐺</m:t>
                            </m:r>
                          </m:e>
                        </m:d>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𝑒𝑑𝑔𝑒</m:t>
                        </m:r>
                        <m:r>
                          <a:rPr lang="en-US" i="1">
                            <a:latin typeface="Cambria Math" panose="02040503050406030204" pitchFamily="18" charset="0"/>
                            <a:ea typeface="Cambria Math" panose="02040503050406030204" pitchFamily="18" charset="0"/>
                          </a:rPr>
                          <m:t>_</m:t>
                        </m:r>
                        <m:r>
                          <a:rPr lang="en-US" i="1">
                            <a:latin typeface="Cambria Math" panose="02040503050406030204" pitchFamily="18" charset="0"/>
                            <a:ea typeface="Cambria Math" panose="02040503050406030204" pitchFamily="18" charset="0"/>
                          </a:rPr>
                          <m:t>𝑐𝑜𝑛𝑛𝑒𝑐𝑡𝑖𝑣𝑖𝑡𝑦</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𝐺</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𝑣𝑒𝑟𝑡𝑒𝑥</m:t>
                        </m:r>
                        <m:r>
                          <a:rPr lang="en-US" i="1">
                            <a:latin typeface="Cambria Math" panose="02040503050406030204" pitchFamily="18" charset="0"/>
                            <a:ea typeface="Cambria Math" panose="02040503050406030204" pitchFamily="18" charset="0"/>
                          </a:rPr>
                          <m:t>_</m:t>
                        </m:r>
                        <m:r>
                          <a:rPr lang="en-US" i="1">
                            <a:latin typeface="Cambria Math" panose="02040503050406030204" pitchFamily="18" charset="0"/>
                            <a:ea typeface="Cambria Math" panose="02040503050406030204" pitchFamily="18" charset="0"/>
                          </a:rPr>
                          <m:t>𝑐𝑜𝑛𝑛𝑒𝑐𝑡𝑖𝑣𝑖𝑡𝑦</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𝐺</m:t>
                        </m:r>
                        <m:r>
                          <a:rPr lang="en-US" i="1">
                            <a:latin typeface="Cambria Math" panose="02040503050406030204" pitchFamily="18" charset="0"/>
                            <a:ea typeface="Cambria Math" panose="02040503050406030204" pitchFamily="18" charset="0"/>
                          </a:rPr>
                          <m:t>)</m:t>
                        </m:r>
                      </m:e>
                    </m:func>
                  </m:oMath>
                </a14:m>
                <a:r>
                  <a:rPr lang="en-US" dirty="0"/>
                  <a:t>.</a:t>
                </a:r>
              </a:p>
              <a:p>
                <a:pPr>
                  <a:lnSpc>
                    <a:spcPct val="120000"/>
                  </a:lnSpc>
                  <a:spcBef>
                    <a:spcPts val="0"/>
                  </a:spcBef>
                  <a:spcAft>
                    <a:spcPts val="1800"/>
                  </a:spcAft>
                </a:pPr>
                <a:r>
                  <a:rPr lang="en-US" dirty="0"/>
                  <a:t>Everything on this page and the previous also holds for weakly or strongly connected components of a digraph.</a:t>
                </a:r>
              </a:p>
            </p:txBody>
          </p:sp>
        </mc:Choice>
        <mc:Fallback xmlns="">
          <p:sp>
            <p:nvSpPr>
              <p:cNvPr id="3" name="Content Placeholder 2">
                <a:extLst>
                  <a:ext uri="{FF2B5EF4-FFF2-40B4-BE49-F238E27FC236}">
                    <a16:creationId xmlns:a16="http://schemas.microsoft.com/office/drawing/2014/main" id="{55001A84-3A36-4927-A44F-2BB39E2B1C33}"/>
                  </a:ext>
                </a:extLst>
              </p:cNvPr>
              <p:cNvSpPr>
                <a:spLocks noGrp="1" noRot="1" noChangeAspect="1" noMove="1" noResize="1" noEditPoints="1" noAdjustHandles="1" noChangeArrowheads="1" noChangeShapeType="1" noTextEdit="1"/>
              </p:cNvSpPr>
              <p:nvPr>
                <p:ph idx="1"/>
              </p:nvPr>
            </p:nvSpPr>
            <p:spPr>
              <a:xfrm>
                <a:off x="838200" y="805268"/>
                <a:ext cx="10638183" cy="3070046"/>
              </a:xfrm>
              <a:blipFill>
                <a:blip r:embed="rId3"/>
                <a:stretch>
                  <a:fillRect l="-57" t="-198"/>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2DD993BF-46A8-403E-AEA6-02C1B044F423}"/>
              </a:ext>
            </a:extLst>
          </p:cNvPr>
          <p:cNvSpPr>
            <a:spLocks noGrp="1"/>
          </p:cNvSpPr>
          <p:nvPr>
            <p:ph type="sldNum" sz="quarter" idx="12"/>
          </p:nvPr>
        </p:nvSpPr>
        <p:spPr/>
        <p:txBody>
          <a:bodyPr/>
          <a:lstStyle/>
          <a:p>
            <a:fld id="{8D956734-1AD8-4A7A-BF67-E0F0EDC2D14D}" type="slidenum">
              <a:rPr lang="en-US" smtClean="0"/>
              <a:pPr/>
              <a:t>11</a:t>
            </a:fld>
            <a:endParaRPr lang="en-US"/>
          </a:p>
        </p:txBody>
      </p:sp>
      <p:pic>
        <p:nvPicPr>
          <p:cNvPr id="6" name="Picture 5">
            <a:extLst>
              <a:ext uri="{FF2B5EF4-FFF2-40B4-BE49-F238E27FC236}">
                <a16:creationId xmlns:a16="http://schemas.microsoft.com/office/drawing/2014/main" id="{9FEEAE6C-0B3B-4C81-B777-B28E6CEA0B0B}"/>
              </a:ext>
            </a:extLst>
          </p:cNvPr>
          <p:cNvPicPr>
            <a:picLocks noChangeAspect="1"/>
          </p:cNvPicPr>
          <p:nvPr/>
        </p:nvPicPr>
        <p:blipFill rotWithShape="1">
          <a:blip r:embed="rId4"/>
          <a:srcRect l="36070" t="5149" r="31630" b="22214"/>
          <a:stretch/>
        </p:blipFill>
        <p:spPr>
          <a:xfrm>
            <a:off x="1467962" y="3875314"/>
            <a:ext cx="1987826" cy="2345823"/>
          </a:xfrm>
          <a:prstGeom prst="rect">
            <a:avLst/>
          </a:prstGeom>
        </p:spPr>
      </p:pic>
      <p:pic>
        <p:nvPicPr>
          <p:cNvPr id="13" name="Picture 12">
            <a:extLst>
              <a:ext uri="{FF2B5EF4-FFF2-40B4-BE49-F238E27FC236}">
                <a16:creationId xmlns:a16="http://schemas.microsoft.com/office/drawing/2014/main" id="{23749F7D-8C5D-4FA3-9EFC-D3AE5AFD6F8C}"/>
              </a:ext>
            </a:extLst>
          </p:cNvPr>
          <p:cNvPicPr>
            <a:picLocks noChangeAspect="1"/>
          </p:cNvPicPr>
          <p:nvPr/>
        </p:nvPicPr>
        <p:blipFill rotWithShape="1">
          <a:blip r:embed="rId5"/>
          <a:srcRect l="35305" t="6024" r="31171" b="20756"/>
          <a:stretch/>
        </p:blipFill>
        <p:spPr>
          <a:xfrm>
            <a:off x="8142515" y="3815020"/>
            <a:ext cx="2239350" cy="2566560"/>
          </a:xfrm>
          <a:prstGeom prst="rect">
            <a:avLst/>
          </a:prstGeom>
        </p:spPr>
      </p:pic>
    </p:spTree>
    <p:extLst>
      <p:ext uri="{BB962C8B-B14F-4D97-AF65-F5344CB8AC3E}">
        <p14:creationId xmlns:p14="http://schemas.microsoft.com/office/powerpoint/2010/main" val="1999631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CD55F-603C-4D2A-BE44-42317491026A}"/>
              </a:ext>
            </a:extLst>
          </p:cNvPr>
          <p:cNvSpPr>
            <a:spLocks noGrp="1"/>
          </p:cNvSpPr>
          <p:nvPr>
            <p:ph type="title"/>
          </p:nvPr>
        </p:nvSpPr>
        <p:spPr>
          <a:xfrm>
            <a:off x="838200" y="143814"/>
            <a:ext cx="10515600" cy="661451"/>
          </a:xfrm>
        </p:spPr>
        <p:txBody>
          <a:bodyPr/>
          <a:lstStyle/>
          <a:p>
            <a:pPr algn="ctr"/>
            <a:r>
              <a:rPr lang="en-US" sz="3600" dirty="0">
                <a:solidFill>
                  <a:srgbClr val="C00000"/>
                </a:solidFill>
                <a:latin typeface="+mn-lt"/>
              </a:rPr>
              <a:t>Problem</a:t>
            </a:r>
            <a:endParaRPr lang="en-US" dirty="0">
              <a:solidFill>
                <a:srgbClr val="C00000"/>
              </a:solidFill>
              <a:latin typeface="+mn-lt"/>
            </a:endParaRPr>
          </a:p>
        </p:txBody>
      </p:sp>
      <p:sp>
        <p:nvSpPr>
          <p:cNvPr id="3" name="Content Placeholder 2">
            <a:extLst>
              <a:ext uri="{FF2B5EF4-FFF2-40B4-BE49-F238E27FC236}">
                <a16:creationId xmlns:a16="http://schemas.microsoft.com/office/drawing/2014/main" id="{55001A84-3A36-4927-A44F-2BB39E2B1C33}"/>
              </a:ext>
            </a:extLst>
          </p:cNvPr>
          <p:cNvSpPr>
            <a:spLocks noGrp="1"/>
          </p:cNvSpPr>
          <p:nvPr>
            <p:ph idx="1"/>
          </p:nvPr>
        </p:nvSpPr>
        <p:spPr>
          <a:xfrm>
            <a:off x="838200" y="805267"/>
            <a:ext cx="10515600" cy="5551083"/>
          </a:xfrm>
        </p:spPr>
        <p:txBody>
          <a:bodyPr>
            <a:normAutofit fontScale="77500" lnSpcReduction="20000"/>
          </a:bodyPr>
          <a:lstStyle/>
          <a:p>
            <a:pPr>
              <a:lnSpc>
                <a:spcPct val="120000"/>
              </a:lnSpc>
              <a:spcBef>
                <a:spcPts val="0"/>
              </a:spcBef>
              <a:spcAft>
                <a:spcPts val="1800"/>
              </a:spcAft>
            </a:pPr>
            <a:r>
              <a:rPr lang="en-US" dirty="0"/>
              <a:t>Obtain the </a:t>
            </a:r>
            <a:r>
              <a:rPr lang="en-US" dirty="0">
                <a:latin typeface="Courier New" panose="02070309020205020404" pitchFamily="49" charset="0"/>
                <a:cs typeface="Courier New" panose="02070309020205020404" pitchFamily="49" charset="0"/>
              </a:rPr>
              <a:t>yeast</a:t>
            </a:r>
            <a:r>
              <a:rPr lang="en-US" dirty="0"/>
              <a:t> network from the </a:t>
            </a:r>
            <a:r>
              <a:rPr lang="en-US" dirty="0" err="1">
                <a:latin typeface="Courier New" panose="02070309020205020404" pitchFamily="49" charset="0"/>
                <a:cs typeface="Courier New" panose="02070309020205020404" pitchFamily="49" charset="0"/>
              </a:rPr>
              <a:t>igraphdata</a:t>
            </a:r>
            <a:r>
              <a:rPr lang="en-US" dirty="0"/>
              <a:t> package. Find out what it represents and how large it is (order and size). </a:t>
            </a:r>
          </a:p>
          <a:p>
            <a:pPr>
              <a:lnSpc>
                <a:spcPct val="120000"/>
              </a:lnSpc>
              <a:spcBef>
                <a:spcPts val="0"/>
              </a:spcBef>
              <a:spcAft>
                <a:spcPts val="1800"/>
              </a:spcAft>
            </a:pPr>
            <a:r>
              <a:rPr lang="en-US" dirty="0"/>
              <a:t>Create a frequency table and a histogram of the degrees. What does this tell you?</a:t>
            </a:r>
          </a:p>
          <a:p>
            <a:pPr>
              <a:lnSpc>
                <a:spcPct val="120000"/>
              </a:lnSpc>
              <a:spcBef>
                <a:spcPts val="0"/>
              </a:spcBef>
              <a:spcAft>
                <a:spcPts val="1800"/>
              </a:spcAft>
            </a:pPr>
            <a:r>
              <a:rPr lang="en-US" dirty="0"/>
              <a:t>Confirm that the network is not connected. Split it into components. How many components are there? There appears to be a giant component; how big is it? Save this giant network as </a:t>
            </a:r>
            <a:r>
              <a:rPr lang="en-US" dirty="0">
                <a:latin typeface="Courier New" panose="02070309020205020404" pitchFamily="49" charset="0"/>
                <a:cs typeface="Courier New" panose="02070309020205020404" pitchFamily="49" charset="0"/>
              </a:rPr>
              <a:t>giant</a:t>
            </a:r>
            <a:r>
              <a:rPr lang="en-US" dirty="0"/>
              <a:t>. What percentage of the proteins does the giant contain?</a:t>
            </a:r>
          </a:p>
          <a:p>
            <a:pPr>
              <a:lnSpc>
                <a:spcPct val="120000"/>
              </a:lnSpc>
              <a:spcBef>
                <a:spcPts val="0"/>
              </a:spcBef>
              <a:spcAft>
                <a:spcPts val="1800"/>
              </a:spcAft>
            </a:pPr>
            <a:r>
              <a:rPr lang="en-US" dirty="0"/>
              <a:t>Find the mean distance (use </a:t>
            </a:r>
            <a:r>
              <a:rPr lang="en-US" dirty="0" err="1">
                <a:latin typeface="Courier New" panose="02070309020205020404" pitchFamily="49" charset="0"/>
                <a:cs typeface="Courier New" panose="02070309020205020404" pitchFamily="49" charset="0"/>
              </a:rPr>
              <a:t>mean_distance</a:t>
            </a:r>
            <a:r>
              <a:rPr lang="en-US" dirty="0"/>
              <a:t>) and the diameter of the giant. What do they mean in this context? Does these seem small to you compared to the order of the graph?</a:t>
            </a:r>
          </a:p>
          <a:p>
            <a:pPr>
              <a:lnSpc>
                <a:spcPct val="120000"/>
              </a:lnSpc>
              <a:spcBef>
                <a:spcPts val="0"/>
              </a:spcBef>
              <a:spcAft>
                <a:spcPts val="1800"/>
              </a:spcAft>
            </a:pPr>
            <a:r>
              <a:rPr lang="en-US" dirty="0"/>
              <a:t>Find the vertex connectivity and the edge connectivity of the giant. Are there any cut vertices? If so, how many? What percentage is that of the total number of vertices (proteins) of the network? What does that mean?</a:t>
            </a:r>
          </a:p>
          <a:p>
            <a:pPr marL="0" indent="0">
              <a:lnSpc>
                <a:spcPct val="120000"/>
              </a:lnSpc>
              <a:spcBef>
                <a:spcPts val="0"/>
              </a:spcBef>
              <a:spcAft>
                <a:spcPts val="1800"/>
              </a:spcAft>
              <a:buNone/>
            </a:pPr>
            <a:endParaRPr lang="en-US" dirty="0"/>
          </a:p>
          <a:p>
            <a:pPr marL="0" indent="0">
              <a:lnSpc>
                <a:spcPct val="120000"/>
              </a:lnSpc>
              <a:spcBef>
                <a:spcPts val="0"/>
              </a:spcBef>
              <a:spcAft>
                <a:spcPts val="1800"/>
              </a:spcAft>
              <a:buNone/>
            </a:pPr>
            <a:endParaRPr lang="en-US" dirty="0"/>
          </a:p>
          <a:p>
            <a:pPr>
              <a:lnSpc>
                <a:spcPct val="120000"/>
              </a:lnSpc>
              <a:spcBef>
                <a:spcPts val="0"/>
              </a:spcBef>
              <a:spcAft>
                <a:spcPts val="1800"/>
              </a:spcAft>
            </a:pPr>
            <a:endParaRPr lang="en-US" dirty="0"/>
          </a:p>
          <a:p>
            <a:pPr marL="0" indent="0">
              <a:lnSpc>
                <a:spcPct val="120000"/>
              </a:lnSpc>
              <a:spcBef>
                <a:spcPct val="0"/>
              </a:spcBef>
              <a:buNone/>
            </a:pPr>
            <a:endParaRPr lang="en-US" altLang="en-US" sz="2400" dirty="0"/>
          </a:p>
        </p:txBody>
      </p:sp>
      <p:sp>
        <p:nvSpPr>
          <p:cNvPr id="4" name="Slide Number Placeholder 3">
            <a:extLst>
              <a:ext uri="{FF2B5EF4-FFF2-40B4-BE49-F238E27FC236}">
                <a16:creationId xmlns:a16="http://schemas.microsoft.com/office/drawing/2014/main" id="{2DD993BF-46A8-403E-AEA6-02C1B044F423}"/>
              </a:ext>
            </a:extLst>
          </p:cNvPr>
          <p:cNvSpPr>
            <a:spLocks noGrp="1"/>
          </p:cNvSpPr>
          <p:nvPr>
            <p:ph type="sldNum" sz="quarter" idx="12"/>
          </p:nvPr>
        </p:nvSpPr>
        <p:spPr/>
        <p:txBody>
          <a:bodyPr/>
          <a:lstStyle/>
          <a:p>
            <a:fld id="{8D956734-1AD8-4A7A-BF67-E0F0EDC2D14D}" type="slidenum">
              <a:rPr lang="en-US" smtClean="0"/>
              <a:pPr/>
              <a:t>12</a:t>
            </a:fld>
            <a:endParaRPr lang="en-US"/>
          </a:p>
        </p:txBody>
      </p:sp>
    </p:spTree>
    <p:extLst>
      <p:ext uri="{BB962C8B-B14F-4D97-AF65-F5344CB8AC3E}">
        <p14:creationId xmlns:p14="http://schemas.microsoft.com/office/powerpoint/2010/main" val="3782126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CD55F-603C-4D2A-BE44-42317491026A}"/>
              </a:ext>
            </a:extLst>
          </p:cNvPr>
          <p:cNvSpPr>
            <a:spLocks noGrp="1"/>
          </p:cNvSpPr>
          <p:nvPr>
            <p:ph type="title"/>
          </p:nvPr>
        </p:nvSpPr>
        <p:spPr>
          <a:xfrm>
            <a:off x="838200" y="143814"/>
            <a:ext cx="10515600" cy="661451"/>
          </a:xfrm>
        </p:spPr>
        <p:txBody>
          <a:bodyPr/>
          <a:lstStyle/>
          <a:p>
            <a:pPr algn="ctr"/>
            <a:r>
              <a:rPr lang="en-US" sz="3600" dirty="0">
                <a:solidFill>
                  <a:srgbClr val="C00000"/>
                </a:solidFill>
                <a:latin typeface="+mn-lt"/>
              </a:rPr>
              <a:t>Graph Partitioning</a:t>
            </a:r>
            <a:endParaRPr lang="en-US" dirty="0">
              <a:solidFill>
                <a:srgbClr val="C00000"/>
              </a:solidFill>
              <a:latin typeface="+mn-lt"/>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5001A84-3A36-4927-A44F-2BB39E2B1C33}"/>
                  </a:ext>
                </a:extLst>
              </p:cNvPr>
              <p:cNvSpPr>
                <a:spLocks noGrp="1"/>
              </p:cNvSpPr>
              <p:nvPr>
                <p:ph idx="1"/>
              </p:nvPr>
            </p:nvSpPr>
            <p:spPr>
              <a:xfrm>
                <a:off x="838200" y="805267"/>
                <a:ext cx="10515600" cy="5781063"/>
              </a:xfrm>
            </p:spPr>
            <p:txBody>
              <a:bodyPr>
                <a:normAutofit fontScale="70000" lnSpcReduction="20000"/>
              </a:bodyPr>
              <a:lstStyle/>
              <a:p>
                <a:pPr>
                  <a:lnSpc>
                    <a:spcPct val="120000"/>
                  </a:lnSpc>
                  <a:spcBef>
                    <a:spcPts val="0"/>
                  </a:spcBef>
                  <a:spcAft>
                    <a:spcPts val="1800"/>
                  </a:spcAft>
                </a:pPr>
                <a:r>
                  <a:rPr lang="en-US" b="1" i="1" dirty="0"/>
                  <a:t>Graph Partitioning</a:t>
                </a:r>
                <a:r>
                  <a:rPr lang="en-US" dirty="0"/>
                  <a:t>, or </a:t>
                </a:r>
                <a:r>
                  <a:rPr lang="en-US" b="1" i="1" dirty="0"/>
                  <a:t>community detection</a:t>
                </a:r>
                <a:r>
                  <a:rPr lang="en-US" dirty="0"/>
                  <a:t>, is the task of dividing the vertices of a network into a set of “natural” subgraphs; the vertices in each subgraph should be well-connected, while the number of edges running between the groups should be minimized. This will allow us to find subsets of vertices that are cohesive with respect to the connections between them.</a:t>
                </a:r>
              </a:p>
              <a:p>
                <a:pPr>
                  <a:lnSpc>
                    <a:spcPct val="120000"/>
                  </a:lnSpc>
                  <a:spcBef>
                    <a:spcPts val="0"/>
                  </a:spcBef>
                  <a:spcAft>
                    <a:spcPts val="1800"/>
                  </a:spcAft>
                </a:pPr>
                <a:r>
                  <a:rPr lang="en-US" dirty="0"/>
                  <a:t>A </a:t>
                </a:r>
                <a:r>
                  <a:rPr lang="en-US" b="1" i="1" dirty="0"/>
                  <a:t>partition</a:t>
                </a:r>
                <a:r>
                  <a:rPr lang="en-US" dirty="0"/>
                  <a:t> of a graph </a:t>
                </a:r>
                <a14:m>
                  <m:oMath xmlns:m="http://schemas.openxmlformats.org/officeDocument/2006/math">
                    <m:r>
                      <a:rPr lang="en-US" b="0" i="1" smtClean="0">
                        <a:latin typeface="Cambria Math" panose="02040503050406030204" pitchFamily="18" charset="0"/>
                      </a:rPr>
                      <m:t>𝐺</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𝑉</m:t>
                        </m:r>
                        <m:r>
                          <a:rPr lang="en-US" b="0" i="1" smtClean="0">
                            <a:latin typeface="Cambria Math" panose="02040503050406030204" pitchFamily="18" charset="0"/>
                          </a:rPr>
                          <m:t>,</m:t>
                        </m:r>
                        <m:r>
                          <a:rPr lang="en-US" b="0" i="1" smtClean="0">
                            <a:latin typeface="Cambria Math" panose="02040503050406030204" pitchFamily="18" charset="0"/>
                          </a:rPr>
                          <m:t>𝐸</m:t>
                        </m:r>
                      </m:e>
                    </m:d>
                  </m:oMath>
                </a14:m>
                <a:r>
                  <a:rPr lang="en-US" dirty="0"/>
                  <a:t> is a decomposition of </a:t>
                </a:r>
                <a14:m>
                  <m:oMath xmlns:m="http://schemas.openxmlformats.org/officeDocument/2006/math">
                    <m:r>
                      <a:rPr lang="en-US" b="0" i="1" smtClean="0">
                        <a:latin typeface="Cambria Math" panose="02040503050406030204" pitchFamily="18" charset="0"/>
                      </a:rPr>
                      <m:t>𝑉</m:t>
                    </m:r>
                  </m:oMath>
                </a14:m>
                <a:r>
                  <a:rPr lang="en-US" dirty="0"/>
                  <a:t> into disjoint, nonempty subgraphs </a:t>
                </a:r>
                <a14:m>
                  <m:oMath xmlns:m="http://schemas.openxmlformats.org/officeDocument/2006/math">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𝐶</m:t>
                            </m:r>
                          </m:e>
                          <m:sub>
                            <m:r>
                              <a:rPr lang="en-US" i="1">
                                <a:latin typeface="Cambria Math" panose="02040503050406030204" pitchFamily="18" charset="0"/>
                                <a:ea typeface="Cambria Math" panose="02040503050406030204" pitchFamily="18" charset="0"/>
                              </a:rPr>
                              <m:t>𝑘</m:t>
                            </m:r>
                          </m:sub>
                        </m:sSub>
                      </m:e>
                    </m:d>
                    <m:r>
                      <a:rPr lang="en-US" i="1">
                        <a:latin typeface="Cambria Math" panose="02040503050406030204" pitchFamily="18" charset="0"/>
                        <a:ea typeface="Cambria Math" panose="02040503050406030204" pitchFamily="18" charset="0"/>
                      </a:rPr>
                      <m:t> </m:t>
                    </m:r>
                  </m:oMath>
                </a14:m>
                <a:r>
                  <a:rPr lang="en-US" dirty="0"/>
                  <a:t>(also called </a:t>
                </a:r>
                <a:r>
                  <a:rPr lang="en-US" b="1" i="1" dirty="0"/>
                  <a:t>communities</a:t>
                </a:r>
                <a:r>
                  <a:rPr lang="en-US" dirty="0"/>
                  <a:t>), such that the union of their vertices equals </a:t>
                </a:r>
                <a14:m>
                  <m:oMath xmlns:m="http://schemas.openxmlformats.org/officeDocument/2006/math">
                    <m:r>
                      <a:rPr lang="en-US" b="0" i="1" smtClean="0">
                        <a:latin typeface="Cambria Math" panose="02040503050406030204" pitchFamily="18" charset="0"/>
                      </a:rPr>
                      <m:t>𝑉</m:t>
                    </m:r>
                  </m:oMath>
                </a14:m>
                <a:r>
                  <a:rPr lang="en-US" dirty="0"/>
                  <a:t>.</a:t>
                </a:r>
              </a:p>
              <a:p>
                <a:pPr>
                  <a:lnSpc>
                    <a:spcPct val="120000"/>
                  </a:lnSpc>
                  <a:spcBef>
                    <a:spcPts val="0"/>
                  </a:spcBef>
                  <a:spcAft>
                    <a:spcPts val="1800"/>
                  </a:spcAft>
                </a:pPr>
                <a:r>
                  <a:rPr lang="en-US" dirty="0"/>
                  <a:t>A </a:t>
                </a:r>
                <a:r>
                  <a:rPr lang="en-US" b="1" i="1" dirty="0"/>
                  <a:t>cohesive subgraph </a:t>
                </a:r>
                <a:r>
                  <a:rPr lang="en-US" dirty="0"/>
                  <a:t>of </a:t>
                </a:r>
                <a14:m>
                  <m:oMath xmlns:m="http://schemas.openxmlformats.org/officeDocument/2006/math">
                    <m:r>
                      <a:rPr lang="en-US" b="0" i="1" smtClean="0">
                        <a:latin typeface="Cambria Math" panose="02040503050406030204" pitchFamily="18" charset="0"/>
                      </a:rPr>
                      <m:t>𝐺</m:t>
                    </m:r>
                  </m:oMath>
                </a14:m>
                <a:r>
                  <a:rPr lang="en-US" dirty="0"/>
                  <a:t> is 1) Well-connected among itself and 2) relatively well separated from the rest of </a:t>
                </a:r>
                <a14:m>
                  <m:oMath xmlns:m="http://schemas.openxmlformats.org/officeDocument/2006/math">
                    <m:r>
                      <a:rPr lang="en-US" b="0" i="1" smtClean="0">
                        <a:latin typeface="Cambria Math" panose="02040503050406030204" pitchFamily="18" charset="0"/>
                      </a:rPr>
                      <m:t>𝑉</m:t>
                    </m:r>
                  </m:oMath>
                </a14:m>
                <a:r>
                  <a:rPr lang="en-US" dirty="0"/>
                  <a:t>.</a:t>
                </a:r>
              </a:p>
              <a:p>
                <a:pPr>
                  <a:lnSpc>
                    <a:spcPct val="120000"/>
                  </a:lnSpc>
                  <a:spcBef>
                    <a:spcPts val="0"/>
                  </a:spcBef>
                  <a:spcAft>
                    <a:spcPts val="1800"/>
                  </a:spcAft>
                </a:pPr>
                <a:r>
                  <a:rPr lang="en-US" dirty="0"/>
                  <a:t>A </a:t>
                </a:r>
                <a:r>
                  <a:rPr lang="en-US" b="1" i="1" dirty="0"/>
                  <a:t>good partition </a:t>
                </a:r>
                <a14:m>
                  <m:oMath xmlns:m="http://schemas.openxmlformats.org/officeDocument/2006/math">
                    <m:d>
                      <m:dPr>
                        <m:begChr m:val="{"/>
                        <m:endChr m:val="}"/>
                        <m:ctrlPr>
                          <a:rPr lang="en-US" i="1" smtClean="0">
                            <a:latin typeface="Cambria Math" panose="02040503050406030204" pitchFamily="18" charset="0"/>
                          </a:rPr>
                        </m:ctrlPr>
                      </m:dPr>
                      <m:e>
                        <m:sSub>
                          <m:sSubPr>
                            <m:ctrlPr>
                              <a:rPr lang="en-US"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𝐶</m:t>
                            </m:r>
                          </m:e>
                          <m:sub>
                            <m:r>
                              <a:rPr lang="en-US" b="0" i="1" smtClean="0">
                                <a:latin typeface="Cambria Math" panose="02040503050406030204" pitchFamily="18" charset="0"/>
                                <a:ea typeface="Cambria Math" panose="02040503050406030204" pitchFamily="18" charset="0"/>
                              </a:rPr>
                              <m:t>𝑘</m:t>
                            </m:r>
                          </m:sub>
                        </m:sSub>
                      </m:e>
                    </m:d>
                  </m:oMath>
                </a14:m>
                <a:r>
                  <a:rPr lang="en-US" dirty="0"/>
                  <a:t> is such that the size (number of edges) of any subgraph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b="0" i="1" smtClean="0">
                            <a:latin typeface="Cambria Math" panose="02040503050406030204" pitchFamily="18" charset="0"/>
                          </a:rPr>
                          <m:t>𝑖</m:t>
                        </m:r>
                      </m:sub>
                    </m:sSub>
                  </m:oMath>
                </a14:m>
                <a:r>
                  <a:rPr lang="en-US" dirty="0"/>
                  <a:t> is relatively large compared to the number of edges connecting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𝑖</m:t>
                        </m:r>
                      </m:sub>
                    </m:sSub>
                  </m:oMath>
                </a14:m>
                <a:r>
                  <a:rPr lang="en-US" dirty="0"/>
                  <a:t> to any of the other subgraphs.</a:t>
                </a:r>
              </a:p>
              <a:p>
                <a:pPr>
                  <a:lnSpc>
                    <a:spcPct val="120000"/>
                  </a:lnSpc>
                  <a:spcBef>
                    <a:spcPts val="0"/>
                  </a:spcBef>
                  <a:spcAft>
                    <a:spcPts val="1800"/>
                  </a:spcAft>
                </a:pPr>
                <a:r>
                  <a:rPr lang="en-US" dirty="0"/>
                  <a:t>Graph partitioning amounts to the task of finding a good partition of a network.</a:t>
                </a:r>
              </a:p>
              <a:p>
                <a:pPr>
                  <a:lnSpc>
                    <a:spcPct val="120000"/>
                  </a:lnSpc>
                  <a:spcBef>
                    <a:spcPts val="0"/>
                  </a:spcBef>
                  <a:spcAft>
                    <a:spcPts val="1800"/>
                  </a:spcAft>
                </a:pPr>
                <a:r>
                  <a:rPr lang="en-US" dirty="0"/>
                  <a:t>We will discuss two methods for graph partitioning: </a:t>
                </a:r>
                <a:r>
                  <a:rPr lang="en-US" b="1" i="1" dirty="0"/>
                  <a:t>hierarchical clustering </a:t>
                </a:r>
                <a:r>
                  <a:rPr lang="en-US" dirty="0"/>
                  <a:t>and </a:t>
                </a:r>
                <a:r>
                  <a:rPr lang="en-US" b="1" i="1" dirty="0"/>
                  <a:t>spectral clustering</a:t>
                </a:r>
                <a:r>
                  <a:rPr lang="en-US" dirty="0"/>
                  <a:t>.</a:t>
                </a:r>
              </a:p>
              <a:p>
                <a:pPr>
                  <a:lnSpc>
                    <a:spcPct val="120000"/>
                  </a:lnSpc>
                  <a:spcBef>
                    <a:spcPts val="0"/>
                  </a:spcBef>
                  <a:spcAft>
                    <a:spcPts val="1800"/>
                  </a:spcAft>
                </a:pPr>
                <a:endParaRPr lang="en-US" dirty="0"/>
              </a:p>
              <a:p>
                <a:pPr marL="0" indent="0">
                  <a:lnSpc>
                    <a:spcPct val="120000"/>
                  </a:lnSpc>
                  <a:spcBef>
                    <a:spcPct val="0"/>
                  </a:spcBef>
                  <a:buNone/>
                </a:pPr>
                <a:endParaRPr lang="en-US" altLang="en-US" sz="2400" dirty="0"/>
              </a:p>
            </p:txBody>
          </p:sp>
        </mc:Choice>
        <mc:Fallback xmlns="">
          <p:sp>
            <p:nvSpPr>
              <p:cNvPr id="3" name="Content Placeholder 2">
                <a:extLst>
                  <a:ext uri="{FF2B5EF4-FFF2-40B4-BE49-F238E27FC236}">
                    <a16:creationId xmlns:a16="http://schemas.microsoft.com/office/drawing/2014/main" id="{55001A84-3A36-4927-A44F-2BB39E2B1C33}"/>
                  </a:ext>
                </a:extLst>
              </p:cNvPr>
              <p:cNvSpPr>
                <a:spLocks noGrp="1" noRot="1" noChangeAspect="1" noMove="1" noResize="1" noEditPoints="1" noAdjustHandles="1" noChangeArrowheads="1" noChangeShapeType="1" noTextEdit="1"/>
              </p:cNvSpPr>
              <p:nvPr>
                <p:ph idx="1"/>
              </p:nvPr>
            </p:nvSpPr>
            <p:spPr>
              <a:xfrm>
                <a:off x="838200" y="805267"/>
                <a:ext cx="10515600" cy="5781063"/>
              </a:xfrm>
              <a:blipFill>
                <a:blip r:embed="rId3"/>
                <a:stretch>
                  <a:fillRect l="-522" t="-527"/>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2DD993BF-46A8-403E-AEA6-02C1B044F423}"/>
              </a:ext>
            </a:extLst>
          </p:cNvPr>
          <p:cNvSpPr>
            <a:spLocks noGrp="1"/>
          </p:cNvSpPr>
          <p:nvPr>
            <p:ph type="sldNum" sz="quarter" idx="12"/>
          </p:nvPr>
        </p:nvSpPr>
        <p:spPr/>
        <p:txBody>
          <a:bodyPr/>
          <a:lstStyle/>
          <a:p>
            <a:fld id="{8D956734-1AD8-4A7A-BF67-E0F0EDC2D14D}" type="slidenum">
              <a:rPr lang="en-US" smtClean="0"/>
              <a:pPr/>
              <a:t>13</a:t>
            </a:fld>
            <a:endParaRPr lang="en-US"/>
          </a:p>
        </p:txBody>
      </p:sp>
    </p:spTree>
    <p:extLst>
      <p:ext uri="{BB962C8B-B14F-4D97-AF65-F5344CB8AC3E}">
        <p14:creationId xmlns:p14="http://schemas.microsoft.com/office/powerpoint/2010/main" val="3456947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CD55F-603C-4D2A-BE44-42317491026A}"/>
              </a:ext>
            </a:extLst>
          </p:cNvPr>
          <p:cNvSpPr>
            <a:spLocks noGrp="1"/>
          </p:cNvSpPr>
          <p:nvPr>
            <p:ph type="title"/>
          </p:nvPr>
        </p:nvSpPr>
        <p:spPr>
          <a:xfrm>
            <a:off x="838200" y="143814"/>
            <a:ext cx="10515600" cy="995873"/>
          </a:xfrm>
        </p:spPr>
        <p:txBody>
          <a:bodyPr>
            <a:normAutofit fontScale="90000"/>
          </a:bodyPr>
          <a:lstStyle/>
          <a:p>
            <a:pPr algn="ctr"/>
            <a:r>
              <a:rPr lang="en-US" sz="3600" dirty="0">
                <a:solidFill>
                  <a:srgbClr val="C00000"/>
                </a:solidFill>
                <a:latin typeface="+mn-lt"/>
              </a:rPr>
              <a:t>Graph Partitioning</a:t>
            </a:r>
            <a:br>
              <a:rPr lang="en-US" sz="3600" dirty="0">
                <a:solidFill>
                  <a:srgbClr val="C00000"/>
                </a:solidFill>
                <a:latin typeface="+mn-lt"/>
              </a:rPr>
            </a:br>
            <a:r>
              <a:rPr lang="en-US" sz="3600" dirty="0">
                <a:latin typeface="+mn-lt"/>
              </a:rPr>
              <a:t>Hierarchical Clustering</a:t>
            </a:r>
            <a:endParaRPr lang="en-US" dirty="0">
              <a:latin typeface="+mn-lt"/>
            </a:endParaRP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5001A84-3A36-4927-A44F-2BB39E2B1C33}"/>
                  </a:ext>
                </a:extLst>
              </p:cNvPr>
              <p:cNvSpPr>
                <a:spLocks noGrp="1"/>
              </p:cNvSpPr>
              <p:nvPr>
                <p:ph idx="1"/>
              </p:nvPr>
            </p:nvSpPr>
            <p:spPr>
              <a:xfrm>
                <a:off x="838201" y="1139686"/>
                <a:ext cx="7311886" cy="5406887"/>
              </a:xfrm>
            </p:spPr>
            <p:txBody>
              <a:bodyPr>
                <a:normAutofit fontScale="47500" lnSpcReduction="20000"/>
              </a:bodyPr>
              <a:lstStyle/>
              <a:p>
                <a:pPr>
                  <a:lnSpc>
                    <a:spcPct val="120000"/>
                  </a:lnSpc>
                  <a:spcBef>
                    <a:spcPts val="0"/>
                  </a:spcBef>
                  <a:spcAft>
                    <a:spcPts val="1800"/>
                  </a:spcAft>
                </a:pPr>
                <a:r>
                  <a:rPr lang="en-US" b="1" i="1" dirty="0"/>
                  <a:t>Hierarchical clustering </a:t>
                </a:r>
                <a:r>
                  <a:rPr lang="en-US" dirty="0"/>
                  <a:t>(like in machine learning) attempts to find a good partition using </a:t>
                </a:r>
                <a:r>
                  <a:rPr lang="en-US" b="1" i="1" dirty="0"/>
                  <a:t>agglomerative</a:t>
                </a:r>
                <a:r>
                  <a:rPr lang="en-US" dirty="0"/>
                  <a:t> (start with each vertex a subgraph, then do the least costly merge) or </a:t>
                </a:r>
                <a:r>
                  <a:rPr lang="en-US" b="1" i="1" dirty="0"/>
                  <a:t>divisive</a:t>
                </a:r>
                <a:r>
                  <a:rPr lang="en-US" dirty="0"/>
                  <a:t> (start with </a:t>
                </a:r>
                <a14:m>
                  <m:oMath xmlns:m="http://schemas.openxmlformats.org/officeDocument/2006/math">
                    <m:r>
                      <a:rPr lang="en-US" b="0" i="1" smtClean="0">
                        <a:latin typeface="Cambria Math" panose="02040503050406030204" pitchFamily="18" charset="0"/>
                      </a:rPr>
                      <m:t>𝐺</m:t>
                    </m:r>
                  </m:oMath>
                </a14:m>
                <a:r>
                  <a:rPr lang="en-US" dirty="0"/>
                  <a:t>, then make the least costly split) methods, where cost measures may vary.</a:t>
                </a:r>
              </a:p>
              <a:p>
                <a:pPr>
                  <a:lnSpc>
                    <a:spcPct val="120000"/>
                  </a:lnSpc>
                  <a:spcBef>
                    <a:spcPts val="0"/>
                  </a:spcBef>
                  <a:spcAft>
                    <a:spcPts val="1800"/>
                  </a:spcAft>
                </a:pPr>
                <a:r>
                  <a:rPr lang="en-US" dirty="0"/>
                  <a:t>A popular cost measure is </a:t>
                </a:r>
                <a:r>
                  <a:rPr lang="en-US" b="1" i="1" dirty="0"/>
                  <a:t>modularity</a:t>
                </a:r>
                <a:r>
                  <a:rPr lang="en-US" dirty="0"/>
                  <a:t>, with large values of modularity indicating nontrivial group structure. It compares the size of the fraction of edges of the subgraphs with the fraction of edges expected for a similar subgraph of a random graph with the same size and order.</a:t>
                </a:r>
              </a:p>
              <a:p>
                <a:pPr>
                  <a:lnSpc>
                    <a:spcPct val="120000"/>
                  </a:lnSpc>
                  <a:spcBef>
                    <a:spcPts val="0"/>
                  </a:spcBef>
                  <a:spcAft>
                    <a:spcPts val="1800"/>
                  </a:spcAft>
                </a:pPr>
                <a:r>
                  <a:rPr lang="en-US" dirty="0"/>
                  <a:t>R uses a greedy approach to determining partitions via agglomerative hierarchical clustering using the </a:t>
                </a:r>
                <a:r>
                  <a:rPr lang="en-US" dirty="0" err="1">
                    <a:latin typeface="Courier New" panose="02070309020205020404" pitchFamily="49" charset="0"/>
                    <a:cs typeface="Courier New" panose="02070309020205020404" pitchFamily="49" charset="0"/>
                  </a:rPr>
                  <a:t>igraph</a:t>
                </a:r>
                <a:r>
                  <a:rPr lang="en-US" dirty="0"/>
                  <a:t> function </a:t>
                </a:r>
                <a:r>
                  <a:rPr lang="en-US" dirty="0" err="1">
                    <a:latin typeface="Courier New" panose="02070309020205020404" pitchFamily="49" charset="0"/>
                    <a:cs typeface="Courier New" panose="02070309020205020404" pitchFamily="49" charset="0"/>
                  </a:rPr>
                  <a:t>cluster_fast_greedy</a:t>
                </a:r>
                <a:r>
                  <a:rPr lang="en-US" dirty="0"/>
                  <a:t>, which outputs an R object of type </a:t>
                </a:r>
                <a:r>
                  <a:rPr lang="en-US" dirty="0">
                    <a:latin typeface="Courier New" panose="02070309020205020404" pitchFamily="49" charset="0"/>
                    <a:cs typeface="Courier New" panose="02070309020205020404" pitchFamily="49" charset="0"/>
                  </a:rPr>
                  <a:t>communities</a:t>
                </a:r>
                <a:r>
                  <a:rPr lang="en-US" dirty="0"/>
                  <a:t>. For an unweighted graph it will try to minimize the number of edges between the subgraphs, for a weighted graph it will try to minimize the weights of the connections between the subgraphs.</a:t>
                </a:r>
              </a:p>
              <a:p>
                <a:pPr>
                  <a:lnSpc>
                    <a:spcPct val="120000"/>
                  </a:lnSpc>
                  <a:spcBef>
                    <a:spcPts val="0"/>
                  </a:spcBef>
                  <a:spcAft>
                    <a:spcPts val="1800"/>
                  </a:spcAft>
                </a:pPr>
                <a:r>
                  <a:rPr lang="en-US" dirty="0"/>
                  <a:t>The </a:t>
                </a:r>
                <a:r>
                  <a:rPr lang="en-US" dirty="0">
                    <a:latin typeface="Courier New" panose="02070309020205020404" pitchFamily="49" charset="0"/>
                    <a:cs typeface="Courier New" panose="02070309020205020404" pitchFamily="49" charset="0"/>
                  </a:rPr>
                  <a:t>plot</a:t>
                </a:r>
                <a:r>
                  <a:rPr lang="en-US" dirty="0"/>
                  <a:t> function, when given a </a:t>
                </a:r>
                <a:r>
                  <a:rPr lang="en-US" dirty="0">
                    <a:latin typeface="Courier New" panose="02070309020205020404" pitchFamily="49" charset="0"/>
                    <a:cs typeface="Courier New" panose="02070309020205020404" pitchFamily="49" charset="0"/>
                  </a:rPr>
                  <a:t>communities</a:t>
                </a:r>
                <a:r>
                  <a:rPr lang="en-US" dirty="0"/>
                  <a:t> object and a graph, will plot the original graph while indicating the vertices that have been grouped together.</a:t>
                </a:r>
              </a:p>
              <a:p>
                <a:pPr>
                  <a:lnSpc>
                    <a:spcPct val="120000"/>
                  </a:lnSpc>
                  <a:spcBef>
                    <a:spcPts val="0"/>
                  </a:spcBef>
                  <a:spcAft>
                    <a:spcPts val="1800"/>
                  </a:spcAft>
                </a:pPr>
                <a:r>
                  <a:rPr lang="en-US" dirty="0"/>
                  <a:t>A </a:t>
                </a:r>
                <a:r>
                  <a:rPr lang="en-US" b="1" i="1" dirty="0"/>
                  <a:t>dendrogram</a:t>
                </a:r>
                <a:r>
                  <a:rPr lang="en-US" dirty="0"/>
                  <a:t> provides a hierarchy of clustering of a graph. The </a:t>
                </a:r>
                <a:r>
                  <a:rPr lang="en-US" dirty="0" err="1">
                    <a:latin typeface="Courier New" panose="02070309020205020404" pitchFamily="49" charset="0"/>
                    <a:cs typeface="Courier New" panose="02070309020205020404" pitchFamily="49" charset="0"/>
                  </a:rPr>
                  <a:t>igraph</a:t>
                </a:r>
                <a:r>
                  <a:rPr lang="en-US" dirty="0"/>
                  <a:t> function </a:t>
                </a:r>
                <a:r>
                  <a:rPr lang="en-US" dirty="0" err="1">
                    <a:latin typeface="Courier New" panose="02070309020205020404" pitchFamily="49" charset="0"/>
                    <a:cs typeface="Courier New" panose="02070309020205020404" pitchFamily="49" charset="0"/>
                  </a:rPr>
                  <a:t>plot_dendrogram</a:t>
                </a:r>
                <a:r>
                  <a:rPr lang="en-US" dirty="0">
                    <a:latin typeface="Courier New" panose="02070309020205020404" pitchFamily="49" charset="0"/>
                    <a:cs typeface="Courier New" panose="02070309020205020404" pitchFamily="49" charset="0"/>
                  </a:rPr>
                  <a:t> </a:t>
                </a:r>
                <a:r>
                  <a:rPr lang="en-US" dirty="0"/>
                  <a:t>takes an object of type </a:t>
                </a:r>
                <a:r>
                  <a:rPr lang="en-US" dirty="0">
                    <a:latin typeface="Courier New" panose="02070309020205020404" pitchFamily="49" charset="0"/>
                    <a:cs typeface="Courier New" panose="02070309020205020404" pitchFamily="49" charset="0"/>
                  </a:rPr>
                  <a:t>communities</a:t>
                </a:r>
                <a:r>
                  <a:rPr lang="en-US" dirty="0"/>
                  <a:t> and provides a depiction of the applicable dendrogram.</a:t>
                </a:r>
              </a:p>
              <a:p>
                <a:pPr>
                  <a:lnSpc>
                    <a:spcPct val="120000"/>
                  </a:lnSpc>
                  <a:spcBef>
                    <a:spcPts val="0"/>
                  </a:spcBef>
                  <a:spcAft>
                    <a:spcPts val="1800"/>
                  </a:spcAft>
                </a:pPr>
                <a:r>
                  <a:rPr lang="en-US" dirty="0"/>
                  <a:t>There are several </a:t>
                </a:r>
                <a:r>
                  <a:rPr lang="en-US" dirty="0" err="1">
                    <a:latin typeface="Courier New" panose="02070309020205020404" pitchFamily="49" charset="0"/>
                    <a:cs typeface="Courier New" panose="02070309020205020404" pitchFamily="49" charset="0"/>
                  </a:rPr>
                  <a:t>igraph</a:t>
                </a:r>
                <a:r>
                  <a:rPr lang="en-US" dirty="0"/>
                  <a:t> functions that can be used on R objects of type </a:t>
                </a:r>
                <a:r>
                  <a:rPr lang="en-US" dirty="0">
                    <a:latin typeface="Courier New" panose="02070309020205020404" pitchFamily="49" charset="0"/>
                    <a:cs typeface="Courier New" panose="02070309020205020404" pitchFamily="49" charset="0"/>
                  </a:rPr>
                  <a:t>communities</a:t>
                </a:r>
                <a:r>
                  <a:rPr lang="en-US" dirty="0"/>
                  <a:t>; see </a:t>
                </a:r>
                <a:r>
                  <a:rPr lang="en-US" dirty="0">
                    <a:latin typeface="Courier New" panose="02070309020205020404" pitchFamily="49" charset="0"/>
                    <a:cs typeface="Courier New" panose="02070309020205020404" pitchFamily="49" charset="0"/>
                  </a:rPr>
                  <a:t>?membership</a:t>
                </a:r>
                <a:r>
                  <a:rPr lang="en-US" dirty="0"/>
                  <a:t>.</a:t>
                </a:r>
                <a:r>
                  <a:rPr lang="en-US" dirty="0">
                    <a:latin typeface="Courier New" panose="02070309020205020404" pitchFamily="49" charset="0"/>
                    <a:cs typeface="Courier New" panose="02070309020205020404" pitchFamily="49" charset="0"/>
                  </a:rPr>
                  <a:t> </a:t>
                </a:r>
                <a:r>
                  <a:rPr lang="en-US" dirty="0"/>
                  <a:t>The function </a:t>
                </a:r>
                <a:r>
                  <a:rPr lang="en-US" dirty="0">
                    <a:latin typeface="Courier New" panose="02070309020205020404" pitchFamily="49" charset="0"/>
                    <a:cs typeface="Courier New" panose="02070309020205020404" pitchFamily="49" charset="0"/>
                  </a:rPr>
                  <a:t>membership</a:t>
                </a:r>
                <a:r>
                  <a:rPr lang="en-US" dirty="0"/>
                  <a:t> is used to find the subgraph each vertex is in, </a:t>
                </a:r>
                <a:r>
                  <a:rPr lang="en-US" dirty="0">
                    <a:latin typeface="Courier New" panose="02070309020205020404" pitchFamily="49" charset="0"/>
                    <a:cs typeface="Courier New" panose="02070309020205020404" pitchFamily="49" charset="0"/>
                  </a:rPr>
                  <a:t>sizes</a:t>
                </a:r>
                <a:r>
                  <a:rPr lang="en-US" dirty="0"/>
                  <a:t> gives the size of each subgraph, </a:t>
                </a:r>
                <a:r>
                  <a:rPr lang="en-US" dirty="0">
                    <a:latin typeface="Courier New" panose="02070309020205020404" pitchFamily="49" charset="0"/>
                    <a:cs typeface="Courier New" panose="02070309020205020404" pitchFamily="49" charset="0"/>
                  </a:rPr>
                  <a:t>length</a:t>
                </a:r>
                <a:r>
                  <a:rPr lang="en-US" dirty="0"/>
                  <a:t> the number of subgraphs, while </a:t>
                </a:r>
                <a:r>
                  <a:rPr lang="en-US" dirty="0" err="1">
                    <a:latin typeface="Courier New" panose="02070309020205020404" pitchFamily="49" charset="0"/>
                    <a:cs typeface="Courier New" panose="02070309020205020404" pitchFamily="49" charset="0"/>
                  </a:rPr>
                  <a:t>cut_at</a:t>
                </a:r>
                <a:r>
                  <a:rPr lang="en-US" dirty="0">
                    <a:latin typeface="Courier New" panose="02070309020205020404" pitchFamily="49" charset="0"/>
                    <a:cs typeface="Courier New" panose="02070309020205020404" pitchFamily="49" charset="0"/>
                  </a:rPr>
                  <a:t> </a:t>
                </a:r>
                <a:r>
                  <a:rPr lang="en-US" dirty="0"/>
                  <a:t>can be used to obtain a different number of subgraphs.</a:t>
                </a:r>
              </a:p>
              <a:p>
                <a:pPr>
                  <a:lnSpc>
                    <a:spcPct val="120000"/>
                  </a:lnSpc>
                  <a:spcBef>
                    <a:spcPts val="0"/>
                  </a:spcBef>
                  <a:spcAft>
                    <a:spcPts val="1800"/>
                  </a:spcAft>
                </a:pPr>
                <a:endParaRPr lang="en-US" dirty="0"/>
              </a:p>
              <a:p>
                <a:pPr marL="0" indent="0">
                  <a:lnSpc>
                    <a:spcPct val="120000"/>
                  </a:lnSpc>
                  <a:spcBef>
                    <a:spcPct val="0"/>
                  </a:spcBef>
                  <a:buNone/>
                </a:pPr>
                <a:endParaRPr lang="en-US" altLang="en-US" sz="2400" dirty="0"/>
              </a:p>
            </p:txBody>
          </p:sp>
        </mc:Choice>
        <mc:Fallback>
          <p:sp>
            <p:nvSpPr>
              <p:cNvPr id="3" name="Content Placeholder 2">
                <a:extLst>
                  <a:ext uri="{FF2B5EF4-FFF2-40B4-BE49-F238E27FC236}">
                    <a16:creationId xmlns:a16="http://schemas.microsoft.com/office/drawing/2014/main" id="{55001A84-3A36-4927-A44F-2BB39E2B1C33}"/>
                  </a:ext>
                </a:extLst>
              </p:cNvPr>
              <p:cNvSpPr>
                <a:spLocks noGrp="1" noRot="1" noChangeAspect="1" noMove="1" noResize="1" noEditPoints="1" noAdjustHandles="1" noChangeArrowheads="1" noChangeShapeType="1" noTextEdit="1"/>
              </p:cNvSpPr>
              <p:nvPr>
                <p:ph idx="1"/>
              </p:nvPr>
            </p:nvSpPr>
            <p:spPr>
              <a:xfrm>
                <a:off x="838201" y="1139686"/>
                <a:ext cx="7311886" cy="5406887"/>
              </a:xfrm>
              <a:blipFill>
                <a:blip r:embed="rId3"/>
                <a:stretch>
                  <a:fillRect l="-83" t="-113" r="-250"/>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2DD993BF-46A8-403E-AEA6-02C1B044F423}"/>
              </a:ext>
            </a:extLst>
          </p:cNvPr>
          <p:cNvSpPr>
            <a:spLocks noGrp="1"/>
          </p:cNvSpPr>
          <p:nvPr>
            <p:ph type="sldNum" sz="quarter" idx="12"/>
          </p:nvPr>
        </p:nvSpPr>
        <p:spPr/>
        <p:txBody>
          <a:bodyPr/>
          <a:lstStyle/>
          <a:p>
            <a:fld id="{8D956734-1AD8-4A7A-BF67-E0F0EDC2D14D}" type="slidenum">
              <a:rPr lang="en-US" smtClean="0"/>
              <a:pPr/>
              <a:t>14</a:t>
            </a:fld>
            <a:endParaRPr lang="en-US"/>
          </a:p>
        </p:txBody>
      </p:sp>
      <p:pic>
        <p:nvPicPr>
          <p:cNvPr id="5" name="Picture 4">
            <a:extLst>
              <a:ext uri="{FF2B5EF4-FFF2-40B4-BE49-F238E27FC236}">
                <a16:creationId xmlns:a16="http://schemas.microsoft.com/office/drawing/2014/main" id="{EAEAEA73-6631-4C93-B6A2-27056F0103CB}"/>
              </a:ext>
            </a:extLst>
          </p:cNvPr>
          <p:cNvPicPr>
            <a:picLocks noChangeAspect="1"/>
          </p:cNvPicPr>
          <p:nvPr/>
        </p:nvPicPr>
        <p:blipFill rotWithShape="1">
          <a:blip r:embed="rId4"/>
          <a:srcRect l="29001" t="4566" r="21617" b="20464"/>
          <a:stretch/>
        </p:blipFill>
        <p:spPr>
          <a:xfrm>
            <a:off x="8769838" y="1166191"/>
            <a:ext cx="1964210" cy="2358887"/>
          </a:xfrm>
          <a:prstGeom prst="rect">
            <a:avLst/>
          </a:prstGeom>
        </p:spPr>
      </p:pic>
      <p:pic>
        <p:nvPicPr>
          <p:cNvPr id="6" name="Picture 5">
            <a:extLst>
              <a:ext uri="{FF2B5EF4-FFF2-40B4-BE49-F238E27FC236}">
                <a16:creationId xmlns:a16="http://schemas.microsoft.com/office/drawing/2014/main" id="{F241ADFF-F60F-4692-89B6-CA65B50BB52D}"/>
              </a:ext>
            </a:extLst>
          </p:cNvPr>
          <p:cNvPicPr>
            <a:picLocks noChangeAspect="1"/>
          </p:cNvPicPr>
          <p:nvPr/>
        </p:nvPicPr>
        <p:blipFill rotWithShape="1">
          <a:blip r:embed="rId5"/>
          <a:srcRect l="6386" t="16818" r="3387" b="18130"/>
          <a:stretch/>
        </p:blipFill>
        <p:spPr>
          <a:xfrm>
            <a:off x="8299387" y="3970959"/>
            <a:ext cx="3750366" cy="2138955"/>
          </a:xfrm>
          <a:prstGeom prst="rect">
            <a:avLst/>
          </a:prstGeom>
        </p:spPr>
      </p:pic>
    </p:spTree>
    <p:extLst>
      <p:ext uri="{BB962C8B-B14F-4D97-AF65-F5344CB8AC3E}">
        <p14:creationId xmlns:p14="http://schemas.microsoft.com/office/powerpoint/2010/main" val="2901507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CD55F-603C-4D2A-BE44-42317491026A}"/>
              </a:ext>
            </a:extLst>
          </p:cNvPr>
          <p:cNvSpPr>
            <a:spLocks noGrp="1"/>
          </p:cNvSpPr>
          <p:nvPr>
            <p:ph type="title"/>
          </p:nvPr>
        </p:nvSpPr>
        <p:spPr>
          <a:xfrm>
            <a:off x="838200" y="143814"/>
            <a:ext cx="10515600" cy="942864"/>
          </a:xfrm>
        </p:spPr>
        <p:txBody>
          <a:bodyPr>
            <a:normAutofit fontScale="90000"/>
          </a:bodyPr>
          <a:lstStyle/>
          <a:p>
            <a:pPr algn="ctr"/>
            <a:r>
              <a:rPr lang="en-US" sz="3600" dirty="0">
                <a:solidFill>
                  <a:srgbClr val="C00000"/>
                </a:solidFill>
                <a:latin typeface="+mn-lt"/>
              </a:rPr>
              <a:t>Graph Partitioning</a:t>
            </a:r>
            <a:br>
              <a:rPr lang="en-US" sz="3600" dirty="0">
                <a:solidFill>
                  <a:srgbClr val="C00000"/>
                </a:solidFill>
                <a:latin typeface="+mn-lt"/>
              </a:rPr>
            </a:br>
            <a:r>
              <a:rPr lang="en-US" sz="3600" dirty="0">
                <a:latin typeface="+mn-lt"/>
              </a:rPr>
              <a:t>Spectral Partitioning</a:t>
            </a:r>
            <a:endParaRPr lang="en-US" dirty="0">
              <a:latin typeface="+mn-lt"/>
            </a:endParaRP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5001A84-3A36-4927-A44F-2BB39E2B1C33}"/>
                  </a:ext>
                </a:extLst>
              </p:cNvPr>
              <p:cNvSpPr>
                <a:spLocks noGrp="1"/>
              </p:cNvSpPr>
              <p:nvPr>
                <p:ph idx="1"/>
              </p:nvPr>
            </p:nvSpPr>
            <p:spPr>
              <a:xfrm>
                <a:off x="838200" y="1086678"/>
                <a:ext cx="10515600" cy="5269672"/>
              </a:xfrm>
            </p:spPr>
            <p:txBody>
              <a:bodyPr>
                <a:normAutofit fontScale="62500" lnSpcReduction="20000"/>
              </a:bodyPr>
              <a:lstStyle/>
              <a:p>
                <a:pPr>
                  <a:lnSpc>
                    <a:spcPct val="120000"/>
                  </a:lnSpc>
                  <a:spcBef>
                    <a:spcPts val="0"/>
                  </a:spcBef>
                  <a:spcAft>
                    <a:spcPts val="1800"/>
                  </a:spcAft>
                </a:pPr>
                <a:r>
                  <a:rPr lang="en-US" dirty="0"/>
                  <a:t>The </a:t>
                </a:r>
                <a:r>
                  <a:rPr lang="en-US" b="1" i="1" dirty="0"/>
                  <a:t>graph Laplacian </a:t>
                </a:r>
                <a:r>
                  <a:rPr lang="en-US" dirty="0"/>
                  <a:t>of an undirected graph </a:t>
                </a:r>
                <a14:m>
                  <m:oMath xmlns:m="http://schemas.openxmlformats.org/officeDocument/2006/math">
                    <m:r>
                      <a:rPr lang="en-US" b="0" i="1" smtClean="0">
                        <a:latin typeface="Cambria Math" panose="02040503050406030204" pitchFamily="18" charset="0"/>
                      </a:rPr>
                      <m:t>𝐺</m:t>
                    </m:r>
                  </m:oMath>
                </a14:m>
                <a:r>
                  <a:rPr lang="en-US" dirty="0"/>
                  <a:t> with adjacency matrix </a:t>
                </a:r>
                <a14:m>
                  <m:oMath xmlns:m="http://schemas.openxmlformats.org/officeDocument/2006/math">
                    <m:r>
                      <a:rPr lang="en-US" b="0" i="1" smtClean="0">
                        <a:latin typeface="Cambria Math" panose="02040503050406030204" pitchFamily="18" charset="0"/>
                      </a:rPr>
                      <m:t>𝐴</m:t>
                    </m:r>
                  </m:oMath>
                </a14:m>
                <a:r>
                  <a:rPr lang="en-US" dirty="0"/>
                  <a:t> and no loops is the matrix </a:t>
                </a:r>
                <a14:m>
                  <m:oMath xmlns:m="http://schemas.openxmlformats.org/officeDocument/2006/math">
                    <m:r>
                      <a:rPr lang="en-US" b="0" i="1" smtClean="0">
                        <a:latin typeface="Cambria Math" panose="02040503050406030204" pitchFamily="18" charset="0"/>
                      </a:rPr>
                      <m:t>𝐿</m:t>
                    </m:r>
                    <m:r>
                      <a:rPr lang="en-US" b="0" i="1" smtClean="0">
                        <a:latin typeface="Cambria Math" panose="02040503050406030204" pitchFamily="18" charset="0"/>
                      </a:rPr>
                      <m:t>=</m:t>
                    </m:r>
                    <m:r>
                      <a:rPr lang="en-US" b="0" i="1" smtClean="0">
                        <a:latin typeface="Cambria Math" panose="02040503050406030204" pitchFamily="18" charset="0"/>
                      </a:rPr>
                      <m:t>𝐷</m:t>
                    </m:r>
                    <m:r>
                      <a:rPr lang="en-US" b="0" i="1" smtClean="0">
                        <a:latin typeface="Cambria Math" panose="02040503050406030204" pitchFamily="18" charset="0"/>
                      </a:rPr>
                      <m:t>−</m:t>
                    </m:r>
                    <m:r>
                      <a:rPr lang="en-US" b="0" i="1" smtClean="0">
                        <a:latin typeface="Cambria Math" panose="02040503050406030204" pitchFamily="18" charset="0"/>
                      </a:rPr>
                      <m:t>𝐴</m:t>
                    </m:r>
                  </m:oMath>
                </a14:m>
                <a:r>
                  <a:rPr lang="en-US" dirty="0"/>
                  <a:t> where </a:t>
                </a:r>
                <a14:m>
                  <m:oMath xmlns:m="http://schemas.openxmlformats.org/officeDocument/2006/math">
                    <m:r>
                      <a:rPr lang="en-US" b="0" i="1" smtClean="0">
                        <a:latin typeface="Cambria Math" panose="02040503050406030204" pitchFamily="18" charset="0"/>
                      </a:rPr>
                      <m:t>𝐷</m:t>
                    </m:r>
                  </m:oMath>
                </a14:m>
                <a:r>
                  <a:rPr lang="en-US" dirty="0"/>
                  <a:t> is the diagonal matrix with the degree of the vertices of </a:t>
                </a:r>
                <a14:m>
                  <m:oMath xmlns:m="http://schemas.openxmlformats.org/officeDocument/2006/math">
                    <m:r>
                      <a:rPr lang="en-US" b="0" i="1" smtClean="0">
                        <a:latin typeface="Cambria Math" panose="02040503050406030204" pitchFamily="18" charset="0"/>
                      </a:rPr>
                      <m:t>𝐺</m:t>
                    </m:r>
                  </m:oMath>
                </a14:m>
                <a:r>
                  <a:rPr lang="en-US" dirty="0"/>
                  <a:t> on the diagonal. The </a:t>
                </a:r>
                <a:r>
                  <a:rPr lang="en-US" dirty="0" err="1">
                    <a:latin typeface="Courier New" panose="02070309020205020404" pitchFamily="49" charset="0"/>
                    <a:cs typeface="Courier New" panose="02070309020205020404" pitchFamily="49" charset="0"/>
                  </a:rPr>
                  <a:t>igraph</a:t>
                </a:r>
                <a:r>
                  <a:rPr lang="en-US" dirty="0"/>
                  <a:t> function </a:t>
                </a:r>
                <a:r>
                  <a:rPr lang="en-US" dirty="0" err="1">
                    <a:latin typeface="Courier New" panose="02070309020205020404" pitchFamily="49" charset="0"/>
                    <a:cs typeface="Courier New" panose="02070309020205020404" pitchFamily="49" charset="0"/>
                  </a:rPr>
                  <a:t>laplacian_matrix</a:t>
                </a:r>
                <a:r>
                  <a:rPr lang="en-US" dirty="0">
                    <a:latin typeface="Courier New" panose="02070309020205020404" pitchFamily="49" charset="0"/>
                    <a:cs typeface="Courier New" panose="02070309020205020404" pitchFamily="49" charset="0"/>
                  </a:rPr>
                  <a:t> </a:t>
                </a:r>
                <a:r>
                  <a:rPr lang="en-US" dirty="0"/>
                  <a:t>obtains it.</a:t>
                </a:r>
              </a:p>
              <a:p>
                <a:pPr>
                  <a:lnSpc>
                    <a:spcPct val="120000"/>
                  </a:lnSpc>
                  <a:spcBef>
                    <a:spcPts val="0"/>
                  </a:spcBef>
                  <a:spcAft>
                    <a:spcPts val="1800"/>
                  </a:spcAft>
                </a:pPr>
                <a:r>
                  <a:rPr lang="en-US" dirty="0"/>
                  <a:t>Let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𝜆</m:t>
                        </m:r>
                      </m:e>
                      <m:sub>
                        <m:r>
                          <a:rPr lang="en-US" i="1">
                            <a:latin typeface="Cambria Math" panose="02040503050406030204" pitchFamily="18" charset="0"/>
                          </a:rPr>
                          <m:t>𝑛</m:t>
                        </m:r>
                      </m:sub>
                    </m:sSub>
                    <m:r>
                      <a:rPr lang="en-US"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𝜆</m:t>
                        </m:r>
                      </m:e>
                      <m:sub>
                        <m:r>
                          <a:rPr lang="en-US" i="1">
                            <a:latin typeface="Cambria Math" panose="02040503050406030204" pitchFamily="18" charset="0"/>
                          </a:rPr>
                          <m:t>1</m:t>
                        </m:r>
                      </m:sub>
                    </m:sSub>
                    <m:r>
                      <a:rPr lang="en-US" i="1" smtClean="0">
                        <a:latin typeface="Cambria Math" panose="02040503050406030204" pitchFamily="18" charset="0"/>
                        <a:ea typeface="Cambria Math" panose="02040503050406030204" pitchFamily="18" charset="0"/>
                      </a:rPr>
                      <m:t>≥</m:t>
                    </m:r>
                    <m:r>
                      <a:rPr lang="en-US" b="0" i="0" smtClean="0">
                        <a:latin typeface="Cambria Math" panose="02040503050406030204" pitchFamily="18" charset="0"/>
                        <a:ea typeface="Cambria Math" panose="02040503050406030204" pitchFamily="18" charset="0"/>
                      </a:rPr>
                      <m:t>0</m:t>
                    </m:r>
                  </m:oMath>
                </a14:m>
                <a:r>
                  <a:rPr lang="en-US" dirty="0"/>
                  <a:t> be the eigenvalues of the graph Laplacian. Then </a:t>
                </a:r>
                <a14:m>
                  <m:oMath xmlns:m="http://schemas.openxmlformats.org/officeDocument/2006/math">
                    <m:r>
                      <a:rPr lang="en-US" b="0" i="1" smtClean="0">
                        <a:latin typeface="Cambria Math" panose="02040503050406030204" pitchFamily="18" charset="0"/>
                      </a:rPr>
                      <m:t>𝐺</m:t>
                    </m:r>
                  </m:oMath>
                </a14:m>
                <a:r>
                  <a:rPr lang="en-US" dirty="0"/>
                  <a:t> has k connected components iff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𝜆</m:t>
                        </m:r>
                      </m:e>
                      <m:sub>
                        <m:r>
                          <a:rPr lang="en-US" i="1">
                            <a:latin typeface="Cambria Math" panose="02040503050406030204" pitchFamily="18" charset="0"/>
                          </a:rPr>
                          <m:t>1</m:t>
                        </m:r>
                      </m:sub>
                    </m:sSub>
                    <m:r>
                      <a:rPr lang="en-US" b="0" i="1" smtClean="0">
                        <a:latin typeface="Cambria Math" panose="02040503050406030204" pitchFamily="18" charset="0"/>
                      </a:rPr>
                      <m:t>=</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𝜆</m:t>
                        </m:r>
                      </m:e>
                      <m:sub>
                        <m:r>
                          <a:rPr lang="en-US" b="0" i="1" smtClean="0">
                            <a:latin typeface="Cambria Math" panose="02040503050406030204" pitchFamily="18" charset="0"/>
                            <a:ea typeface="Cambria Math" panose="02040503050406030204" pitchFamily="18" charset="0"/>
                          </a:rPr>
                          <m:t>𝑘</m:t>
                        </m:r>
                      </m:sub>
                    </m:sSub>
                    <m:r>
                      <a:rPr lang="en-US" b="0" i="1" smtClean="0">
                        <a:latin typeface="Cambria Math" panose="02040503050406030204" pitchFamily="18" charset="0"/>
                        <a:ea typeface="Cambria Math" panose="02040503050406030204" pitchFamily="18" charset="0"/>
                      </a:rPr>
                      <m:t>=0</m:t>
                    </m:r>
                  </m:oMath>
                </a14:m>
                <a:r>
                  <a:rPr lang="en-US" dirty="0"/>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𝜆</m:t>
                        </m:r>
                      </m:e>
                      <m:sub>
                        <m:r>
                          <a:rPr lang="en-US" i="1">
                            <a:latin typeface="Cambria Math" panose="02040503050406030204" pitchFamily="18" charset="0"/>
                            <a:ea typeface="Cambria Math" panose="02040503050406030204" pitchFamily="18" charset="0"/>
                          </a:rPr>
                          <m:t>𝑘</m:t>
                        </m:r>
                        <m:r>
                          <a:rPr lang="en-US" b="0" i="1" smtClean="0">
                            <a:latin typeface="Cambria Math" panose="02040503050406030204" pitchFamily="18" charset="0"/>
                            <a:ea typeface="Cambria Math" panose="02040503050406030204" pitchFamily="18" charset="0"/>
                          </a:rPr>
                          <m:t>+1</m:t>
                        </m:r>
                      </m:sub>
                    </m:sSub>
                    <m:r>
                      <a:rPr lang="en-US" b="0" i="0" smtClean="0">
                        <a:latin typeface="Cambria Math" panose="02040503050406030204" pitchFamily="18" charset="0"/>
                        <a:ea typeface="Cambria Math" panose="02040503050406030204" pitchFamily="18" charset="0"/>
                      </a:rPr>
                      <m:t>&gt;0</m:t>
                    </m:r>
                  </m:oMath>
                </a14:m>
                <a:r>
                  <a:rPr lang="en-US" dirty="0"/>
                  <a:t>. Note that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𝜆</m:t>
                        </m:r>
                      </m:e>
                      <m:sub>
                        <m:r>
                          <a:rPr lang="en-US" i="1">
                            <a:latin typeface="Cambria Math" panose="02040503050406030204" pitchFamily="18" charset="0"/>
                          </a:rPr>
                          <m:t>1</m:t>
                        </m:r>
                      </m:sub>
                    </m:sSub>
                    <m:r>
                      <a:rPr lang="en-US" i="1">
                        <a:latin typeface="Cambria Math" panose="02040503050406030204" pitchFamily="18" charset="0"/>
                      </a:rPr>
                      <m:t>=</m:t>
                    </m:r>
                    <m:r>
                      <a:rPr lang="en-US" b="0" i="0" smtClean="0">
                        <a:latin typeface="Cambria Math" panose="02040503050406030204" pitchFamily="18" charset="0"/>
                      </a:rPr>
                      <m:t>0</m:t>
                    </m:r>
                  </m:oMath>
                </a14:m>
                <a:r>
                  <a:rPr lang="en-US" dirty="0"/>
                  <a:t> for all graphs, and so if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𝜆</m:t>
                        </m:r>
                      </m:e>
                      <m:sub>
                        <m:r>
                          <a:rPr lang="en-US" b="0" i="1" smtClean="0">
                            <a:latin typeface="Cambria Math" panose="02040503050406030204" pitchFamily="18" charset="0"/>
                            <a:ea typeface="Cambria Math" panose="02040503050406030204" pitchFamily="18" charset="0"/>
                          </a:rPr>
                          <m:t>2</m:t>
                        </m:r>
                      </m:sub>
                    </m:sSub>
                    <m:r>
                      <a:rPr lang="en-US" b="0" i="1" smtClean="0">
                        <a:latin typeface="Cambria Math" panose="02040503050406030204" pitchFamily="18" charset="0"/>
                      </a:rPr>
                      <m:t>&gt;</m:t>
                    </m:r>
                    <m:r>
                      <a:rPr lang="en-US">
                        <a:latin typeface="Cambria Math" panose="02040503050406030204" pitchFamily="18" charset="0"/>
                      </a:rPr>
                      <m:t>0</m:t>
                    </m:r>
                  </m:oMath>
                </a14:m>
                <a:r>
                  <a:rPr lang="en-US" dirty="0"/>
                  <a:t>, the graph is connected. Small eigenvalues indicate that a graph can be split into subgraphs by severing a relatively small number of edges. </a:t>
                </a:r>
              </a:p>
              <a:p>
                <a:pPr>
                  <a:lnSpc>
                    <a:spcPct val="120000"/>
                  </a:lnSpc>
                  <a:spcBef>
                    <a:spcPts val="0"/>
                  </a:spcBef>
                  <a:spcAft>
                    <a:spcPts val="1800"/>
                  </a:spcAft>
                </a:pPr>
                <a:r>
                  <a:rPr lang="en-US" dirty="0"/>
                  <a:t>The eigenvalue </a:t>
                </a: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𝜆</m:t>
                        </m:r>
                      </m:e>
                      <m:sub>
                        <m:r>
                          <a:rPr lang="en-US" b="0" i="1" smtClean="0">
                            <a:latin typeface="Cambria Math" panose="02040503050406030204" pitchFamily="18" charset="0"/>
                            <a:ea typeface="Cambria Math" panose="02040503050406030204" pitchFamily="18" charset="0"/>
                          </a:rPr>
                          <m:t>2</m:t>
                        </m:r>
                      </m:sub>
                    </m:sSub>
                  </m:oMath>
                </a14:m>
                <a:r>
                  <a:rPr lang="en-US" dirty="0"/>
                  <a:t> is called the </a:t>
                </a:r>
                <a:r>
                  <a:rPr lang="en-US" b="1" i="1" dirty="0"/>
                  <a:t>Fiedler value</a:t>
                </a:r>
                <a:r>
                  <a:rPr lang="en-US" dirty="0"/>
                  <a:t>, or the </a:t>
                </a:r>
                <a:r>
                  <a:rPr lang="en-US" b="1" i="1" dirty="0"/>
                  <a:t>spectral gap</a:t>
                </a:r>
                <a:r>
                  <a:rPr lang="en-US" dirty="0"/>
                  <a:t>, and its corresponding eigenvector the </a:t>
                </a:r>
                <a:r>
                  <a:rPr lang="en-US" b="1" i="1" dirty="0"/>
                  <a:t>Fiedler vector</a:t>
                </a:r>
                <a:r>
                  <a:rPr lang="en-US" dirty="0"/>
                  <a:t>. If this value is small, we can split the graph into two subgraphs, one containing all vertices for which corresponding values in the Fiedler vector are less than zero, and one containing all other vertices. This method for partitioning a graph is called </a:t>
                </a:r>
                <a:r>
                  <a:rPr lang="en-US" b="1" i="1" dirty="0"/>
                  <a:t>spectral partitioning</a:t>
                </a:r>
                <a:r>
                  <a:rPr lang="en-US" dirty="0"/>
                  <a:t>. </a:t>
                </a:r>
              </a:p>
              <a:p>
                <a:pPr>
                  <a:lnSpc>
                    <a:spcPct val="120000"/>
                  </a:lnSpc>
                  <a:spcBef>
                    <a:spcPts val="0"/>
                  </a:spcBef>
                  <a:spcAft>
                    <a:spcPts val="1800"/>
                  </a:spcAft>
                </a:pPr>
                <a:r>
                  <a:rPr lang="en-US" dirty="0"/>
                  <a:t>Once a graph has been split into two subgraphs using spectral partitioning, we may inspect the eigenvalues of the graph Laplacian of the subgraphs to see if further partitioning is warranted. The </a:t>
                </a:r>
                <a:r>
                  <a:rPr lang="en-US" dirty="0" err="1">
                    <a:latin typeface="Courier New" panose="02070309020205020404" pitchFamily="49" charset="0"/>
                    <a:cs typeface="Courier New" panose="02070309020205020404" pitchFamily="49" charset="0"/>
                  </a:rPr>
                  <a:t>igraph</a:t>
                </a:r>
                <a:r>
                  <a:rPr lang="en-US" dirty="0"/>
                  <a:t> function </a:t>
                </a:r>
                <a:r>
                  <a:rPr lang="en-US" dirty="0" err="1">
                    <a:latin typeface="Courier New" panose="02070309020205020404" pitchFamily="49" charset="0"/>
                    <a:cs typeface="Courier New" panose="02070309020205020404" pitchFamily="49" charset="0"/>
                  </a:rPr>
                  <a:t>cluster_leading_eigen</a:t>
                </a:r>
                <a:r>
                  <a:rPr lang="en-US" dirty="0">
                    <a:latin typeface="Courier New" panose="02070309020205020404" pitchFamily="49" charset="0"/>
                    <a:cs typeface="Courier New" panose="02070309020205020404" pitchFamily="49" charset="0"/>
                  </a:rPr>
                  <a:t> </a:t>
                </a:r>
                <a:r>
                  <a:rPr lang="en-US" dirty="0"/>
                  <a:t>will use this method iteratively, will use modularity to determine whether to keep a split, then continue until it deems finished; like </a:t>
                </a:r>
                <a:r>
                  <a:rPr lang="en-US" dirty="0" err="1">
                    <a:latin typeface="Courier New" panose="02070309020205020404" pitchFamily="49" charset="0"/>
                    <a:cs typeface="Courier New" panose="02070309020205020404" pitchFamily="49" charset="0"/>
                  </a:rPr>
                  <a:t>cluster_fast_greedy</a:t>
                </a:r>
                <a:r>
                  <a:rPr lang="en-US" dirty="0">
                    <a:cs typeface="Courier New" panose="02070309020205020404" pitchFamily="49" charset="0"/>
                  </a:rPr>
                  <a:t>, it outputs an R object of type </a:t>
                </a:r>
                <a:r>
                  <a:rPr lang="en-US" dirty="0">
                    <a:latin typeface="Courier New" panose="02070309020205020404" pitchFamily="49" charset="0"/>
                    <a:cs typeface="Courier New" panose="02070309020205020404" pitchFamily="49" charset="0"/>
                  </a:rPr>
                  <a:t>communities</a:t>
                </a:r>
                <a:r>
                  <a:rPr lang="en-US" dirty="0">
                    <a:cs typeface="Courier New" panose="02070309020205020404" pitchFamily="49" charset="0"/>
                  </a:rPr>
                  <a:t>. It will make the same split to the graph on the previous slide.</a:t>
                </a:r>
                <a:endParaRPr lang="en-US" dirty="0"/>
              </a:p>
            </p:txBody>
          </p:sp>
        </mc:Choice>
        <mc:Fallback>
          <p:sp>
            <p:nvSpPr>
              <p:cNvPr id="3" name="Content Placeholder 2">
                <a:extLst>
                  <a:ext uri="{FF2B5EF4-FFF2-40B4-BE49-F238E27FC236}">
                    <a16:creationId xmlns:a16="http://schemas.microsoft.com/office/drawing/2014/main" id="{55001A84-3A36-4927-A44F-2BB39E2B1C33}"/>
                  </a:ext>
                </a:extLst>
              </p:cNvPr>
              <p:cNvSpPr>
                <a:spLocks noGrp="1" noRot="1" noChangeAspect="1" noMove="1" noResize="1" noEditPoints="1" noAdjustHandles="1" noChangeArrowheads="1" noChangeShapeType="1" noTextEdit="1"/>
              </p:cNvSpPr>
              <p:nvPr>
                <p:ph idx="1"/>
              </p:nvPr>
            </p:nvSpPr>
            <p:spPr>
              <a:xfrm>
                <a:off x="838200" y="1086678"/>
                <a:ext cx="10515600" cy="5269672"/>
              </a:xfrm>
              <a:blipFill>
                <a:blip r:embed="rId3"/>
                <a:stretch>
                  <a:fillRect l="-406" t="-578" r="-696"/>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2DD993BF-46A8-403E-AEA6-02C1B044F423}"/>
              </a:ext>
            </a:extLst>
          </p:cNvPr>
          <p:cNvSpPr>
            <a:spLocks noGrp="1"/>
          </p:cNvSpPr>
          <p:nvPr>
            <p:ph type="sldNum" sz="quarter" idx="12"/>
          </p:nvPr>
        </p:nvSpPr>
        <p:spPr/>
        <p:txBody>
          <a:bodyPr/>
          <a:lstStyle/>
          <a:p>
            <a:fld id="{8D956734-1AD8-4A7A-BF67-E0F0EDC2D14D}" type="slidenum">
              <a:rPr lang="en-US" smtClean="0"/>
              <a:pPr/>
              <a:t>15</a:t>
            </a:fld>
            <a:endParaRPr lang="en-US"/>
          </a:p>
        </p:txBody>
      </p:sp>
    </p:spTree>
    <p:extLst>
      <p:ext uri="{BB962C8B-B14F-4D97-AF65-F5344CB8AC3E}">
        <p14:creationId xmlns:p14="http://schemas.microsoft.com/office/powerpoint/2010/main" val="2893291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CD55F-603C-4D2A-BE44-42317491026A}"/>
              </a:ext>
            </a:extLst>
          </p:cNvPr>
          <p:cNvSpPr>
            <a:spLocks noGrp="1"/>
          </p:cNvSpPr>
          <p:nvPr>
            <p:ph type="title"/>
          </p:nvPr>
        </p:nvSpPr>
        <p:spPr>
          <a:xfrm>
            <a:off x="838200" y="36827"/>
            <a:ext cx="10515600" cy="661451"/>
          </a:xfrm>
        </p:spPr>
        <p:txBody>
          <a:bodyPr/>
          <a:lstStyle/>
          <a:p>
            <a:pPr algn="ctr"/>
            <a:r>
              <a:rPr lang="en-US" sz="3600" dirty="0">
                <a:solidFill>
                  <a:srgbClr val="C00000"/>
                </a:solidFill>
                <a:latin typeface="+mn-lt"/>
              </a:rPr>
              <a:t>Problem</a:t>
            </a:r>
            <a:endParaRPr lang="en-US" dirty="0">
              <a:solidFill>
                <a:srgbClr val="C00000"/>
              </a:solidFill>
              <a:latin typeface="+mn-lt"/>
            </a:endParaRPr>
          </a:p>
        </p:txBody>
      </p:sp>
      <p:sp>
        <p:nvSpPr>
          <p:cNvPr id="3" name="Content Placeholder 2">
            <a:extLst>
              <a:ext uri="{FF2B5EF4-FFF2-40B4-BE49-F238E27FC236}">
                <a16:creationId xmlns:a16="http://schemas.microsoft.com/office/drawing/2014/main" id="{55001A84-3A36-4927-A44F-2BB39E2B1C33}"/>
              </a:ext>
            </a:extLst>
          </p:cNvPr>
          <p:cNvSpPr>
            <a:spLocks noGrp="1"/>
          </p:cNvSpPr>
          <p:nvPr>
            <p:ph idx="1"/>
          </p:nvPr>
        </p:nvSpPr>
        <p:spPr>
          <a:xfrm>
            <a:off x="838200" y="698278"/>
            <a:ext cx="10515600" cy="6023197"/>
          </a:xfrm>
        </p:spPr>
        <p:txBody>
          <a:bodyPr>
            <a:normAutofit fontScale="85000" lnSpcReduction="20000"/>
          </a:bodyPr>
          <a:lstStyle/>
          <a:p>
            <a:pPr>
              <a:lnSpc>
                <a:spcPct val="120000"/>
              </a:lnSpc>
              <a:spcBef>
                <a:spcPts val="0"/>
              </a:spcBef>
              <a:spcAft>
                <a:spcPts val="1800"/>
              </a:spcAft>
            </a:pPr>
            <a:r>
              <a:rPr lang="en-US" dirty="0"/>
              <a:t>Show the summary for the giant component of the </a:t>
            </a:r>
            <a:r>
              <a:rPr lang="en-US" dirty="0">
                <a:latin typeface="Courier New" panose="02070309020205020404" pitchFamily="49" charset="0"/>
                <a:cs typeface="Courier New" panose="02070309020205020404" pitchFamily="49" charset="0"/>
              </a:rPr>
              <a:t>yeast</a:t>
            </a:r>
            <a:r>
              <a:rPr lang="en-US" dirty="0"/>
              <a:t> network.  There appears to be a vertex attribute called </a:t>
            </a:r>
            <a:r>
              <a:rPr lang="en-US" dirty="0">
                <a:latin typeface="Courier New" panose="02070309020205020404" pitchFamily="49" charset="0"/>
                <a:cs typeface="Courier New" panose="02070309020205020404" pitchFamily="49" charset="0"/>
              </a:rPr>
              <a:t>Class</a:t>
            </a:r>
            <a:r>
              <a:rPr lang="en-US" dirty="0"/>
              <a:t>. Show a frequency table for this attribute.</a:t>
            </a:r>
          </a:p>
          <a:p>
            <a:pPr>
              <a:lnSpc>
                <a:spcPct val="120000"/>
              </a:lnSpc>
              <a:spcBef>
                <a:spcPts val="0"/>
              </a:spcBef>
              <a:spcAft>
                <a:spcPts val="1800"/>
              </a:spcAft>
            </a:pPr>
            <a:r>
              <a:rPr lang="en-US" dirty="0"/>
              <a:t>Use hierarchical partitioning to partition the giant. How many partitions are there?</a:t>
            </a:r>
          </a:p>
          <a:p>
            <a:pPr>
              <a:lnSpc>
                <a:spcPct val="120000"/>
              </a:lnSpc>
              <a:spcBef>
                <a:spcPts val="0"/>
              </a:spcBef>
              <a:spcAft>
                <a:spcPts val="1800"/>
              </a:spcAft>
            </a:pPr>
            <a:r>
              <a:rPr lang="en-US" dirty="0"/>
              <a:t>Create a contingency table between membership in a subgraph according to the hierarchical partition, and the vertex attribute </a:t>
            </a:r>
            <a:r>
              <a:rPr lang="en-US" dirty="0">
                <a:latin typeface="Courier New" panose="02070309020205020404" pitchFamily="49" charset="0"/>
                <a:cs typeface="Courier New" panose="02070309020205020404" pitchFamily="49" charset="0"/>
              </a:rPr>
              <a:t>Class</a:t>
            </a:r>
            <a:r>
              <a:rPr lang="en-US" dirty="0"/>
              <a:t>. Can you say something interesting about this table?</a:t>
            </a:r>
          </a:p>
          <a:p>
            <a:pPr>
              <a:lnSpc>
                <a:spcPct val="120000"/>
              </a:lnSpc>
              <a:spcBef>
                <a:spcPts val="0"/>
              </a:spcBef>
              <a:spcAft>
                <a:spcPts val="1800"/>
              </a:spcAft>
            </a:pPr>
            <a:r>
              <a:rPr lang="en-US" dirty="0"/>
              <a:t>Use spectral partitioning to partition the giant. How many partitions are there now?</a:t>
            </a:r>
          </a:p>
          <a:p>
            <a:pPr>
              <a:lnSpc>
                <a:spcPct val="120000"/>
              </a:lnSpc>
              <a:spcBef>
                <a:spcPts val="0"/>
              </a:spcBef>
              <a:spcAft>
                <a:spcPts val="1800"/>
              </a:spcAft>
            </a:pPr>
            <a:r>
              <a:rPr lang="en-US" dirty="0"/>
              <a:t>Create a contingency table between membership in a subgraph according to the spectral partition, and the vertex attribute </a:t>
            </a:r>
            <a:r>
              <a:rPr lang="en-US" dirty="0">
                <a:latin typeface="Courier New" panose="02070309020205020404" pitchFamily="49" charset="0"/>
                <a:cs typeface="Courier New" panose="02070309020205020404" pitchFamily="49" charset="0"/>
              </a:rPr>
              <a:t>Class</a:t>
            </a:r>
            <a:r>
              <a:rPr lang="en-US" dirty="0"/>
              <a:t>. Can you say something interesting about this table?</a:t>
            </a:r>
          </a:p>
          <a:p>
            <a:pPr marL="0" indent="0">
              <a:lnSpc>
                <a:spcPct val="120000"/>
              </a:lnSpc>
              <a:spcBef>
                <a:spcPts val="0"/>
              </a:spcBef>
              <a:spcAft>
                <a:spcPts val="1800"/>
              </a:spcAft>
              <a:buNone/>
            </a:pPr>
            <a:endParaRPr lang="en-US" dirty="0"/>
          </a:p>
          <a:p>
            <a:pPr marL="0" indent="0">
              <a:lnSpc>
                <a:spcPct val="120000"/>
              </a:lnSpc>
              <a:spcBef>
                <a:spcPts val="0"/>
              </a:spcBef>
              <a:spcAft>
                <a:spcPts val="1800"/>
              </a:spcAft>
              <a:buNone/>
            </a:pPr>
            <a:endParaRPr lang="en-US" dirty="0"/>
          </a:p>
          <a:p>
            <a:pPr>
              <a:lnSpc>
                <a:spcPct val="120000"/>
              </a:lnSpc>
              <a:spcBef>
                <a:spcPts val="0"/>
              </a:spcBef>
              <a:spcAft>
                <a:spcPts val="1800"/>
              </a:spcAft>
            </a:pPr>
            <a:endParaRPr lang="en-US" dirty="0"/>
          </a:p>
          <a:p>
            <a:pPr marL="0" indent="0">
              <a:lnSpc>
                <a:spcPct val="120000"/>
              </a:lnSpc>
              <a:spcBef>
                <a:spcPct val="0"/>
              </a:spcBef>
              <a:buNone/>
            </a:pPr>
            <a:endParaRPr lang="en-US" altLang="en-US" sz="2400" dirty="0"/>
          </a:p>
        </p:txBody>
      </p:sp>
      <p:sp>
        <p:nvSpPr>
          <p:cNvPr id="4" name="Slide Number Placeholder 3">
            <a:extLst>
              <a:ext uri="{FF2B5EF4-FFF2-40B4-BE49-F238E27FC236}">
                <a16:creationId xmlns:a16="http://schemas.microsoft.com/office/drawing/2014/main" id="{2DD993BF-46A8-403E-AEA6-02C1B044F423}"/>
              </a:ext>
            </a:extLst>
          </p:cNvPr>
          <p:cNvSpPr>
            <a:spLocks noGrp="1"/>
          </p:cNvSpPr>
          <p:nvPr>
            <p:ph type="sldNum" sz="quarter" idx="12"/>
          </p:nvPr>
        </p:nvSpPr>
        <p:spPr/>
        <p:txBody>
          <a:bodyPr/>
          <a:lstStyle/>
          <a:p>
            <a:fld id="{8D956734-1AD8-4A7A-BF67-E0F0EDC2D14D}" type="slidenum">
              <a:rPr lang="en-US" smtClean="0"/>
              <a:pPr/>
              <a:t>16</a:t>
            </a:fld>
            <a:endParaRPr lang="en-US"/>
          </a:p>
        </p:txBody>
      </p:sp>
    </p:spTree>
    <p:extLst>
      <p:ext uri="{BB962C8B-B14F-4D97-AF65-F5344CB8AC3E}">
        <p14:creationId xmlns:p14="http://schemas.microsoft.com/office/powerpoint/2010/main" val="3214633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CD55F-603C-4D2A-BE44-42317491026A}"/>
              </a:ext>
            </a:extLst>
          </p:cNvPr>
          <p:cNvSpPr>
            <a:spLocks noGrp="1"/>
          </p:cNvSpPr>
          <p:nvPr>
            <p:ph type="title"/>
          </p:nvPr>
        </p:nvSpPr>
        <p:spPr>
          <a:xfrm>
            <a:off x="838200" y="102734"/>
            <a:ext cx="10515600" cy="447676"/>
          </a:xfrm>
        </p:spPr>
        <p:txBody>
          <a:bodyPr>
            <a:normAutofit fontScale="90000"/>
          </a:bodyPr>
          <a:lstStyle/>
          <a:p>
            <a:pPr algn="ctr"/>
            <a:r>
              <a:rPr lang="en-US" sz="3600" dirty="0">
                <a:solidFill>
                  <a:srgbClr val="C00000"/>
                </a:solidFill>
                <a:latin typeface="+mn-lt"/>
              </a:rPr>
              <a:t>Today’s Summary</a:t>
            </a:r>
            <a:endParaRPr lang="en-US" dirty="0">
              <a:solidFill>
                <a:srgbClr val="C00000"/>
              </a:solidFill>
              <a:latin typeface="+mn-lt"/>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5001A84-3A36-4927-A44F-2BB39E2B1C33}"/>
                  </a:ext>
                </a:extLst>
              </p:cNvPr>
              <p:cNvSpPr>
                <a:spLocks noGrp="1"/>
              </p:cNvSpPr>
              <p:nvPr>
                <p:ph idx="1"/>
              </p:nvPr>
            </p:nvSpPr>
            <p:spPr>
              <a:xfrm>
                <a:off x="838200" y="548640"/>
                <a:ext cx="10515600" cy="5982788"/>
              </a:xfrm>
            </p:spPr>
            <p:txBody>
              <a:bodyPr>
                <a:normAutofit fontScale="40000" lnSpcReduction="20000"/>
              </a:bodyPr>
              <a:lstStyle/>
              <a:p>
                <a:pPr>
                  <a:lnSpc>
                    <a:spcPct val="120000"/>
                  </a:lnSpc>
                  <a:spcBef>
                    <a:spcPts val="0"/>
                  </a:spcBef>
                  <a:spcAft>
                    <a:spcPts val="600"/>
                  </a:spcAft>
                </a:pPr>
                <a:r>
                  <a:rPr lang="en-US" sz="2400" dirty="0"/>
                  <a:t>We can improve the visualization of a large network if the vertices are split into groups. We may then coarsen the network using the </a:t>
                </a:r>
                <a:r>
                  <a:rPr lang="en-US" sz="2400" dirty="0" err="1">
                    <a:latin typeface="Courier New" panose="02070309020205020404" pitchFamily="49" charset="0"/>
                    <a:cs typeface="Courier New" panose="02070309020205020404" pitchFamily="49" charset="0"/>
                  </a:rPr>
                  <a:t>igraph</a:t>
                </a:r>
                <a:r>
                  <a:rPr lang="en-US" sz="2400" dirty="0"/>
                  <a:t> function </a:t>
                </a:r>
                <a:r>
                  <a:rPr lang="en-US" sz="2400" dirty="0">
                    <a:latin typeface="Courier New" panose="02070309020205020404" pitchFamily="49" charset="0"/>
                    <a:cs typeface="Courier New" panose="02070309020205020404" pitchFamily="49" charset="0"/>
                  </a:rPr>
                  <a:t>contract</a:t>
                </a:r>
                <a:r>
                  <a:rPr lang="en-US" sz="2400" dirty="0"/>
                  <a:t>. Alternatively, we can create an </a:t>
                </a:r>
                <a:r>
                  <a:rPr lang="en-US" sz="2400" b="1" i="1" dirty="0"/>
                  <a:t>egocentric network</a:t>
                </a:r>
                <a:r>
                  <a:rPr lang="en-US" sz="2400" dirty="0"/>
                  <a:t>; we choose a vertex we are most interested in and create an induced subgraph for that vertex and all its neighbors of a certain order. We may use the </a:t>
                </a:r>
                <a:r>
                  <a:rPr lang="en-US" sz="2400" dirty="0" err="1">
                    <a:latin typeface="Courier New" panose="02070309020205020404" pitchFamily="49" charset="0"/>
                    <a:cs typeface="Courier New" panose="02070309020205020404" pitchFamily="49" charset="0"/>
                  </a:rPr>
                  <a:t>igraph</a:t>
                </a:r>
                <a:r>
                  <a:rPr lang="en-US" sz="2400" dirty="0"/>
                  <a:t> function </a:t>
                </a:r>
                <a:r>
                  <a:rPr lang="en-US" sz="2400" dirty="0" err="1">
                    <a:latin typeface="Courier New" panose="02070309020205020404" pitchFamily="49" charset="0"/>
                    <a:cs typeface="Courier New" panose="02070309020205020404" pitchFamily="49" charset="0"/>
                  </a:rPr>
                  <a:t>make_ego_graph</a:t>
                </a:r>
                <a:r>
                  <a:rPr lang="en-US" sz="2400" dirty="0"/>
                  <a:t> for this.</a:t>
                </a:r>
              </a:p>
              <a:p>
                <a:pPr>
                  <a:lnSpc>
                    <a:spcPct val="120000"/>
                  </a:lnSpc>
                  <a:spcBef>
                    <a:spcPts val="0"/>
                  </a:spcBef>
                  <a:spcAft>
                    <a:spcPts val="600"/>
                  </a:spcAft>
                </a:pPr>
                <a:r>
                  <a:rPr lang="en-US" sz="2400" dirty="0"/>
                  <a:t>Two paths connecting a given pair of vertices are </a:t>
                </a:r>
                <a:r>
                  <a:rPr lang="en-US" sz="2400" b="1" i="1" dirty="0"/>
                  <a:t>edge-independent</a:t>
                </a:r>
                <a:r>
                  <a:rPr lang="en-US" sz="2400" dirty="0"/>
                  <a:t> if they share no edges. They are </a:t>
                </a:r>
                <a:r>
                  <a:rPr lang="en-US" sz="2400" b="1" i="1" dirty="0"/>
                  <a:t>vertex-independent</a:t>
                </a:r>
                <a:r>
                  <a:rPr lang="en-US" sz="2400" dirty="0"/>
                  <a:t> if they share no vertices other than the start and end vertices. If two paths are vertex-independent, then they are also edge-independent. Vertex- or edge-independent paths are not necessarily unique.</a:t>
                </a:r>
              </a:p>
              <a:p>
                <a:pPr>
                  <a:lnSpc>
                    <a:spcPct val="120000"/>
                  </a:lnSpc>
                  <a:spcBef>
                    <a:spcPts val="0"/>
                  </a:spcBef>
                  <a:spcAft>
                    <a:spcPts val="600"/>
                  </a:spcAft>
                </a:pPr>
                <a:r>
                  <a:rPr lang="en-US" sz="2400" dirty="0"/>
                  <a:t>The number of vertex-independent paths between vertices </a:t>
                </a:r>
                <a14:m>
                  <m:oMath xmlns:m="http://schemas.openxmlformats.org/officeDocument/2006/math">
                    <m:r>
                      <a:rPr lang="en-US" sz="2400" i="1">
                        <a:latin typeface="Cambria Math" panose="02040503050406030204" pitchFamily="18" charset="0"/>
                      </a:rPr>
                      <m:t>𝐴</m:t>
                    </m:r>
                  </m:oMath>
                </a14:m>
                <a:r>
                  <a:rPr lang="en-US" sz="2400" dirty="0"/>
                  <a:t> and </a:t>
                </a:r>
                <a14:m>
                  <m:oMath xmlns:m="http://schemas.openxmlformats.org/officeDocument/2006/math">
                    <m:r>
                      <a:rPr lang="en-US" sz="2400" i="1">
                        <a:latin typeface="Cambria Math" panose="02040503050406030204" pitchFamily="18" charset="0"/>
                      </a:rPr>
                      <m:t>𝐵</m:t>
                    </m:r>
                  </m:oMath>
                </a14:m>
                <a:r>
                  <a:rPr lang="en-US" sz="2400" dirty="0"/>
                  <a:t> is called the </a:t>
                </a:r>
                <a:r>
                  <a:rPr lang="en-US" sz="2400" b="1" i="1" dirty="0"/>
                  <a:t>vertex-connectivity</a:t>
                </a:r>
                <a:r>
                  <a:rPr lang="en-US" sz="2400" dirty="0"/>
                  <a:t> of </a:t>
                </a:r>
                <a14:m>
                  <m:oMath xmlns:m="http://schemas.openxmlformats.org/officeDocument/2006/math">
                    <m:r>
                      <a:rPr lang="en-US" sz="2400" i="1">
                        <a:latin typeface="Cambria Math" panose="02040503050406030204" pitchFamily="18" charset="0"/>
                      </a:rPr>
                      <m:t>𝐴</m:t>
                    </m:r>
                  </m:oMath>
                </a14:m>
                <a:r>
                  <a:rPr lang="en-US" sz="2400" dirty="0"/>
                  <a:t> and </a:t>
                </a:r>
                <a14:m>
                  <m:oMath xmlns:m="http://schemas.openxmlformats.org/officeDocument/2006/math">
                    <m:r>
                      <a:rPr lang="en-US" sz="2400" i="1">
                        <a:latin typeface="Cambria Math" panose="02040503050406030204" pitchFamily="18" charset="0"/>
                      </a:rPr>
                      <m:t>𝐵</m:t>
                    </m:r>
                  </m:oMath>
                </a14:m>
                <a:r>
                  <a:rPr lang="en-US" sz="2400" dirty="0"/>
                  <a:t>. Use </a:t>
                </a:r>
                <a:r>
                  <a:rPr lang="en-US" sz="2400" dirty="0" err="1">
                    <a:latin typeface="Courier New" panose="02070309020205020404" pitchFamily="49" charset="0"/>
                    <a:cs typeface="Courier New" panose="02070309020205020404" pitchFamily="49" charset="0"/>
                  </a:rPr>
                  <a:t>vertex_connectivity</a:t>
                </a:r>
                <a:r>
                  <a:rPr lang="en-US" sz="2400" dirty="0">
                    <a:cs typeface="Courier New" panose="02070309020205020404" pitchFamily="49" charset="0"/>
                  </a:rPr>
                  <a:t>. </a:t>
                </a:r>
                <a:r>
                  <a:rPr lang="en-US" sz="2400" dirty="0"/>
                  <a:t>Vertex connectivity can be considered as a measure of how strongly connected the vertices in question are. </a:t>
                </a:r>
                <a:endParaRPr lang="en-US" sz="2400" dirty="0">
                  <a:cs typeface="Courier New" panose="02070309020205020404" pitchFamily="49" charset="0"/>
                </a:endParaRPr>
              </a:p>
              <a:p>
                <a:pPr>
                  <a:lnSpc>
                    <a:spcPct val="120000"/>
                  </a:lnSpc>
                  <a:spcBef>
                    <a:spcPts val="0"/>
                  </a:spcBef>
                  <a:spcAft>
                    <a:spcPts val="600"/>
                  </a:spcAft>
                </a:pPr>
                <a:r>
                  <a:rPr lang="en-US" sz="2400" dirty="0"/>
                  <a:t>The number of edge-independent paths between vertices </a:t>
                </a:r>
                <a14:m>
                  <m:oMath xmlns:m="http://schemas.openxmlformats.org/officeDocument/2006/math">
                    <m:r>
                      <a:rPr lang="en-US" sz="2400" i="1">
                        <a:latin typeface="Cambria Math" panose="02040503050406030204" pitchFamily="18" charset="0"/>
                      </a:rPr>
                      <m:t>𝐴</m:t>
                    </m:r>
                  </m:oMath>
                </a14:m>
                <a:r>
                  <a:rPr lang="en-US" sz="2400" dirty="0"/>
                  <a:t> and </a:t>
                </a:r>
                <a14:m>
                  <m:oMath xmlns:m="http://schemas.openxmlformats.org/officeDocument/2006/math">
                    <m:r>
                      <a:rPr lang="en-US" sz="2400" i="1">
                        <a:latin typeface="Cambria Math" panose="02040503050406030204" pitchFamily="18" charset="0"/>
                      </a:rPr>
                      <m:t>𝐵</m:t>
                    </m:r>
                  </m:oMath>
                </a14:m>
                <a:r>
                  <a:rPr lang="en-US" sz="2400" dirty="0"/>
                  <a:t> is called the </a:t>
                </a:r>
                <a:r>
                  <a:rPr lang="en-US" sz="2400" b="1" i="1" dirty="0"/>
                  <a:t>edge-connectivity</a:t>
                </a:r>
                <a:r>
                  <a:rPr lang="en-US" sz="2400" dirty="0"/>
                  <a:t> of </a:t>
                </a:r>
                <a14:m>
                  <m:oMath xmlns:m="http://schemas.openxmlformats.org/officeDocument/2006/math">
                    <m:r>
                      <a:rPr lang="en-US" sz="2400" i="1">
                        <a:latin typeface="Cambria Math" panose="02040503050406030204" pitchFamily="18" charset="0"/>
                      </a:rPr>
                      <m:t>𝐴</m:t>
                    </m:r>
                  </m:oMath>
                </a14:m>
                <a:r>
                  <a:rPr lang="en-US" sz="2400" dirty="0"/>
                  <a:t> and </a:t>
                </a:r>
                <a14:m>
                  <m:oMath xmlns:m="http://schemas.openxmlformats.org/officeDocument/2006/math">
                    <m:r>
                      <a:rPr lang="en-US" sz="2400" i="1">
                        <a:latin typeface="Cambria Math" panose="02040503050406030204" pitchFamily="18" charset="0"/>
                      </a:rPr>
                      <m:t>𝐵</m:t>
                    </m:r>
                  </m:oMath>
                </a14:m>
                <a:r>
                  <a:rPr lang="en-US" sz="2400" dirty="0"/>
                  <a:t>. Use</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edge_connectivity</a:t>
                </a:r>
                <a:r>
                  <a:rPr lang="en-US" sz="2400" dirty="0">
                    <a:cs typeface="Courier New" panose="02070309020205020404" pitchFamily="49" charset="0"/>
                  </a:rPr>
                  <a:t>. </a:t>
                </a:r>
              </a:p>
              <a:p>
                <a:pPr>
                  <a:lnSpc>
                    <a:spcPct val="120000"/>
                  </a:lnSpc>
                  <a:spcBef>
                    <a:spcPts val="0"/>
                  </a:spcBef>
                  <a:spcAft>
                    <a:spcPts val="600"/>
                  </a:spcAft>
                </a:pPr>
                <a:r>
                  <a:rPr lang="en-US" sz="2400" dirty="0"/>
                  <a:t>A graph </a:t>
                </a:r>
                <a14:m>
                  <m:oMath xmlns:m="http://schemas.openxmlformats.org/officeDocument/2006/math">
                    <m:r>
                      <a:rPr lang="en-US" sz="2400" i="1">
                        <a:latin typeface="Cambria Math" panose="02040503050406030204" pitchFamily="18" charset="0"/>
                      </a:rPr>
                      <m:t>𝐺</m:t>
                    </m:r>
                  </m:oMath>
                </a14:m>
                <a:r>
                  <a:rPr lang="en-US" sz="2400" dirty="0"/>
                  <a:t> is </a:t>
                </a:r>
                <a:r>
                  <a:rPr lang="en-US" sz="2400" b="1" i="1" dirty="0"/>
                  <a:t>k-vertex-connected </a:t>
                </a:r>
                <a:r>
                  <a:rPr lang="en-US" sz="2400" dirty="0"/>
                  <a:t>iff 1) its order &gt; k, and 2) removing any subset of less than k vertices leaves a connected subgraph. The </a:t>
                </a:r>
                <a:r>
                  <a:rPr lang="en-US" sz="2400" b="1" i="1" dirty="0"/>
                  <a:t>vertex connectivity </a:t>
                </a:r>
                <a:r>
                  <a:rPr lang="en-US" sz="2400" dirty="0"/>
                  <a:t>of </a:t>
                </a:r>
                <a14:m>
                  <m:oMath xmlns:m="http://schemas.openxmlformats.org/officeDocument/2006/math">
                    <m:r>
                      <a:rPr lang="en-US" sz="2400" i="1">
                        <a:latin typeface="Cambria Math" panose="02040503050406030204" pitchFamily="18" charset="0"/>
                      </a:rPr>
                      <m:t>𝐺</m:t>
                    </m:r>
                  </m:oMath>
                </a14:m>
                <a:r>
                  <a:rPr lang="en-US" sz="2400" dirty="0"/>
                  <a:t> is the largest integer k such that </a:t>
                </a:r>
                <a14:m>
                  <m:oMath xmlns:m="http://schemas.openxmlformats.org/officeDocument/2006/math">
                    <m:r>
                      <a:rPr lang="en-US" sz="2400" i="1">
                        <a:latin typeface="Cambria Math" panose="02040503050406030204" pitchFamily="18" charset="0"/>
                      </a:rPr>
                      <m:t>𝐺</m:t>
                    </m:r>
                  </m:oMath>
                </a14:m>
                <a:r>
                  <a:rPr lang="en-US" sz="2400" dirty="0"/>
                  <a:t> is k-vertex connected. Use </a:t>
                </a:r>
                <a:r>
                  <a:rPr lang="en-US" sz="2400" dirty="0" err="1">
                    <a:latin typeface="Courier New" panose="02070309020205020404" pitchFamily="49" charset="0"/>
                    <a:cs typeface="Courier New" panose="02070309020205020404" pitchFamily="49" charset="0"/>
                  </a:rPr>
                  <a:t>vertex_connectivity</a:t>
                </a:r>
                <a:r>
                  <a:rPr lang="en-US" sz="2400" dirty="0"/>
                  <a:t>. </a:t>
                </a:r>
              </a:p>
              <a:p>
                <a:pPr>
                  <a:lnSpc>
                    <a:spcPct val="120000"/>
                  </a:lnSpc>
                  <a:spcBef>
                    <a:spcPts val="0"/>
                  </a:spcBef>
                  <a:spcAft>
                    <a:spcPts val="600"/>
                  </a:spcAft>
                </a:pPr>
                <a:r>
                  <a:rPr lang="en-US" sz="2400" dirty="0"/>
                  <a:t>A </a:t>
                </a:r>
                <a:r>
                  <a:rPr lang="en-US" sz="2400" b="1" i="1" dirty="0"/>
                  <a:t>vertex cut set </a:t>
                </a:r>
                <a:r>
                  <a:rPr lang="en-US" sz="2400" dirty="0"/>
                  <a:t>is a set of vertices that disconnects either the graph or a pair of vertices. A </a:t>
                </a:r>
                <a:r>
                  <a:rPr lang="en-US" sz="2400" b="1" i="1" dirty="0"/>
                  <a:t>minimum vertex cut set </a:t>
                </a:r>
                <a:r>
                  <a:rPr lang="en-US" sz="2400" dirty="0"/>
                  <a:t>is the smallest vertex cut set; this may not be unique. A </a:t>
                </a:r>
                <a:r>
                  <a:rPr lang="en-US" sz="2400" b="1" i="1" dirty="0"/>
                  <a:t>cut vertex </a:t>
                </a:r>
                <a:r>
                  <a:rPr lang="en-US" sz="2400" dirty="0"/>
                  <a:t>(or </a:t>
                </a:r>
                <a:r>
                  <a:rPr lang="en-US" sz="2400" b="1" i="1" dirty="0"/>
                  <a:t>articulation point</a:t>
                </a:r>
                <a:r>
                  <a:rPr lang="en-US" sz="2400" dirty="0"/>
                  <a:t>) is a single vertex that disconnects either the graph or a pair of vertices. Use </a:t>
                </a:r>
                <a:r>
                  <a:rPr lang="en-US" sz="2400" dirty="0" err="1">
                    <a:latin typeface="Courier New" panose="02070309020205020404" pitchFamily="49" charset="0"/>
                    <a:cs typeface="Courier New" panose="02070309020205020404" pitchFamily="49" charset="0"/>
                  </a:rPr>
                  <a:t>articulation_points</a:t>
                </a:r>
                <a:r>
                  <a:rPr lang="en-US" sz="2400" dirty="0"/>
                  <a:t>.</a:t>
                </a:r>
              </a:p>
              <a:p>
                <a:pPr>
                  <a:lnSpc>
                    <a:spcPct val="120000"/>
                  </a:lnSpc>
                  <a:spcBef>
                    <a:spcPts val="0"/>
                  </a:spcBef>
                  <a:spcAft>
                    <a:spcPts val="600"/>
                  </a:spcAft>
                </a:pPr>
                <a:r>
                  <a:rPr lang="en-US" sz="2400" dirty="0"/>
                  <a:t>A graph </a:t>
                </a:r>
                <a14:m>
                  <m:oMath xmlns:m="http://schemas.openxmlformats.org/officeDocument/2006/math">
                    <m:r>
                      <a:rPr lang="en-US" sz="2400" i="1">
                        <a:latin typeface="Cambria Math" panose="02040503050406030204" pitchFamily="18" charset="0"/>
                      </a:rPr>
                      <m:t>𝐺</m:t>
                    </m:r>
                  </m:oMath>
                </a14:m>
                <a:r>
                  <a:rPr lang="en-US" sz="2400" dirty="0"/>
                  <a:t> is </a:t>
                </a:r>
                <a:r>
                  <a:rPr lang="en-US" sz="2400" b="1" i="1" dirty="0"/>
                  <a:t>k-edge-connected</a:t>
                </a:r>
                <a:r>
                  <a:rPr lang="en-US" sz="2400" dirty="0"/>
                  <a:t> if 1) its order is </a:t>
                </a:r>
                <a14:m>
                  <m:oMath xmlns:m="http://schemas.openxmlformats.org/officeDocument/2006/math">
                    <m:r>
                      <a:rPr lang="en-US" sz="2400" i="1">
                        <a:latin typeface="Cambria Math" panose="02040503050406030204" pitchFamily="18" charset="0"/>
                        <a:ea typeface="Cambria Math" panose="02040503050406030204" pitchFamily="18" charset="0"/>
                      </a:rPr>
                      <m:t>≥2</m:t>
                    </m:r>
                  </m:oMath>
                </a14:m>
                <a:r>
                  <a:rPr lang="en-US" sz="2400" dirty="0"/>
                  <a:t>, and 2) removing any subset of less than k edges leaves a connected subgraph. The </a:t>
                </a:r>
                <a:r>
                  <a:rPr lang="en-US" sz="2400" b="1" i="1" dirty="0"/>
                  <a:t>edge connectivity </a:t>
                </a:r>
                <a:r>
                  <a:rPr lang="en-US" sz="2400" dirty="0"/>
                  <a:t>of </a:t>
                </a:r>
                <a14:m>
                  <m:oMath xmlns:m="http://schemas.openxmlformats.org/officeDocument/2006/math">
                    <m:r>
                      <a:rPr lang="en-US" sz="2400" i="1">
                        <a:latin typeface="Cambria Math" panose="02040503050406030204" pitchFamily="18" charset="0"/>
                      </a:rPr>
                      <m:t>𝐺</m:t>
                    </m:r>
                  </m:oMath>
                </a14:m>
                <a:r>
                  <a:rPr lang="en-US" sz="2400" dirty="0"/>
                  <a:t> is the largest integer k such that </a:t>
                </a:r>
                <a14:m>
                  <m:oMath xmlns:m="http://schemas.openxmlformats.org/officeDocument/2006/math">
                    <m:r>
                      <a:rPr lang="en-US" sz="2400" i="1">
                        <a:latin typeface="Cambria Math" panose="02040503050406030204" pitchFamily="18" charset="0"/>
                      </a:rPr>
                      <m:t>𝐺</m:t>
                    </m:r>
                  </m:oMath>
                </a14:m>
                <a:r>
                  <a:rPr lang="en-US" sz="2400" dirty="0"/>
                  <a:t> is k-edge connected. Use </a:t>
                </a:r>
                <a:r>
                  <a:rPr lang="en-US" sz="2400" dirty="0" err="1">
                    <a:latin typeface="Courier New" panose="02070309020205020404" pitchFamily="49" charset="0"/>
                    <a:cs typeface="Courier New" panose="02070309020205020404" pitchFamily="49" charset="0"/>
                  </a:rPr>
                  <a:t>edge_connectivity</a:t>
                </a:r>
                <a:r>
                  <a:rPr lang="en-US" sz="2400" dirty="0"/>
                  <a:t>.</a:t>
                </a:r>
              </a:p>
              <a:p>
                <a:pPr>
                  <a:lnSpc>
                    <a:spcPct val="120000"/>
                  </a:lnSpc>
                  <a:spcBef>
                    <a:spcPts val="0"/>
                  </a:spcBef>
                  <a:spcAft>
                    <a:spcPts val="600"/>
                  </a:spcAft>
                </a:pPr>
                <a:r>
                  <a:rPr lang="en-US" sz="2400" dirty="0"/>
                  <a:t>An </a:t>
                </a:r>
                <a:r>
                  <a:rPr lang="en-US" sz="2400" b="1" i="1" dirty="0"/>
                  <a:t>edge cut set </a:t>
                </a:r>
                <a:r>
                  <a:rPr lang="en-US" sz="2400" dirty="0"/>
                  <a:t>is a set of edges that disconnects the graph.</a:t>
                </a:r>
              </a:p>
              <a:p>
                <a:pPr>
                  <a:lnSpc>
                    <a:spcPct val="120000"/>
                  </a:lnSpc>
                  <a:spcBef>
                    <a:spcPts val="0"/>
                  </a:spcBef>
                  <a:spcAft>
                    <a:spcPts val="600"/>
                  </a:spcAft>
                </a:pPr>
                <a14:m>
                  <m:oMath xmlns:m="http://schemas.openxmlformats.org/officeDocument/2006/math">
                    <m:func>
                      <m:funcPr>
                        <m:ctrlPr>
                          <a:rPr lang="en-US" sz="2400" i="1">
                            <a:latin typeface="Cambria Math" panose="02040503050406030204" pitchFamily="18" charset="0"/>
                          </a:rPr>
                        </m:ctrlPr>
                      </m:funcPr>
                      <m:fName>
                        <m:r>
                          <m:rPr>
                            <m:sty m:val="p"/>
                          </m:rPr>
                          <a:rPr lang="en-US" sz="2400">
                            <a:latin typeface="Cambria Math" panose="02040503050406030204" pitchFamily="18" charset="0"/>
                          </a:rPr>
                          <m:t>min</m:t>
                        </m:r>
                      </m:fName>
                      <m:e>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𝑑</m:t>
                                </m:r>
                              </m:e>
                              <m:sub>
                                <m:r>
                                  <a:rPr lang="en-US" sz="2400" i="1">
                                    <a:latin typeface="Cambria Math" panose="02040503050406030204" pitchFamily="18" charset="0"/>
                                  </a:rPr>
                                  <m:t>𝐴</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𝑑</m:t>
                                </m:r>
                              </m:e>
                              <m:sub>
                                <m:r>
                                  <a:rPr lang="en-US" sz="2400" i="1">
                                    <a:latin typeface="Cambria Math" panose="02040503050406030204" pitchFamily="18" charset="0"/>
                                  </a:rPr>
                                  <m:t>𝐵</m:t>
                                </m:r>
                              </m:sub>
                            </m:sSub>
                          </m:e>
                        </m:d>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𝑒𝑑𝑔𝑒</m:t>
                        </m:r>
                        <m:r>
                          <a:rPr lang="en-US" sz="2400" i="1">
                            <a:latin typeface="Cambria Math" panose="02040503050406030204" pitchFamily="18" charset="0"/>
                            <a:ea typeface="Cambria Math" panose="02040503050406030204" pitchFamily="18" charset="0"/>
                          </a:rPr>
                          <m:t>_</m:t>
                        </m:r>
                        <m:r>
                          <a:rPr lang="en-US" sz="2400" i="1">
                            <a:latin typeface="Cambria Math" panose="02040503050406030204" pitchFamily="18" charset="0"/>
                            <a:ea typeface="Cambria Math" panose="02040503050406030204" pitchFamily="18" charset="0"/>
                          </a:rPr>
                          <m:t>𝑐𝑜𝑛𝑛𝑒𝑐𝑡𝑖𝑣𝑖𝑡𝑦</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𝐴</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𝐵</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𝑣𝑒𝑟𝑡𝑒𝑥</m:t>
                        </m:r>
                        <m:r>
                          <a:rPr lang="en-US" sz="2400" i="1">
                            <a:latin typeface="Cambria Math" panose="02040503050406030204" pitchFamily="18" charset="0"/>
                            <a:ea typeface="Cambria Math" panose="02040503050406030204" pitchFamily="18" charset="0"/>
                          </a:rPr>
                          <m:t>_</m:t>
                        </m:r>
                        <m:r>
                          <a:rPr lang="en-US" sz="2400" i="1">
                            <a:latin typeface="Cambria Math" panose="02040503050406030204" pitchFamily="18" charset="0"/>
                            <a:ea typeface="Cambria Math" panose="02040503050406030204" pitchFamily="18" charset="0"/>
                          </a:rPr>
                          <m:t>𝑐𝑜𝑛𝑛𝑒𝑐𝑡𝑖𝑣𝑖𝑡𝑦</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𝐴</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𝐵</m:t>
                        </m:r>
                        <m:r>
                          <a:rPr lang="en-US" sz="2400" i="1">
                            <a:latin typeface="Cambria Math" panose="02040503050406030204" pitchFamily="18" charset="0"/>
                            <a:ea typeface="Cambria Math" panose="02040503050406030204" pitchFamily="18" charset="0"/>
                          </a:rPr>
                          <m:t>)</m:t>
                        </m:r>
                      </m:e>
                    </m:func>
                  </m:oMath>
                </a14:m>
                <a:r>
                  <a:rPr lang="en-US" sz="2400" dirty="0"/>
                  <a:t> and  </a:t>
                </a:r>
                <a14:m>
                  <m:oMath xmlns:m="http://schemas.openxmlformats.org/officeDocument/2006/math">
                    <m:func>
                      <m:funcPr>
                        <m:ctrlPr>
                          <a:rPr lang="en-US" sz="2400" i="1">
                            <a:latin typeface="Cambria Math" panose="02040503050406030204" pitchFamily="18" charset="0"/>
                          </a:rPr>
                        </m:ctrlPr>
                      </m:funcPr>
                      <m:fName>
                        <m:r>
                          <m:rPr>
                            <m:sty m:val="p"/>
                          </m:rPr>
                          <a:rPr lang="en-US" sz="2400">
                            <a:latin typeface="Cambria Math" panose="02040503050406030204" pitchFamily="18" charset="0"/>
                          </a:rPr>
                          <m:t>min</m:t>
                        </m:r>
                      </m:fName>
                      <m:e>
                        <m:d>
                          <m:dPr>
                            <m:ctrlPr>
                              <a:rPr lang="en-US" sz="2400" i="1">
                                <a:latin typeface="Cambria Math" panose="02040503050406030204" pitchFamily="18" charset="0"/>
                              </a:rPr>
                            </m:ctrlPr>
                          </m:dPr>
                          <m:e>
                            <m:r>
                              <a:rPr lang="en-US" sz="2400" i="1">
                                <a:latin typeface="Cambria Math" panose="02040503050406030204" pitchFamily="18" charset="0"/>
                              </a:rPr>
                              <m:t>𝑑𝑒𝑔𝑟𝑒𝑒</m:t>
                            </m:r>
                            <m:r>
                              <a:rPr lang="en-US" sz="2400" i="1">
                                <a:latin typeface="Cambria Math" panose="02040503050406030204" pitchFamily="18" charset="0"/>
                              </a:rPr>
                              <m:t> </m:t>
                            </m:r>
                            <m:r>
                              <a:rPr lang="en-US" sz="2400" i="1">
                                <a:latin typeface="Cambria Math" panose="02040503050406030204" pitchFamily="18" charset="0"/>
                              </a:rPr>
                              <m:t>𝑜𝑓</m:t>
                            </m:r>
                            <m:r>
                              <a:rPr lang="en-US" sz="2400" i="1">
                                <a:latin typeface="Cambria Math" panose="02040503050406030204" pitchFamily="18" charset="0"/>
                              </a:rPr>
                              <m:t> </m:t>
                            </m:r>
                            <m:r>
                              <a:rPr lang="en-US" sz="2400" i="1">
                                <a:latin typeface="Cambria Math" panose="02040503050406030204" pitchFamily="18" charset="0"/>
                              </a:rPr>
                              <m:t>𝐺</m:t>
                            </m:r>
                          </m:e>
                        </m:d>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𝑒𝑑𝑔𝑒</m:t>
                        </m:r>
                        <m:r>
                          <a:rPr lang="en-US" sz="2400" i="1">
                            <a:latin typeface="Cambria Math" panose="02040503050406030204" pitchFamily="18" charset="0"/>
                            <a:ea typeface="Cambria Math" panose="02040503050406030204" pitchFamily="18" charset="0"/>
                          </a:rPr>
                          <m:t>_</m:t>
                        </m:r>
                        <m:r>
                          <a:rPr lang="en-US" sz="2400" i="1">
                            <a:latin typeface="Cambria Math" panose="02040503050406030204" pitchFamily="18" charset="0"/>
                            <a:ea typeface="Cambria Math" panose="02040503050406030204" pitchFamily="18" charset="0"/>
                          </a:rPr>
                          <m:t>𝑐𝑜𝑛𝑛𝑒𝑐𝑡𝑖𝑣𝑖𝑡𝑦</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𝐺</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𝑣𝑒𝑟𝑡𝑒𝑥</m:t>
                        </m:r>
                        <m:r>
                          <a:rPr lang="en-US" sz="2400" i="1">
                            <a:latin typeface="Cambria Math" panose="02040503050406030204" pitchFamily="18" charset="0"/>
                            <a:ea typeface="Cambria Math" panose="02040503050406030204" pitchFamily="18" charset="0"/>
                          </a:rPr>
                          <m:t>_</m:t>
                        </m:r>
                        <m:r>
                          <a:rPr lang="en-US" sz="2400" i="1">
                            <a:latin typeface="Cambria Math" panose="02040503050406030204" pitchFamily="18" charset="0"/>
                            <a:ea typeface="Cambria Math" panose="02040503050406030204" pitchFamily="18" charset="0"/>
                          </a:rPr>
                          <m:t>𝑐𝑜𝑛𝑛𝑒𝑐𝑡𝑖𝑣𝑖𝑡𝑦</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𝐺</m:t>
                        </m:r>
                        <m:r>
                          <a:rPr lang="en-US" sz="2400" i="1">
                            <a:latin typeface="Cambria Math" panose="02040503050406030204" pitchFamily="18" charset="0"/>
                            <a:ea typeface="Cambria Math" panose="02040503050406030204" pitchFamily="18" charset="0"/>
                          </a:rPr>
                          <m:t>)</m:t>
                        </m:r>
                      </m:e>
                    </m:func>
                  </m:oMath>
                </a14:m>
                <a:r>
                  <a:rPr lang="en-US" sz="2400" dirty="0"/>
                  <a:t>.</a:t>
                </a:r>
              </a:p>
              <a:p>
                <a:pPr>
                  <a:lnSpc>
                    <a:spcPct val="120000"/>
                  </a:lnSpc>
                  <a:spcBef>
                    <a:spcPts val="0"/>
                  </a:spcBef>
                  <a:spcAft>
                    <a:spcPts val="600"/>
                  </a:spcAft>
                </a:pPr>
                <a:r>
                  <a:rPr lang="en-US" sz="2400" dirty="0"/>
                  <a:t>A </a:t>
                </a:r>
                <a:r>
                  <a:rPr lang="en-US" sz="2400" b="1" i="1" dirty="0"/>
                  <a:t>partition</a:t>
                </a:r>
                <a:r>
                  <a:rPr lang="en-US" sz="2400" dirty="0"/>
                  <a:t> of a graph </a:t>
                </a:r>
                <a14:m>
                  <m:oMath xmlns:m="http://schemas.openxmlformats.org/officeDocument/2006/math">
                    <m:r>
                      <a:rPr lang="en-US" sz="2400" i="1">
                        <a:latin typeface="Cambria Math" panose="02040503050406030204" pitchFamily="18" charset="0"/>
                      </a:rPr>
                      <m:t>𝐺</m:t>
                    </m:r>
                    <m:r>
                      <a:rPr lang="en-US" sz="2400" i="1">
                        <a:latin typeface="Cambria Math" panose="02040503050406030204" pitchFamily="18" charset="0"/>
                      </a:rPr>
                      <m:t>=</m:t>
                    </m:r>
                    <m:d>
                      <m:dPr>
                        <m:ctrlPr>
                          <a:rPr lang="en-US" sz="2400" i="1">
                            <a:latin typeface="Cambria Math" panose="02040503050406030204" pitchFamily="18" charset="0"/>
                          </a:rPr>
                        </m:ctrlPr>
                      </m:dPr>
                      <m:e>
                        <m:r>
                          <a:rPr lang="en-US" sz="2400" i="1">
                            <a:latin typeface="Cambria Math" panose="02040503050406030204" pitchFamily="18" charset="0"/>
                          </a:rPr>
                          <m:t>𝑉</m:t>
                        </m:r>
                        <m:r>
                          <a:rPr lang="en-US" sz="2400" i="1">
                            <a:latin typeface="Cambria Math" panose="02040503050406030204" pitchFamily="18" charset="0"/>
                          </a:rPr>
                          <m:t>,</m:t>
                        </m:r>
                        <m:r>
                          <a:rPr lang="en-US" sz="2400" i="1">
                            <a:latin typeface="Cambria Math" panose="02040503050406030204" pitchFamily="18" charset="0"/>
                          </a:rPr>
                          <m:t>𝐸</m:t>
                        </m:r>
                      </m:e>
                    </m:d>
                  </m:oMath>
                </a14:m>
                <a:r>
                  <a:rPr lang="en-US" sz="2400" dirty="0"/>
                  <a:t> is a decomposition of </a:t>
                </a:r>
                <a14:m>
                  <m:oMath xmlns:m="http://schemas.openxmlformats.org/officeDocument/2006/math">
                    <m:r>
                      <a:rPr lang="en-US" sz="2400" i="1">
                        <a:latin typeface="Cambria Math" panose="02040503050406030204" pitchFamily="18" charset="0"/>
                      </a:rPr>
                      <m:t>𝑉</m:t>
                    </m:r>
                  </m:oMath>
                </a14:m>
                <a:r>
                  <a:rPr lang="en-US" sz="2400" dirty="0"/>
                  <a:t> into disjoint, nonempty subgraphs </a:t>
                </a:r>
                <a14:m>
                  <m:oMath xmlns:m="http://schemas.openxmlformats.org/officeDocument/2006/math">
                    <m:d>
                      <m:dPr>
                        <m:begChr m:val="{"/>
                        <m:endChr m:val="}"/>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𝐶</m:t>
                            </m:r>
                          </m:e>
                          <m:sub>
                            <m:r>
                              <a:rPr lang="en-US" sz="2400" i="1">
                                <a:latin typeface="Cambria Math" panose="02040503050406030204" pitchFamily="18" charset="0"/>
                              </a:rPr>
                              <m:t>1</m:t>
                            </m:r>
                          </m:sub>
                        </m:sSub>
                        <m:r>
                          <a:rPr lang="en-US" sz="2400" i="1">
                            <a:latin typeface="Cambria Math" panose="02040503050406030204" pitchFamily="18" charset="0"/>
                          </a:rPr>
                          <m:t>,</m:t>
                        </m:r>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𝐶</m:t>
                            </m:r>
                          </m:e>
                          <m:sub>
                            <m:r>
                              <a:rPr lang="en-US" sz="2400" i="1">
                                <a:latin typeface="Cambria Math" panose="02040503050406030204" pitchFamily="18" charset="0"/>
                                <a:ea typeface="Cambria Math" panose="02040503050406030204" pitchFamily="18" charset="0"/>
                              </a:rPr>
                              <m:t>𝑘</m:t>
                            </m:r>
                          </m:sub>
                        </m:sSub>
                      </m:e>
                    </m:d>
                    <m:r>
                      <a:rPr lang="en-US" sz="2400" i="1">
                        <a:latin typeface="Cambria Math" panose="02040503050406030204" pitchFamily="18" charset="0"/>
                        <a:ea typeface="Cambria Math" panose="02040503050406030204" pitchFamily="18" charset="0"/>
                      </a:rPr>
                      <m:t> </m:t>
                    </m:r>
                  </m:oMath>
                </a14:m>
                <a:r>
                  <a:rPr lang="en-US" sz="2400" dirty="0"/>
                  <a:t>(also called </a:t>
                </a:r>
                <a:r>
                  <a:rPr lang="en-US" sz="2400" b="1" i="1" dirty="0"/>
                  <a:t>communities</a:t>
                </a:r>
                <a:r>
                  <a:rPr lang="en-US" sz="2400" dirty="0"/>
                  <a:t>) such that the union of their vertices equals </a:t>
                </a:r>
                <a14:m>
                  <m:oMath xmlns:m="http://schemas.openxmlformats.org/officeDocument/2006/math">
                    <m:r>
                      <a:rPr lang="en-US" sz="2400" i="1">
                        <a:latin typeface="Cambria Math" panose="02040503050406030204" pitchFamily="18" charset="0"/>
                      </a:rPr>
                      <m:t>𝑉</m:t>
                    </m:r>
                  </m:oMath>
                </a14:m>
                <a:r>
                  <a:rPr lang="en-US" sz="2400" dirty="0"/>
                  <a:t>.</a:t>
                </a:r>
              </a:p>
              <a:p>
                <a:pPr>
                  <a:lnSpc>
                    <a:spcPct val="120000"/>
                  </a:lnSpc>
                  <a:spcBef>
                    <a:spcPts val="0"/>
                  </a:spcBef>
                  <a:spcAft>
                    <a:spcPts val="600"/>
                  </a:spcAft>
                </a:pPr>
                <a:r>
                  <a:rPr lang="en-US" sz="2400" dirty="0"/>
                  <a:t>A </a:t>
                </a:r>
                <a:r>
                  <a:rPr lang="en-US" sz="2400" b="1" i="1" dirty="0"/>
                  <a:t>cohesive subgraph </a:t>
                </a:r>
                <a:r>
                  <a:rPr lang="en-US" sz="2400" dirty="0"/>
                  <a:t>of </a:t>
                </a:r>
                <a14:m>
                  <m:oMath xmlns:m="http://schemas.openxmlformats.org/officeDocument/2006/math">
                    <m:r>
                      <a:rPr lang="en-US" sz="2400" i="1">
                        <a:latin typeface="Cambria Math" panose="02040503050406030204" pitchFamily="18" charset="0"/>
                      </a:rPr>
                      <m:t>𝐺</m:t>
                    </m:r>
                  </m:oMath>
                </a14:m>
                <a:r>
                  <a:rPr lang="en-US" sz="2400" dirty="0"/>
                  <a:t> is 1) Well-connected among itself and 2) relatively well separated from the rest of </a:t>
                </a:r>
                <a14:m>
                  <m:oMath xmlns:m="http://schemas.openxmlformats.org/officeDocument/2006/math">
                    <m:r>
                      <a:rPr lang="en-US" sz="2400" i="1">
                        <a:latin typeface="Cambria Math" panose="02040503050406030204" pitchFamily="18" charset="0"/>
                      </a:rPr>
                      <m:t>𝑉</m:t>
                    </m:r>
                  </m:oMath>
                </a14:m>
                <a:r>
                  <a:rPr lang="en-US" sz="2400" dirty="0"/>
                  <a:t>.</a:t>
                </a:r>
              </a:p>
              <a:p>
                <a:pPr>
                  <a:lnSpc>
                    <a:spcPct val="120000"/>
                  </a:lnSpc>
                  <a:spcBef>
                    <a:spcPts val="0"/>
                  </a:spcBef>
                  <a:spcAft>
                    <a:spcPts val="600"/>
                  </a:spcAft>
                </a:pPr>
                <a:r>
                  <a:rPr lang="en-US" sz="2400" dirty="0"/>
                  <a:t>A </a:t>
                </a:r>
                <a:r>
                  <a:rPr lang="en-US" sz="2400" b="1" i="1" dirty="0"/>
                  <a:t>good partition </a:t>
                </a:r>
                <a14:m>
                  <m:oMath xmlns:m="http://schemas.openxmlformats.org/officeDocument/2006/math">
                    <m:d>
                      <m:dPr>
                        <m:begChr m:val="{"/>
                        <m:endChr m:val="}"/>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𝐶</m:t>
                            </m:r>
                          </m:e>
                          <m:sub>
                            <m:r>
                              <a:rPr lang="en-US" sz="2400" i="1">
                                <a:latin typeface="Cambria Math" panose="02040503050406030204" pitchFamily="18" charset="0"/>
                              </a:rPr>
                              <m:t>1</m:t>
                            </m:r>
                          </m:sub>
                        </m:sSub>
                        <m:r>
                          <a:rPr lang="en-US" sz="2400" i="1">
                            <a:latin typeface="Cambria Math" panose="02040503050406030204" pitchFamily="18" charset="0"/>
                          </a:rPr>
                          <m:t>,</m:t>
                        </m:r>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𝐶</m:t>
                            </m:r>
                          </m:e>
                          <m:sub>
                            <m:r>
                              <a:rPr lang="en-US" sz="2400" i="1">
                                <a:latin typeface="Cambria Math" panose="02040503050406030204" pitchFamily="18" charset="0"/>
                                <a:ea typeface="Cambria Math" panose="02040503050406030204" pitchFamily="18" charset="0"/>
                              </a:rPr>
                              <m:t>𝑘</m:t>
                            </m:r>
                          </m:sub>
                        </m:sSub>
                      </m:e>
                    </m:d>
                  </m:oMath>
                </a14:m>
                <a:r>
                  <a:rPr lang="en-US" sz="2400" dirty="0"/>
                  <a:t> is such that the size (number of edges) of any subgraph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𝐶</m:t>
                        </m:r>
                      </m:e>
                      <m:sub>
                        <m:r>
                          <a:rPr lang="en-US" sz="2400" i="1">
                            <a:latin typeface="Cambria Math" panose="02040503050406030204" pitchFamily="18" charset="0"/>
                          </a:rPr>
                          <m:t>𝑖</m:t>
                        </m:r>
                      </m:sub>
                    </m:sSub>
                  </m:oMath>
                </a14:m>
                <a:r>
                  <a:rPr lang="en-US" sz="2400" dirty="0"/>
                  <a:t> is relatively large compared to the number of edges connecting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𝐶</m:t>
                        </m:r>
                      </m:e>
                      <m:sub>
                        <m:r>
                          <a:rPr lang="en-US" sz="2400" i="1">
                            <a:latin typeface="Cambria Math" panose="02040503050406030204" pitchFamily="18" charset="0"/>
                          </a:rPr>
                          <m:t>𝑖</m:t>
                        </m:r>
                      </m:sub>
                    </m:sSub>
                  </m:oMath>
                </a14:m>
                <a:r>
                  <a:rPr lang="en-US" sz="2400" dirty="0"/>
                  <a:t> to any of the other subgraphs. </a:t>
                </a:r>
                <a:r>
                  <a:rPr lang="en-US" sz="2400" b="1" i="1" dirty="0"/>
                  <a:t>Graph Partitioning</a:t>
                </a:r>
                <a:r>
                  <a:rPr lang="en-US" sz="2400" dirty="0"/>
                  <a:t>, or </a:t>
                </a:r>
                <a:r>
                  <a:rPr lang="en-US" sz="2400" b="1" i="1" dirty="0"/>
                  <a:t>community detection</a:t>
                </a:r>
                <a:r>
                  <a:rPr lang="en-US" sz="2400" dirty="0"/>
                  <a:t>, amounts to the task of finding a good partition of a network.</a:t>
                </a:r>
              </a:p>
              <a:p>
                <a:pPr>
                  <a:lnSpc>
                    <a:spcPct val="120000"/>
                  </a:lnSpc>
                  <a:spcBef>
                    <a:spcPts val="0"/>
                  </a:spcBef>
                  <a:spcAft>
                    <a:spcPts val="600"/>
                  </a:spcAft>
                </a:pPr>
                <a:r>
                  <a:rPr lang="en-US" sz="2400" dirty="0"/>
                  <a:t>The </a:t>
                </a:r>
                <a:r>
                  <a:rPr lang="en-US" sz="2400" b="1" i="1" dirty="0"/>
                  <a:t>graph Laplacian </a:t>
                </a:r>
                <a:r>
                  <a:rPr lang="en-US" sz="2400" dirty="0"/>
                  <a:t>of an undirected graph </a:t>
                </a:r>
                <a14:m>
                  <m:oMath xmlns:m="http://schemas.openxmlformats.org/officeDocument/2006/math">
                    <m:r>
                      <a:rPr lang="en-US" sz="2400" i="1">
                        <a:latin typeface="Cambria Math" panose="02040503050406030204" pitchFamily="18" charset="0"/>
                      </a:rPr>
                      <m:t>𝐺</m:t>
                    </m:r>
                  </m:oMath>
                </a14:m>
                <a:r>
                  <a:rPr lang="en-US" sz="2400" dirty="0"/>
                  <a:t> with adjacency matrix </a:t>
                </a:r>
                <a14:m>
                  <m:oMath xmlns:m="http://schemas.openxmlformats.org/officeDocument/2006/math">
                    <m:r>
                      <a:rPr lang="en-US" sz="2400" i="1">
                        <a:latin typeface="Cambria Math" panose="02040503050406030204" pitchFamily="18" charset="0"/>
                      </a:rPr>
                      <m:t>𝐴</m:t>
                    </m:r>
                  </m:oMath>
                </a14:m>
                <a:r>
                  <a:rPr lang="en-US" sz="2400" dirty="0"/>
                  <a:t> and no loops is the matrix </a:t>
                </a:r>
                <a14:m>
                  <m:oMath xmlns:m="http://schemas.openxmlformats.org/officeDocument/2006/math">
                    <m:r>
                      <a:rPr lang="en-US" sz="2400" i="1">
                        <a:latin typeface="Cambria Math" panose="02040503050406030204" pitchFamily="18" charset="0"/>
                      </a:rPr>
                      <m:t>𝐿</m:t>
                    </m:r>
                    <m:r>
                      <a:rPr lang="en-US" sz="2400" i="1">
                        <a:latin typeface="Cambria Math" panose="02040503050406030204" pitchFamily="18" charset="0"/>
                      </a:rPr>
                      <m:t>=</m:t>
                    </m:r>
                    <m:r>
                      <a:rPr lang="en-US" sz="2400" i="1">
                        <a:latin typeface="Cambria Math" panose="02040503050406030204" pitchFamily="18" charset="0"/>
                      </a:rPr>
                      <m:t>𝐷</m:t>
                    </m:r>
                    <m:r>
                      <a:rPr lang="en-US" sz="2400" i="1">
                        <a:latin typeface="Cambria Math" panose="02040503050406030204" pitchFamily="18" charset="0"/>
                      </a:rPr>
                      <m:t>−</m:t>
                    </m:r>
                    <m:r>
                      <a:rPr lang="en-US" sz="2400" i="1">
                        <a:latin typeface="Cambria Math" panose="02040503050406030204" pitchFamily="18" charset="0"/>
                      </a:rPr>
                      <m:t>𝐴</m:t>
                    </m:r>
                  </m:oMath>
                </a14:m>
                <a:r>
                  <a:rPr lang="en-US" sz="2400" dirty="0"/>
                  <a:t> where </a:t>
                </a:r>
                <a14:m>
                  <m:oMath xmlns:m="http://schemas.openxmlformats.org/officeDocument/2006/math">
                    <m:r>
                      <a:rPr lang="en-US" sz="2400" i="1">
                        <a:latin typeface="Cambria Math" panose="02040503050406030204" pitchFamily="18" charset="0"/>
                      </a:rPr>
                      <m:t>𝐷</m:t>
                    </m:r>
                  </m:oMath>
                </a14:m>
                <a:r>
                  <a:rPr lang="en-US" sz="2400" dirty="0"/>
                  <a:t> is the diagonal matrix with the degree of the vertices of </a:t>
                </a:r>
                <a14:m>
                  <m:oMath xmlns:m="http://schemas.openxmlformats.org/officeDocument/2006/math">
                    <m:r>
                      <a:rPr lang="en-US" sz="2400" i="1">
                        <a:latin typeface="Cambria Math" panose="02040503050406030204" pitchFamily="18" charset="0"/>
                      </a:rPr>
                      <m:t>𝐺</m:t>
                    </m:r>
                  </m:oMath>
                </a14:m>
                <a:r>
                  <a:rPr lang="en-US" sz="2400" dirty="0"/>
                  <a:t> on the diagonal. The </a:t>
                </a:r>
                <a:r>
                  <a:rPr lang="en-US" sz="2400" dirty="0" err="1">
                    <a:latin typeface="Courier New" panose="02070309020205020404" pitchFamily="49" charset="0"/>
                    <a:cs typeface="Courier New" panose="02070309020205020404" pitchFamily="49" charset="0"/>
                  </a:rPr>
                  <a:t>igraph</a:t>
                </a:r>
                <a:r>
                  <a:rPr lang="en-US" sz="2400" dirty="0"/>
                  <a:t> function </a:t>
                </a:r>
                <a:r>
                  <a:rPr lang="en-US" sz="2400" dirty="0" err="1">
                    <a:latin typeface="Courier New" panose="02070309020205020404" pitchFamily="49" charset="0"/>
                    <a:cs typeface="Courier New" panose="02070309020205020404" pitchFamily="49" charset="0"/>
                  </a:rPr>
                  <a:t>laplacian_matrix</a:t>
                </a:r>
                <a:r>
                  <a:rPr lang="en-US" sz="2400" dirty="0">
                    <a:latin typeface="Courier New" panose="02070309020205020404" pitchFamily="49" charset="0"/>
                    <a:cs typeface="Courier New" panose="02070309020205020404" pitchFamily="49" charset="0"/>
                  </a:rPr>
                  <a:t> </a:t>
                </a:r>
                <a:r>
                  <a:rPr lang="en-US" sz="2400" dirty="0"/>
                  <a:t>obtains it. Let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𝜆</m:t>
                        </m:r>
                      </m:e>
                      <m:sub>
                        <m:r>
                          <a:rPr lang="en-US" sz="2400" i="1">
                            <a:latin typeface="Cambria Math" panose="02040503050406030204" pitchFamily="18" charset="0"/>
                          </a:rPr>
                          <m:t>𝑛</m:t>
                        </m:r>
                      </m:sub>
                    </m:sSub>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𝜆</m:t>
                        </m:r>
                      </m:e>
                      <m:sub>
                        <m:r>
                          <a:rPr lang="en-US" sz="2400" i="1">
                            <a:latin typeface="Cambria Math" panose="02040503050406030204" pitchFamily="18" charset="0"/>
                          </a:rPr>
                          <m:t>1</m:t>
                        </m:r>
                      </m:sub>
                    </m:sSub>
                    <m:r>
                      <a:rPr lang="en-US" sz="2400" i="1">
                        <a:latin typeface="Cambria Math" panose="02040503050406030204" pitchFamily="18" charset="0"/>
                        <a:ea typeface="Cambria Math" panose="02040503050406030204" pitchFamily="18" charset="0"/>
                      </a:rPr>
                      <m:t>≥</m:t>
                    </m:r>
                    <m:r>
                      <a:rPr lang="en-US" sz="2400">
                        <a:latin typeface="Cambria Math" panose="02040503050406030204" pitchFamily="18" charset="0"/>
                        <a:ea typeface="Cambria Math" panose="02040503050406030204" pitchFamily="18" charset="0"/>
                      </a:rPr>
                      <m:t>0</m:t>
                    </m:r>
                  </m:oMath>
                </a14:m>
                <a:r>
                  <a:rPr lang="en-US" sz="2400" dirty="0"/>
                  <a:t> be the eigenvalues of the graph Laplacian. Then </a:t>
                </a:r>
                <a14:m>
                  <m:oMath xmlns:m="http://schemas.openxmlformats.org/officeDocument/2006/math">
                    <m:r>
                      <a:rPr lang="en-US" sz="2400" i="1">
                        <a:latin typeface="Cambria Math" panose="02040503050406030204" pitchFamily="18" charset="0"/>
                      </a:rPr>
                      <m:t>𝐺</m:t>
                    </m:r>
                  </m:oMath>
                </a14:m>
                <a:r>
                  <a:rPr lang="en-US" sz="2400" dirty="0"/>
                  <a:t> has k connected components iff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𝜆</m:t>
                        </m:r>
                      </m:e>
                      <m:sub>
                        <m:r>
                          <a:rPr lang="en-US" sz="2400" i="1">
                            <a:latin typeface="Cambria Math" panose="02040503050406030204" pitchFamily="18" charset="0"/>
                          </a:rPr>
                          <m:t>1</m:t>
                        </m:r>
                      </m:sub>
                    </m:sSub>
                    <m:r>
                      <a:rPr lang="en-US" sz="2400" i="1">
                        <a:latin typeface="Cambria Math" panose="02040503050406030204" pitchFamily="18" charset="0"/>
                      </a:rPr>
                      <m:t>=</m:t>
                    </m:r>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𝜆</m:t>
                        </m:r>
                      </m:e>
                      <m:sub>
                        <m:r>
                          <a:rPr lang="en-US" sz="2400" i="1">
                            <a:latin typeface="Cambria Math" panose="02040503050406030204" pitchFamily="18" charset="0"/>
                            <a:ea typeface="Cambria Math" panose="02040503050406030204" pitchFamily="18" charset="0"/>
                          </a:rPr>
                          <m:t>𝑘</m:t>
                        </m:r>
                      </m:sub>
                    </m:sSub>
                    <m:r>
                      <a:rPr lang="en-US" sz="2400" i="1">
                        <a:latin typeface="Cambria Math" panose="02040503050406030204" pitchFamily="18" charset="0"/>
                        <a:ea typeface="Cambria Math" panose="02040503050406030204" pitchFamily="18" charset="0"/>
                      </a:rPr>
                      <m:t>=0</m:t>
                    </m:r>
                  </m:oMath>
                </a14:m>
                <a:r>
                  <a:rPr lang="en-US" sz="2400" dirty="0"/>
                  <a:t> and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𝜆</m:t>
                        </m:r>
                      </m:e>
                      <m:sub>
                        <m:r>
                          <a:rPr lang="en-US" sz="2400" i="1">
                            <a:latin typeface="Cambria Math" panose="02040503050406030204" pitchFamily="18" charset="0"/>
                            <a:ea typeface="Cambria Math" panose="02040503050406030204" pitchFamily="18" charset="0"/>
                          </a:rPr>
                          <m:t>𝑘</m:t>
                        </m:r>
                        <m:r>
                          <a:rPr lang="en-US" sz="2400" i="1">
                            <a:latin typeface="Cambria Math" panose="02040503050406030204" pitchFamily="18" charset="0"/>
                            <a:ea typeface="Cambria Math" panose="02040503050406030204" pitchFamily="18" charset="0"/>
                          </a:rPr>
                          <m:t>+1</m:t>
                        </m:r>
                      </m:sub>
                    </m:sSub>
                    <m:r>
                      <a:rPr lang="en-US" sz="2400">
                        <a:latin typeface="Cambria Math" panose="02040503050406030204" pitchFamily="18" charset="0"/>
                        <a:ea typeface="Cambria Math" panose="02040503050406030204" pitchFamily="18" charset="0"/>
                      </a:rPr>
                      <m:t>&gt;0</m:t>
                    </m:r>
                  </m:oMath>
                </a14:m>
                <a:r>
                  <a:rPr lang="en-US" sz="2400" dirty="0"/>
                  <a:t>. Note that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𝜆</m:t>
                        </m:r>
                      </m:e>
                      <m:sub>
                        <m:r>
                          <a:rPr lang="en-US" sz="2400" i="1">
                            <a:latin typeface="Cambria Math" panose="02040503050406030204" pitchFamily="18" charset="0"/>
                          </a:rPr>
                          <m:t>1</m:t>
                        </m:r>
                      </m:sub>
                    </m:sSub>
                    <m:r>
                      <a:rPr lang="en-US" sz="2400" i="1">
                        <a:latin typeface="Cambria Math" panose="02040503050406030204" pitchFamily="18" charset="0"/>
                      </a:rPr>
                      <m:t>=</m:t>
                    </m:r>
                    <m:r>
                      <a:rPr lang="en-US" sz="2400">
                        <a:latin typeface="Cambria Math" panose="02040503050406030204" pitchFamily="18" charset="0"/>
                      </a:rPr>
                      <m:t>0</m:t>
                    </m:r>
                  </m:oMath>
                </a14:m>
                <a:r>
                  <a:rPr lang="en-US" sz="2400" dirty="0"/>
                  <a:t> for all graphs, and so if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𝜆</m:t>
                        </m:r>
                      </m:e>
                      <m:sub>
                        <m:r>
                          <a:rPr lang="en-US" sz="2400" i="1">
                            <a:latin typeface="Cambria Math" panose="02040503050406030204" pitchFamily="18" charset="0"/>
                            <a:ea typeface="Cambria Math" panose="02040503050406030204" pitchFamily="18" charset="0"/>
                          </a:rPr>
                          <m:t>2</m:t>
                        </m:r>
                      </m:sub>
                    </m:sSub>
                    <m:r>
                      <a:rPr lang="en-US" sz="2400" i="1">
                        <a:latin typeface="Cambria Math" panose="02040503050406030204" pitchFamily="18" charset="0"/>
                      </a:rPr>
                      <m:t>&gt;</m:t>
                    </m:r>
                    <m:r>
                      <a:rPr lang="en-US" sz="2400">
                        <a:latin typeface="Cambria Math" panose="02040503050406030204" pitchFamily="18" charset="0"/>
                      </a:rPr>
                      <m:t>0</m:t>
                    </m:r>
                  </m:oMath>
                </a14:m>
                <a:r>
                  <a:rPr lang="en-US" sz="2400" dirty="0"/>
                  <a:t>, the graph is connected. Small eigenvalues indicate that a graph can be split into subgraphs by severing a relatively small number of edges. The eigenvalue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𝜆</m:t>
                        </m:r>
                      </m:e>
                      <m:sub>
                        <m:r>
                          <a:rPr lang="en-US" sz="2400" i="1">
                            <a:latin typeface="Cambria Math" panose="02040503050406030204" pitchFamily="18" charset="0"/>
                            <a:ea typeface="Cambria Math" panose="02040503050406030204" pitchFamily="18" charset="0"/>
                          </a:rPr>
                          <m:t>2</m:t>
                        </m:r>
                      </m:sub>
                    </m:sSub>
                  </m:oMath>
                </a14:m>
                <a:r>
                  <a:rPr lang="en-US" sz="2400" dirty="0"/>
                  <a:t> is called the </a:t>
                </a:r>
                <a:r>
                  <a:rPr lang="en-US" sz="2400" b="1" i="1" dirty="0"/>
                  <a:t>Fiedler value</a:t>
                </a:r>
                <a:r>
                  <a:rPr lang="en-US" sz="2400" dirty="0"/>
                  <a:t>, or the </a:t>
                </a:r>
                <a:r>
                  <a:rPr lang="en-US" sz="2400" b="1" i="1" dirty="0"/>
                  <a:t>spectral gap</a:t>
                </a:r>
                <a:r>
                  <a:rPr lang="en-US" sz="2400" dirty="0"/>
                  <a:t>, and its corresponding eigenvector the </a:t>
                </a:r>
                <a:r>
                  <a:rPr lang="en-US" sz="2400" b="1" i="1" dirty="0"/>
                  <a:t>Fiedler vector</a:t>
                </a:r>
                <a:r>
                  <a:rPr lang="en-US" sz="2400" dirty="0"/>
                  <a:t>. If this value is small, we can split the graph into two subgraphs, one containing all vertices for which corresponding values in the Fiedler vector are less than zero, and one containing all other vertices. This method for partitioning a graph is called </a:t>
                </a:r>
                <a:r>
                  <a:rPr lang="en-US" sz="2400" b="1" i="1" dirty="0"/>
                  <a:t>spectral partitioning</a:t>
                </a:r>
                <a:r>
                  <a:rPr lang="en-US" sz="2400" dirty="0"/>
                  <a:t>. Use </a:t>
                </a:r>
                <a:r>
                  <a:rPr lang="en-US" sz="2400" dirty="0" err="1">
                    <a:latin typeface="Courier New" panose="02070309020205020404" pitchFamily="49" charset="0"/>
                    <a:cs typeface="Courier New" panose="02070309020205020404" pitchFamily="49" charset="0"/>
                  </a:rPr>
                  <a:t>cluster_leading_eigen</a:t>
                </a:r>
                <a:r>
                  <a:rPr lang="en-US" sz="2400" dirty="0">
                    <a:latin typeface="Courier New" panose="02070309020205020404" pitchFamily="49" charset="0"/>
                    <a:cs typeface="Courier New" panose="02070309020205020404" pitchFamily="49" charset="0"/>
                  </a:rPr>
                  <a:t> </a:t>
                </a:r>
                <a:r>
                  <a:rPr lang="en-US" sz="2400" dirty="0"/>
                  <a:t>to use this method iteratively.</a:t>
                </a:r>
                <a:r>
                  <a:rPr lang="en-US" sz="2400" dirty="0">
                    <a:cs typeface="Courier New" panose="02070309020205020404" pitchFamily="49" charset="0"/>
                  </a:rPr>
                  <a:t> it outputs an R object of type </a:t>
                </a:r>
                <a:r>
                  <a:rPr lang="en-US" sz="2400" dirty="0">
                    <a:latin typeface="Courier New" panose="02070309020205020404" pitchFamily="49" charset="0"/>
                    <a:cs typeface="Courier New" panose="02070309020205020404" pitchFamily="49" charset="0"/>
                  </a:rPr>
                  <a:t>communities</a:t>
                </a:r>
                <a:r>
                  <a:rPr lang="en-US" sz="2400" dirty="0">
                    <a:cs typeface="Courier New" panose="02070309020205020404" pitchFamily="49" charset="0"/>
                  </a:rPr>
                  <a:t>.</a:t>
                </a:r>
                <a:endParaRPr lang="en-US" sz="2400" dirty="0"/>
              </a:p>
              <a:p>
                <a:pPr>
                  <a:lnSpc>
                    <a:spcPct val="120000"/>
                  </a:lnSpc>
                  <a:spcBef>
                    <a:spcPts val="0"/>
                  </a:spcBef>
                  <a:spcAft>
                    <a:spcPts val="600"/>
                  </a:spcAft>
                </a:pPr>
                <a:r>
                  <a:rPr lang="en-US" sz="2400" b="1" i="1" dirty="0"/>
                  <a:t>Hierarchical clustering </a:t>
                </a:r>
                <a:r>
                  <a:rPr lang="en-US" sz="2400" dirty="0"/>
                  <a:t>can be performed in R using </a:t>
                </a:r>
                <a:r>
                  <a:rPr lang="en-US" sz="2400" dirty="0" err="1">
                    <a:latin typeface="Courier New" panose="02070309020205020404" pitchFamily="49" charset="0"/>
                    <a:cs typeface="Courier New" panose="02070309020205020404" pitchFamily="49" charset="0"/>
                  </a:rPr>
                  <a:t>cluster_fast_greedy</a:t>
                </a:r>
                <a:r>
                  <a:rPr lang="en-US" sz="2400" dirty="0"/>
                  <a:t>, which outputs an R object of type </a:t>
                </a:r>
                <a:r>
                  <a:rPr lang="en-US" sz="2400" dirty="0">
                    <a:latin typeface="Courier New" panose="02070309020205020404" pitchFamily="49" charset="0"/>
                    <a:cs typeface="Courier New" panose="02070309020205020404" pitchFamily="49" charset="0"/>
                  </a:rPr>
                  <a:t>communities</a:t>
                </a:r>
                <a:r>
                  <a:rPr lang="en-US" sz="2400" dirty="0"/>
                  <a:t>. For an unweighted graph it will try to minimize the number of edges between the subgraphs, for a weighted graph it will try to minimize the weights of the connections between the subgraphs. A </a:t>
                </a:r>
                <a:r>
                  <a:rPr lang="en-US" sz="2400" b="1" i="1" dirty="0"/>
                  <a:t>dendrogram</a:t>
                </a:r>
                <a:r>
                  <a:rPr lang="en-US" sz="2400" dirty="0"/>
                  <a:t> provides a hierarchy of clustering of a graph. Use </a:t>
                </a:r>
                <a:r>
                  <a:rPr lang="en-US" sz="2400" dirty="0" err="1">
                    <a:latin typeface="Courier New" panose="02070309020205020404" pitchFamily="49" charset="0"/>
                    <a:cs typeface="Courier New" panose="02070309020205020404" pitchFamily="49" charset="0"/>
                  </a:rPr>
                  <a:t>plot_dendrogram</a:t>
                </a:r>
                <a:r>
                  <a:rPr lang="en-US" sz="2400" dirty="0">
                    <a:latin typeface="Courier New" panose="02070309020205020404" pitchFamily="49" charset="0"/>
                    <a:cs typeface="Courier New" panose="02070309020205020404" pitchFamily="49" charset="0"/>
                  </a:rPr>
                  <a:t> </a:t>
                </a:r>
                <a:r>
                  <a:rPr lang="en-US" sz="2400" dirty="0"/>
                  <a:t>to see the applicable dendrogram. Use </a:t>
                </a:r>
                <a:r>
                  <a:rPr lang="en-US" sz="2400" dirty="0" err="1">
                    <a:latin typeface="Courier New" panose="02070309020205020404" pitchFamily="49" charset="0"/>
                    <a:cs typeface="Courier New" panose="02070309020205020404" pitchFamily="49" charset="0"/>
                  </a:rPr>
                  <a:t>cut_at</a:t>
                </a:r>
                <a:r>
                  <a:rPr lang="en-US" sz="2400" dirty="0">
                    <a:latin typeface="Courier New" panose="02070309020205020404" pitchFamily="49" charset="0"/>
                    <a:cs typeface="Courier New" panose="02070309020205020404" pitchFamily="49" charset="0"/>
                  </a:rPr>
                  <a:t> </a:t>
                </a:r>
                <a:r>
                  <a:rPr lang="en-US" sz="2400" dirty="0"/>
                  <a:t>to obtain a different number of partitions.</a:t>
                </a:r>
              </a:p>
              <a:p>
                <a:pPr>
                  <a:lnSpc>
                    <a:spcPct val="120000"/>
                  </a:lnSpc>
                  <a:spcBef>
                    <a:spcPts val="0"/>
                  </a:spcBef>
                  <a:spcAft>
                    <a:spcPts val="600"/>
                  </a:spcAft>
                </a:pPr>
                <a:r>
                  <a:rPr lang="en-US" sz="2400" dirty="0"/>
                  <a:t>The </a:t>
                </a:r>
                <a:r>
                  <a:rPr lang="en-US" sz="2400" dirty="0">
                    <a:latin typeface="Courier New" panose="02070309020205020404" pitchFamily="49" charset="0"/>
                    <a:cs typeface="Courier New" panose="02070309020205020404" pitchFamily="49" charset="0"/>
                  </a:rPr>
                  <a:t>plot</a:t>
                </a:r>
                <a:r>
                  <a:rPr lang="en-US" sz="2400" dirty="0"/>
                  <a:t> function, when given a </a:t>
                </a:r>
                <a:r>
                  <a:rPr lang="en-US" sz="2400" dirty="0">
                    <a:latin typeface="Courier New" panose="02070309020205020404" pitchFamily="49" charset="0"/>
                    <a:cs typeface="Courier New" panose="02070309020205020404" pitchFamily="49" charset="0"/>
                  </a:rPr>
                  <a:t>communities</a:t>
                </a:r>
                <a:r>
                  <a:rPr lang="en-US" sz="2400" dirty="0"/>
                  <a:t> object and a graph, will plot the original graph while indicating the vertices that have been grouped together.</a:t>
                </a:r>
              </a:p>
              <a:p>
                <a:pPr>
                  <a:lnSpc>
                    <a:spcPct val="120000"/>
                  </a:lnSpc>
                  <a:spcBef>
                    <a:spcPts val="0"/>
                  </a:spcBef>
                  <a:spcAft>
                    <a:spcPts val="600"/>
                  </a:spcAft>
                </a:pPr>
                <a:r>
                  <a:rPr lang="en-US" sz="2400" dirty="0"/>
                  <a:t>There are several </a:t>
                </a:r>
                <a:r>
                  <a:rPr lang="en-US" sz="2400" dirty="0" err="1">
                    <a:latin typeface="Courier New" panose="02070309020205020404" pitchFamily="49" charset="0"/>
                    <a:cs typeface="Courier New" panose="02070309020205020404" pitchFamily="49" charset="0"/>
                  </a:rPr>
                  <a:t>igraph</a:t>
                </a:r>
                <a:r>
                  <a:rPr lang="en-US" sz="2400" dirty="0"/>
                  <a:t> functions that can be used on R objects of type </a:t>
                </a:r>
                <a:r>
                  <a:rPr lang="en-US" sz="2400" dirty="0">
                    <a:latin typeface="Courier New" panose="02070309020205020404" pitchFamily="49" charset="0"/>
                    <a:cs typeface="Courier New" panose="02070309020205020404" pitchFamily="49" charset="0"/>
                  </a:rPr>
                  <a:t>communities</a:t>
                </a:r>
                <a:r>
                  <a:rPr lang="en-US" sz="2400" dirty="0"/>
                  <a:t>; see </a:t>
                </a:r>
                <a:r>
                  <a:rPr lang="en-US" sz="2400" dirty="0">
                    <a:latin typeface="Courier New" panose="02070309020205020404" pitchFamily="49" charset="0"/>
                    <a:cs typeface="Courier New" panose="02070309020205020404" pitchFamily="49" charset="0"/>
                  </a:rPr>
                  <a:t>?membership</a:t>
                </a:r>
                <a:r>
                  <a:rPr lang="en-US" sz="2400" dirty="0"/>
                  <a:t>.</a:t>
                </a:r>
              </a:p>
            </p:txBody>
          </p:sp>
        </mc:Choice>
        <mc:Fallback xmlns="">
          <p:sp>
            <p:nvSpPr>
              <p:cNvPr id="3" name="Content Placeholder 2">
                <a:extLst>
                  <a:ext uri="{FF2B5EF4-FFF2-40B4-BE49-F238E27FC236}">
                    <a16:creationId xmlns:a16="http://schemas.microsoft.com/office/drawing/2014/main" id="{55001A84-3A36-4927-A44F-2BB39E2B1C33}"/>
                  </a:ext>
                </a:extLst>
              </p:cNvPr>
              <p:cNvSpPr>
                <a:spLocks noGrp="1" noRot="1" noChangeAspect="1" noMove="1" noResize="1" noEditPoints="1" noAdjustHandles="1" noChangeArrowheads="1" noChangeShapeType="1" noTextEdit="1"/>
              </p:cNvSpPr>
              <p:nvPr>
                <p:ph idx="1"/>
              </p:nvPr>
            </p:nvSpPr>
            <p:spPr>
              <a:xfrm>
                <a:off x="838200" y="548640"/>
                <a:ext cx="10515600" cy="5982788"/>
              </a:xfrm>
              <a:blipFill>
                <a:blip r:embed="rId3"/>
                <a:stretch>
                  <a:fillRect b="-204"/>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2DD993BF-46A8-403E-AEA6-02C1B044F423}"/>
              </a:ext>
            </a:extLst>
          </p:cNvPr>
          <p:cNvSpPr>
            <a:spLocks noGrp="1"/>
          </p:cNvSpPr>
          <p:nvPr>
            <p:ph type="sldNum" sz="quarter" idx="12"/>
          </p:nvPr>
        </p:nvSpPr>
        <p:spPr/>
        <p:txBody>
          <a:bodyPr/>
          <a:lstStyle/>
          <a:p>
            <a:fld id="{8D956734-1AD8-4A7A-BF67-E0F0EDC2D14D}" type="slidenum">
              <a:rPr lang="en-US" smtClean="0"/>
              <a:pPr/>
              <a:t>17</a:t>
            </a:fld>
            <a:endParaRPr lang="en-US"/>
          </a:p>
        </p:txBody>
      </p:sp>
    </p:spTree>
    <p:extLst>
      <p:ext uri="{BB962C8B-B14F-4D97-AF65-F5344CB8AC3E}">
        <p14:creationId xmlns:p14="http://schemas.microsoft.com/office/powerpoint/2010/main" val="4210519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07308" y="136525"/>
            <a:ext cx="10577384"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C00000"/>
                </a:solidFill>
                <a:effectLst/>
                <a:uLnTx/>
                <a:uFillTx/>
                <a:ea typeface="+mn-ea"/>
                <a:cs typeface="+mn-cs"/>
              </a:rPr>
              <a:t>Overview</a:t>
            </a:r>
          </a:p>
        </p:txBody>
      </p:sp>
      <p:sp>
        <p:nvSpPr>
          <p:cNvPr id="7" name="Content Placeholder 6">
            <a:extLst>
              <a:ext uri="{FF2B5EF4-FFF2-40B4-BE49-F238E27FC236}">
                <a16:creationId xmlns:a16="http://schemas.microsoft.com/office/drawing/2014/main" id="{72F861AD-D2B0-4ECF-9774-06237EC7BB74}"/>
              </a:ext>
            </a:extLst>
          </p:cNvPr>
          <p:cNvSpPr>
            <a:spLocks noGrp="1"/>
          </p:cNvSpPr>
          <p:nvPr>
            <p:ph idx="1"/>
          </p:nvPr>
        </p:nvSpPr>
        <p:spPr>
          <a:xfrm>
            <a:off x="807308" y="914400"/>
            <a:ext cx="10546492" cy="5336498"/>
          </a:xfrm>
        </p:spPr>
        <p:txBody>
          <a:bodyPr>
            <a:normAutofit fontScale="40000" lnSpcReduction="20000"/>
          </a:bodyPr>
          <a:lstStyle/>
          <a:p>
            <a:pPr marL="0" indent="0">
              <a:lnSpc>
                <a:spcPct val="120000"/>
              </a:lnSpc>
              <a:spcBef>
                <a:spcPts val="0"/>
              </a:spcBef>
              <a:spcAft>
                <a:spcPts val="1800"/>
              </a:spcAft>
              <a:buNone/>
            </a:pPr>
            <a:r>
              <a:rPr lang="en-US" sz="3600" b="1" dirty="0"/>
              <a:t>Topics:</a:t>
            </a:r>
          </a:p>
          <a:p>
            <a:pPr>
              <a:lnSpc>
                <a:spcPct val="110000"/>
              </a:lnSpc>
              <a:spcBef>
                <a:spcPts val="0"/>
              </a:spcBef>
              <a:spcAft>
                <a:spcPts val="1800"/>
              </a:spcAft>
            </a:pPr>
            <a:r>
              <a:rPr lang="en-US" sz="3600" dirty="0"/>
              <a:t>Review</a:t>
            </a:r>
          </a:p>
          <a:p>
            <a:pPr>
              <a:lnSpc>
                <a:spcPct val="110000"/>
              </a:lnSpc>
              <a:spcBef>
                <a:spcPts val="0"/>
              </a:spcBef>
              <a:spcAft>
                <a:spcPts val="1800"/>
              </a:spcAft>
            </a:pPr>
            <a:r>
              <a:rPr lang="en-US" sz="3600" dirty="0" err="1"/>
              <a:t>Lazega</a:t>
            </a:r>
            <a:r>
              <a:rPr lang="en-US" sz="3600" dirty="0"/>
              <a:t> Lawyers Network</a:t>
            </a:r>
          </a:p>
          <a:p>
            <a:pPr>
              <a:lnSpc>
                <a:spcPct val="110000"/>
              </a:lnSpc>
              <a:spcBef>
                <a:spcPts val="0"/>
              </a:spcBef>
              <a:spcAft>
                <a:spcPts val="1800"/>
              </a:spcAft>
            </a:pPr>
            <a:r>
              <a:rPr lang="en-US" sz="3600" dirty="0" err="1"/>
              <a:t>Lazega</a:t>
            </a:r>
            <a:r>
              <a:rPr lang="en-US" sz="3600" dirty="0"/>
              <a:t> Lawyers Network: Problem</a:t>
            </a:r>
          </a:p>
          <a:p>
            <a:pPr>
              <a:lnSpc>
                <a:spcPct val="110000"/>
              </a:lnSpc>
              <a:spcBef>
                <a:spcPts val="0"/>
              </a:spcBef>
              <a:spcAft>
                <a:spcPts val="1800"/>
              </a:spcAft>
            </a:pPr>
            <a:r>
              <a:rPr lang="en-US" sz="3600" dirty="0"/>
              <a:t>Large Networks Visualization</a:t>
            </a:r>
          </a:p>
          <a:p>
            <a:pPr>
              <a:lnSpc>
                <a:spcPct val="110000"/>
              </a:lnSpc>
              <a:spcBef>
                <a:spcPts val="0"/>
              </a:spcBef>
              <a:spcAft>
                <a:spcPts val="1800"/>
              </a:spcAft>
            </a:pPr>
            <a:r>
              <a:rPr lang="en-US" sz="3600" dirty="0"/>
              <a:t>Large Networks Visualization: Egocentric Networks</a:t>
            </a:r>
          </a:p>
          <a:p>
            <a:pPr>
              <a:lnSpc>
                <a:spcPct val="110000"/>
              </a:lnSpc>
              <a:spcBef>
                <a:spcPts val="0"/>
              </a:spcBef>
              <a:spcAft>
                <a:spcPts val="1800"/>
              </a:spcAft>
            </a:pPr>
            <a:r>
              <a:rPr lang="en-US" sz="3600" dirty="0"/>
              <a:t>Problem</a:t>
            </a:r>
          </a:p>
          <a:p>
            <a:pPr>
              <a:lnSpc>
                <a:spcPct val="110000"/>
              </a:lnSpc>
              <a:spcBef>
                <a:spcPts val="0"/>
              </a:spcBef>
              <a:spcAft>
                <a:spcPts val="1800"/>
              </a:spcAft>
            </a:pPr>
            <a:r>
              <a:rPr lang="en-US" sz="3600" dirty="0"/>
              <a:t>Independent Paths</a:t>
            </a:r>
          </a:p>
          <a:p>
            <a:pPr>
              <a:lnSpc>
                <a:spcPct val="110000"/>
              </a:lnSpc>
              <a:spcBef>
                <a:spcPts val="0"/>
              </a:spcBef>
              <a:spcAft>
                <a:spcPts val="1800"/>
              </a:spcAft>
            </a:pPr>
            <a:r>
              <a:rPr lang="en-US" sz="3600" dirty="0"/>
              <a:t>Cut Sets</a:t>
            </a:r>
          </a:p>
          <a:p>
            <a:pPr>
              <a:lnSpc>
                <a:spcPct val="110000"/>
              </a:lnSpc>
              <a:spcBef>
                <a:spcPts val="0"/>
              </a:spcBef>
              <a:spcAft>
                <a:spcPts val="1800"/>
              </a:spcAft>
            </a:pPr>
            <a:r>
              <a:rPr lang="en-US" sz="3600" dirty="0"/>
              <a:t>Problem</a:t>
            </a:r>
          </a:p>
          <a:p>
            <a:pPr>
              <a:lnSpc>
                <a:spcPct val="110000"/>
              </a:lnSpc>
              <a:spcBef>
                <a:spcPts val="0"/>
              </a:spcBef>
              <a:spcAft>
                <a:spcPts val="1800"/>
              </a:spcAft>
            </a:pPr>
            <a:r>
              <a:rPr lang="en-US" sz="3600" dirty="0"/>
              <a:t>Graph Partitioning</a:t>
            </a:r>
          </a:p>
          <a:p>
            <a:pPr>
              <a:lnSpc>
                <a:spcPct val="110000"/>
              </a:lnSpc>
              <a:spcBef>
                <a:spcPts val="0"/>
              </a:spcBef>
              <a:spcAft>
                <a:spcPts val="1800"/>
              </a:spcAft>
            </a:pPr>
            <a:r>
              <a:rPr lang="en-US" sz="3600" dirty="0"/>
              <a:t>Problem</a:t>
            </a:r>
          </a:p>
          <a:p>
            <a:pPr>
              <a:lnSpc>
                <a:spcPct val="110000"/>
              </a:lnSpc>
              <a:spcBef>
                <a:spcPts val="0"/>
              </a:spcBef>
              <a:spcAft>
                <a:spcPts val="1800"/>
              </a:spcAft>
            </a:pPr>
            <a:endParaRPr lang="en-US" sz="3600" dirty="0"/>
          </a:p>
          <a:p>
            <a:pPr marL="0" indent="0">
              <a:buNone/>
            </a:pPr>
            <a:endParaRPr lang="en-US" dirty="0"/>
          </a:p>
          <a:p>
            <a:pPr marL="0" indent="0">
              <a:buNone/>
            </a:pPr>
            <a:endParaRPr lang="en-US" dirty="0"/>
          </a:p>
        </p:txBody>
      </p:sp>
      <p:sp>
        <p:nvSpPr>
          <p:cNvPr id="6" name="Slide Number Placeholder 5">
            <a:extLst>
              <a:ext uri="{FF2B5EF4-FFF2-40B4-BE49-F238E27FC236}">
                <a16:creationId xmlns:a16="http://schemas.microsoft.com/office/drawing/2014/main" id="{BCE7A1AC-3FAB-48EF-AAC8-63EE442B006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D956734-1AD8-4A7A-BF67-E0F0EDC2D14D}"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2842397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53762" y="91559"/>
            <a:ext cx="10577384"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C00000"/>
                </a:solidFill>
                <a:effectLst/>
                <a:uLnTx/>
                <a:uFillTx/>
                <a:latin typeface="Calibri"/>
                <a:ea typeface="+mn-ea"/>
                <a:cs typeface="+mn-cs"/>
              </a:rPr>
              <a:t>Review</a:t>
            </a:r>
          </a:p>
        </p:txBody>
      </p:sp>
      <mc:AlternateContent xmlns:mc="http://schemas.openxmlformats.org/markup-compatibility/2006" xmlns:a14="http://schemas.microsoft.com/office/drawing/2010/main">
        <mc:Choice Requires="a14">
          <p:sp>
            <p:nvSpPr>
              <p:cNvPr id="7" name="Content Placeholder 6">
                <a:extLst>
                  <a:ext uri="{FF2B5EF4-FFF2-40B4-BE49-F238E27FC236}">
                    <a16:creationId xmlns:a16="http://schemas.microsoft.com/office/drawing/2014/main" id="{72F861AD-D2B0-4ECF-9774-06237EC7BB74}"/>
                  </a:ext>
                </a:extLst>
              </p:cNvPr>
              <p:cNvSpPr>
                <a:spLocks noGrp="1"/>
              </p:cNvSpPr>
              <p:nvPr>
                <p:ph idx="1"/>
              </p:nvPr>
            </p:nvSpPr>
            <p:spPr>
              <a:xfrm>
                <a:off x="753762" y="670559"/>
                <a:ext cx="10577384" cy="6050915"/>
              </a:xfrm>
            </p:spPr>
            <p:txBody>
              <a:bodyPr>
                <a:normAutofit fontScale="47500" lnSpcReduction="20000"/>
              </a:bodyPr>
              <a:lstStyle/>
              <a:p>
                <a:pPr marL="0" indent="0">
                  <a:lnSpc>
                    <a:spcPct val="120000"/>
                  </a:lnSpc>
                  <a:spcBef>
                    <a:spcPts val="0"/>
                  </a:spcBef>
                  <a:spcAft>
                    <a:spcPts val="1800"/>
                  </a:spcAft>
                  <a:buNone/>
                </a:pPr>
                <a:r>
                  <a:rPr lang="en-US" b="1" dirty="0"/>
                  <a:t>Highlights of Lecture 5</a:t>
                </a:r>
              </a:p>
              <a:p>
                <a:pPr>
                  <a:lnSpc>
                    <a:spcPct val="120000"/>
                  </a:lnSpc>
                  <a:spcBef>
                    <a:spcPts val="0"/>
                  </a:spcBef>
                  <a:spcAft>
                    <a:spcPts val="1800"/>
                  </a:spcAft>
                </a:pPr>
                <a:r>
                  <a:rPr lang="en-US" dirty="0"/>
                  <a:t>The </a:t>
                </a:r>
                <a:r>
                  <a:rPr lang="en-US" b="1" i="1" dirty="0"/>
                  <a:t>density</a:t>
                </a:r>
                <a:r>
                  <a:rPr lang="en-US" dirty="0"/>
                  <a:t> </a:t>
                </a:r>
                <a14:m>
                  <m:oMath xmlns:m="http://schemas.openxmlformats.org/officeDocument/2006/math">
                    <m:r>
                      <a:rPr lang="en-US" i="1">
                        <a:latin typeface="Cambria Math" panose="02040503050406030204" pitchFamily="18" charset="0"/>
                        <a:ea typeface="Cambria Math" panose="02040503050406030204" pitchFamily="18" charset="0"/>
                      </a:rPr>
                      <m:t>𝜌</m:t>
                    </m:r>
                  </m:oMath>
                </a14:m>
                <a:r>
                  <a:rPr lang="en-US" dirty="0"/>
                  <a:t> (or </a:t>
                </a:r>
                <a:r>
                  <a:rPr lang="en-US" dirty="0" err="1"/>
                  <a:t>connectance</a:t>
                </a:r>
                <a:r>
                  <a:rPr lang="en-US" dirty="0"/>
                  <a:t>) of a network is the fraction of possible edges that are present: </a:t>
                </a:r>
                <a14:m>
                  <m:oMath xmlns:m="http://schemas.openxmlformats.org/officeDocument/2006/math">
                    <m:r>
                      <a:rPr lang="en-US" i="1">
                        <a:latin typeface="Cambria Math" panose="02040503050406030204" pitchFamily="18" charset="0"/>
                        <a:ea typeface="Cambria Math" panose="02040503050406030204" pitchFamily="18" charset="0"/>
                      </a:rPr>
                      <m:t>𝜌</m:t>
                    </m:r>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𝑐</m:t>
                        </m:r>
                      </m:num>
                      <m:den>
                        <m:r>
                          <a:rPr lang="en-US" i="1">
                            <a:latin typeface="Cambria Math" panose="02040503050406030204" pitchFamily="18" charset="0"/>
                            <a:ea typeface="Cambria Math" panose="02040503050406030204" pitchFamily="18" charset="0"/>
                          </a:rPr>
                          <m:t>𝑛</m:t>
                        </m:r>
                        <m:r>
                          <a:rPr lang="en-US" i="1">
                            <a:latin typeface="Cambria Math" panose="02040503050406030204" pitchFamily="18" charset="0"/>
                            <a:ea typeface="Cambria Math" panose="02040503050406030204" pitchFamily="18" charset="0"/>
                          </a:rPr>
                          <m:t>−1</m:t>
                        </m:r>
                      </m:den>
                    </m:f>
                  </m:oMath>
                </a14:m>
                <a:r>
                  <a:rPr lang="en-US" dirty="0"/>
                  <a:t>. It can be calculated with </a:t>
                </a:r>
                <a:r>
                  <a:rPr lang="en-US" dirty="0" err="1">
                    <a:latin typeface="Courier New" panose="02070309020205020404" pitchFamily="49" charset="0"/>
                    <a:cs typeface="Courier New" panose="02070309020205020404" pitchFamily="49" charset="0"/>
                  </a:rPr>
                  <a:t>edge_density</a:t>
                </a:r>
                <a:r>
                  <a:rPr lang="en-US" dirty="0"/>
                  <a:t>. We have </a:t>
                </a:r>
                <a14:m>
                  <m:oMath xmlns:m="http://schemas.openxmlformats.org/officeDocument/2006/math">
                    <m:r>
                      <a:rPr lang="en-US" i="1">
                        <a:latin typeface="Cambria Math" panose="02040503050406030204" pitchFamily="18" charset="0"/>
                      </a:rPr>
                      <m:t>0</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𝜌</m:t>
                    </m:r>
                    <m:r>
                      <a:rPr lang="en-US" i="1">
                        <a:latin typeface="Cambria Math" panose="02040503050406030204" pitchFamily="18" charset="0"/>
                        <a:ea typeface="Cambria Math" panose="02040503050406030204" pitchFamily="18" charset="0"/>
                      </a:rPr>
                      <m:t>≤1</m:t>
                    </m:r>
                  </m:oMath>
                </a14:m>
                <a:r>
                  <a:rPr lang="en-US" dirty="0"/>
                  <a:t>.</a:t>
                </a:r>
              </a:p>
              <a:p>
                <a:pPr>
                  <a:lnSpc>
                    <a:spcPct val="120000"/>
                  </a:lnSpc>
                  <a:spcBef>
                    <a:spcPts val="0"/>
                  </a:spcBef>
                  <a:spcAft>
                    <a:spcPts val="1800"/>
                  </a:spcAft>
                </a:pPr>
                <a:r>
                  <a:rPr lang="en-US" dirty="0"/>
                  <a:t>A network is considered </a:t>
                </a:r>
                <a:r>
                  <a:rPr lang="en-US" b="1" i="1" dirty="0"/>
                  <a:t>dense</a:t>
                </a:r>
                <a:r>
                  <a:rPr lang="en-US" dirty="0"/>
                  <a:t> if </a:t>
                </a:r>
                <a14:m>
                  <m:oMath xmlns:m="http://schemas.openxmlformats.org/officeDocument/2006/math">
                    <m:r>
                      <a:rPr lang="en-US" i="1">
                        <a:latin typeface="Cambria Math" panose="02040503050406030204" pitchFamily="18" charset="0"/>
                        <a:ea typeface="Cambria Math" panose="02040503050406030204" pitchFamily="18" charset="0"/>
                      </a:rPr>
                      <m:t>𝜌</m:t>
                    </m:r>
                  </m:oMath>
                </a14:m>
                <a:r>
                  <a:rPr lang="en-US" dirty="0"/>
                  <a:t> remains non-trivial as </a:t>
                </a:r>
                <a14:m>
                  <m:oMath xmlns:m="http://schemas.openxmlformats.org/officeDocument/2006/math">
                    <m:r>
                      <a:rPr lang="en-US" i="1">
                        <a:latin typeface="Cambria Math" panose="02040503050406030204" pitchFamily="18" charset="0"/>
                      </a:rPr>
                      <m:t>𝑛</m:t>
                    </m:r>
                  </m:oMath>
                </a14:m>
                <a:r>
                  <a:rPr lang="en-US" dirty="0"/>
                  <a:t> increases in size, whereas it is considered </a:t>
                </a:r>
                <a:r>
                  <a:rPr lang="en-US" b="1" i="1" dirty="0"/>
                  <a:t>sparse</a:t>
                </a:r>
                <a:r>
                  <a:rPr lang="en-US" dirty="0"/>
                  <a:t> if </a:t>
                </a:r>
                <a14:m>
                  <m:oMath xmlns:m="http://schemas.openxmlformats.org/officeDocument/2006/math">
                    <m:r>
                      <a:rPr lang="en-US" i="1">
                        <a:latin typeface="Cambria Math" panose="02040503050406030204" pitchFamily="18" charset="0"/>
                        <a:ea typeface="Cambria Math" panose="02040503050406030204" pitchFamily="18" charset="0"/>
                      </a:rPr>
                      <m:t>𝜌</m:t>
                    </m:r>
                  </m:oMath>
                </a14:m>
                <a:r>
                  <a:rPr lang="en-US" dirty="0"/>
                  <a:t> approaches zero as </a:t>
                </a:r>
                <a14:m>
                  <m:oMath xmlns:m="http://schemas.openxmlformats.org/officeDocument/2006/math">
                    <m:r>
                      <a:rPr lang="en-US" i="1">
                        <a:latin typeface="Cambria Math" panose="02040503050406030204" pitchFamily="18" charset="0"/>
                      </a:rPr>
                      <m:t>𝑛</m:t>
                    </m:r>
                  </m:oMath>
                </a14:m>
                <a:r>
                  <a:rPr lang="en-US" dirty="0"/>
                  <a:t> increases in size. In practice we cannot always observe a network as it grows, and we would call a network sparse if </a:t>
                </a:r>
                <a14:m>
                  <m:oMath xmlns:m="http://schemas.openxmlformats.org/officeDocument/2006/math">
                    <m:r>
                      <a:rPr lang="en-US" i="1">
                        <a:latin typeface="Cambria Math" panose="02040503050406030204" pitchFamily="18" charset="0"/>
                        <a:ea typeface="Cambria Math" panose="02040503050406030204" pitchFamily="18" charset="0"/>
                      </a:rPr>
                      <m:t>𝜌</m:t>
                    </m:r>
                  </m:oMath>
                </a14:m>
                <a:r>
                  <a:rPr lang="en-US" dirty="0"/>
                  <a:t> is closer to zero, dense if it is closer to 1. If the average degree does not grow at all as </a:t>
                </a:r>
                <a14:m>
                  <m:oMath xmlns:m="http://schemas.openxmlformats.org/officeDocument/2006/math">
                    <m:r>
                      <a:rPr lang="en-US" i="1">
                        <a:latin typeface="Cambria Math" panose="02040503050406030204" pitchFamily="18" charset="0"/>
                      </a:rPr>
                      <m:t>𝑛</m:t>
                    </m:r>
                  </m:oMath>
                </a14:m>
                <a:r>
                  <a:rPr lang="en-US" dirty="0"/>
                  <a:t> gets larger, we call it </a:t>
                </a:r>
                <a:r>
                  <a:rPr lang="en-US" b="1" i="1" dirty="0"/>
                  <a:t>extremely sparse</a:t>
                </a:r>
                <a:r>
                  <a:rPr lang="en-US" dirty="0"/>
                  <a:t>. </a:t>
                </a:r>
              </a:p>
              <a:p>
                <a:pPr>
                  <a:lnSpc>
                    <a:spcPct val="120000"/>
                  </a:lnSpc>
                  <a:spcBef>
                    <a:spcPts val="0"/>
                  </a:spcBef>
                  <a:spcAft>
                    <a:spcPts val="1800"/>
                  </a:spcAft>
                </a:pPr>
                <a:r>
                  <a:rPr lang="en-US" dirty="0"/>
                  <a:t>A </a:t>
                </a:r>
                <a:r>
                  <a:rPr lang="en-US" b="1" i="1" dirty="0"/>
                  <a:t>complete</a:t>
                </a:r>
                <a:r>
                  <a:rPr lang="en-US" dirty="0"/>
                  <a:t> graph has every vertex joined to every other vertex by an edge. It has </a:t>
                </a:r>
                <a14:m>
                  <m:oMath xmlns:m="http://schemas.openxmlformats.org/officeDocument/2006/math">
                    <m:r>
                      <a:rPr lang="en-US" i="1">
                        <a:latin typeface="Cambria Math" panose="02040503050406030204" pitchFamily="18" charset="0"/>
                        <a:ea typeface="Cambria Math" panose="02040503050406030204" pitchFamily="18" charset="0"/>
                      </a:rPr>
                      <m:t>𝜌</m:t>
                    </m:r>
                    <m:r>
                      <a:rPr lang="en-US" i="1">
                        <a:latin typeface="Cambria Math" panose="02040503050406030204" pitchFamily="18" charset="0"/>
                        <a:ea typeface="Cambria Math" panose="02040503050406030204" pitchFamily="18" charset="0"/>
                      </a:rPr>
                      <m:t>=1</m:t>
                    </m:r>
                  </m:oMath>
                </a14:m>
                <a:r>
                  <a:rPr lang="en-US" dirty="0"/>
                  <a:t>. The </a:t>
                </a:r>
                <a:r>
                  <a:rPr lang="en-US" dirty="0" err="1">
                    <a:latin typeface="Courier New" panose="02070309020205020404" pitchFamily="49" charset="0"/>
                    <a:cs typeface="Courier New" panose="02070309020205020404" pitchFamily="49" charset="0"/>
                  </a:rPr>
                  <a:t>igraph</a:t>
                </a:r>
                <a:r>
                  <a:rPr lang="en-US" dirty="0"/>
                  <a:t> function </a:t>
                </a:r>
                <a:r>
                  <a:rPr lang="en-US" dirty="0" err="1">
                    <a:latin typeface="Courier New" panose="02070309020205020404" pitchFamily="49" charset="0"/>
                    <a:cs typeface="Courier New" panose="02070309020205020404" pitchFamily="49" charset="0"/>
                  </a:rPr>
                  <a:t>make_full_graph</a:t>
                </a:r>
                <a:r>
                  <a:rPr lang="en-US" dirty="0">
                    <a:latin typeface="Courier New" panose="02070309020205020404" pitchFamily="49" charset="0"/>
                    <a:cs typeface="Courier New" panose="02070309020205020404" pitchFamily="49" charset="0"/>
                  </a:rPr>
                  <a:t> </a:t>
                </a:r>
                <a:r>
                  <a:rPr lang="en-US" dirty="0"/>
                  <a:t>creates a complete graph.</a:t>
                </a:r>
              </a:p>
              <a:p>
                <a:pPr>
                  <a:lnSpc>
                    <a:spcPct val="120000"/>
                  </a:lnSpc>
                  <a:spcBef>
                    <a:spcPts val="0"/>
                  </a:spcBef>
                  <a:spcAft>
                    <a:spcPts val="1800"/>
                  </a:spcAft>
                </a:pPr>
                <a:r>
                  <a:rPr lang="en-US" dirty="0"/>
                  <a:t>A </a:t>
                </a:r>
                <a:r>
                  <a:rPr lang="en-US" b="1" i="1" dirty="0"/>
                  <a:t>clique</a:t>
                </a:r>
                <a:r>
                  <a:rPr lang="en-US" dirty="0"/>
                  <a:t> is a complete subgraph. A </a:t>
                </a:r>
                <a:r>
                  <a:rPr lang="en-US" b="1" i="1" dirty="0"/>
                  <a:t>maximal clique </a:t>
                </a:r>
                <a:r>
                  <a:rPr lang="en-US" dirty="0"/>
                  <a:t>is maximal because it is not a subset of a larger clique. A clique has </a:t>
                </a:r>
                <a14:m>
                  <m:oMath xmlns:m="http://schemas.openxmlformats.org/officeDocument/2006/math">
                    <m:r>
                      <a:rPr lang="en-US" i="1">
                        <a:latin typeface="Cambria Math" panose="02040503050406030204" pitchFamily="18" charset="0"/>
                        <a:ea typeface="Cambria Math" panose="02040503050406030204" pitchFamily="18" charset="0"/>
                      </a:rPr>
                      <m:t>𝜌</m:t>
                    </m:r>
                    <m:r>
                      <a:rPr lang="en-US">
                        <a:latin typeface="Cambria Math" panose="02040503050406030204" pitchFamily="18" charset="0"/>
                        <a:ea typeface="Cambria Math" panose="02040503050406030204" pitchFamily="18" charset="0"/>
                      </a:rPr>
                      <m:t>=1</m:t>
                    </m:r>
                  </m:oMath>
                </a14:m>
                <a:r>
                  <a:rPr lang="en-US" dirty="0"/>
                  <a:t>. The </a:t>
                </a:r>
                <a:r>
                  <a:rPr lang="en-US" dirty="0" err="1">
                    <a:latin typeface="Courier New" panose="02070309020205020404" pitchFamily="49" charset="0"/>
                    <a:cs typeface="Courier New" panose="02070309020205020404" pitchFamily="49" charset="0"/>
                  </a:rPr>
                  <a:t>igraph</a:t>
                </a:r>
                <a:r>
                  <a:rPr lang="en-US" dirty="0"/>
                  <a:t> functions </a:t>
                </a:r>
                <a:r>
                  <a:rPr lang="en-US" dirty="0">
                    <a:latin typeface="Courier New" panose="02070309020205020404" pitchFamily="49" charset="0"/>
                    <a:cs typeface="Courier New" panose="02070309020205020404" pitchFamily="49" charset="0"/>
                  </a:rPr>
                  <a:t>cliques </a:t>
                </a:r>
                <a:r>
                  <a:rPr lang="en-US" dirty="0">
                    <a:cs typeface="Courier New" panose="02070309020205020404" pitchFamily="49" charset="0"/>
                  </a:rPr>
                  <a:t>and</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max_cliques</a:t>
                </a:r>
                <a:r>
                  <a:rPr lang="en-US" dirty="0"/>
                  <a:t> will find these in any graph.</a:t>
                </a:r>
              </a:p>
              <a:p>
                <a:pPr>
                  <a:lnSpc>
                    <a:spcPct val="120000"/>
                  </a:lnSpc>
                  <a:spcBef>
                    <a:spcPts val="0"/>
                  </a:spcBef>
                  <a:spcAft>
                    <a:spcPts val="1800"/>
                  </a:spcAft>
                </a:pPr>
                <a:r>
                  <a:rPr lang="en-US" dirty="0"/>
                  <a:t>In a </a:t>
                </a:r>
                <a:r>
                  <a:rPr lang="en-US" b="1" i="1" dirty="0"/>
                  <a:t>d-regular network </a:t>
                </a:r>
                <a:r>
                  <a:rPr lang="en-US" dirty="0"/>
                  <a:t>all vertices have degree </a:t>
                </a:r>
                <a14:m>
                  <m:oMath xmlns:m="http://schemas.openxmlformats.org/officeDocument/2006/math">
                    <m:r>
                      <a:rPr lang="en-US" i="1">
                        <a:latin typeface="Cambria Math" panose="02040503050406030204" pitchFamily="18" charset="0"/>
                      </a:rPr>
                      <m:t>𝑑</m:t>
                    </m:r>
                  </m:oMath>
                </a14:m>
                <a:r>
                  <a:rPr lang="en-US" dirty="0"/>
                  <a:t>. They can be made using </a:t>
                </a:r>
                <a:r>
                  <a:rPr lang="en-US" dirty="0" err="1">
                    <a:latin typeface="Courier New" panose="02070309020205020404" pitchFamily="49" charset="0"/>
                    <a:cs typeface="Courier New" panose="02070309020205020404" pitchFamily="49" charset="0"/>
                  </a:rPr>
                  <a:t>sample_k_regular</a:t>
                </a:r>
                <a:r>
                  <a:rPr lang="en-US" dirty="0"/>
                  <a:t>.</a:t>
                </a:r>
              </a:p>
              <a:p>
                <a:pPr>
                  <a:lnSpc>
                    <a:spcPct val="120000"/>
                  </a:lnSpc>
                  <a:spcBef>
                    <a:spcPts val="0"/>
                  </a:spcBef>
                  <a:spcAft>
                    <a:spcPts val="1800"/>
                  </a:spcAft>
                </a:pPr>
                <a:r>
                  <a:rPr lang="en-US" dirty="0"/>
                  <a:t>A </a:t>
                </a:r>
                <a:r>
                  <a:rPr lang="en-US" b="1" i="1" dirty="0"/>
                  <a:t>ring</a:t>
                </a:r>
                <a:r>
                  <a:rPr lang="en-US" dirty="0"/>
                  <a:t> is a connected 2-regular network; we can use </a:t>
                </a:r>
                <a:r>
                  <a:rPr lang="en-US" dirty="0" err="1">
                    <a:latin typeface="Courier New" panose="02070309020205020404" pitchFamily="49" charset="0"/>
                    <a:cs typeface="Courier New" panose="02070309020205020404" pitchFamily="49" charset="0"/>
                  </a:rPr>
                  <a:t>make_ring</a:t>
                </a:r>
                <a:r>
                  <a:rPr lang="en-US" dirty="0"/>
                  <a:t> to create such a network.</a:t>
                </a:r>
              </a:p>
              <a:p>
                <a:pPr>
                  <a:lnSpc>
                    <a:spcPct val="120000"/>
                  </a:lnSpc>
                  <a:spcBef>
                    <a:spcPts val="0"/>
                  </a:spcBef>
                  <a:spcAft>
                    <a:spcPts val="1800"/>
                  </a:spcAft>
                </a:pPr>
                <a:r>
                  <a:rPr lang="en-US" dirty="0"/>
                  <a:t>A </a:t>
                </a:r>
                <a:r>
                  <a:rPr lang="en-US" b="1" i="1" dirty="0"/>
                  <a:t>k-core</a:t>
                </a:r>
                <a:r>
                  <a:rPr lang="en-US" dirty="0"/>
                  <a:t> is a subgraph for which all vertex degrees are at least </a:t>
                </a:r>
                <a14:m>
                  <m:oMath xmlns:m="http://schemas.openxmlformats.org/officeDocument/2006/math">
                    <m:r>
                      <a:rPr lang="en-US" i="1">
                        <a:latin typeface="Cambria Math" panose="02040503050406030204" pitchFamily="18" charset="0"/>
                      </a:rPr>
                      <m:t>𝑘</m:t>
                    </m:r>
                  </m:oMath>
                </a14:m>
                <a:r>
                  <a:rPr lang="en-US" dirty="0"/>
                  <a:t> and is maximal, i.e. not a subgraph of a larger such subgraph. The </a:t>
                </a:r>
                <a:r>
                  <a:rPr lang="en-US" dirty="0" err="1">
                    <a:latin typeface="Courier New" panose="02070309020205020404" pitchFamily="49" charset="0"/>
                    <a:cs typeface="Courier New" panose="02070309020205020404" pitchFamily="49" charset="0"/>
                  </a:rPr>
                  <a:t>igraph</a:t>
                </a:r>
                <a:r>
                  <a:rPr lang="en-US" dirty="0"/>
                  <a:t> function </a:t>
                </a:r>
                <a:r>
                  <a:rPr lang="en-US" dirty="0" err="1">
                    <a:latin typeface="Courier New" panose="02070309020205020404" pitchFamily="49" charset="0"/>
                    <a:cs typeface="Courier New" panose="02070309020205020404" pitchFamily="49" charset="0"/>
                  </a:rPr>
                  <a:t>coreness</a:t>
                </a:r>
                <a:r>
                  <a:rPr lang="en-US" dirty="0"/>
                  <a:t> gives the largest core each vertex belongs to.</a:t>
                </a:r>
              </a:p>
              <a:p>
                <a:pPr>
                  <a:lnSpc>
                    <a:spcPct val="120000"/>
                  </a:lnSpc>
                  <a:spcBef>
                    <a:spcPts val="0"/>
                  </a:spcBef>
                  <a:spcAft>
                    <a:spcPts val="1800"/>
                  </a:spcAft>
                </a:pPr>
                <a:r>
                  <a:rPr lang="en-US" dirty="0"/>
                  <a:t>We can use the decoration of a graph to improve its visualization, using colors, shapes, width, labels, titles, and more, that differ depending on the value of the applicable decoration. We can also plot a network using several different types of layouts, each appropriate for a different type of network.</a:t>
                </a:r>
              </a:p>
              <a:p>
                <a:pPr marL="0" indent="0">
                  <a:lnSpc>
                    <a:spcPct val="120000"/>
                  </a:lnSpc>
                  <a:buNone/>
                </a:pPr>
                <a:r>
                  <a:rPr lang="en-US" b="1" dirty="0"/>
                  <a:t>Homework 5 Review</a:t>
                </a:r>
              </a:p>
            </p:txBody>
          </p:sp>
        </mc:Choice>
        <mc:Fallback xmlns="">
          <p:sp>
            <p:nvSpPr>
              <p:cNvPr id="7" name="Content Placeholder 6">
                <a:extLst>
                  <a:ext uri="{FF2B5EF4-FFF2-40B4-BE49-F238E27FC236}">
                    <a16:creationId xmlns:a16="http://schemas.microsoft.com/office/drawing/2014/main" id="{72F861AD-D2B0-4ECF-9774-06237EC7BB74}"/>
                  </a:ext>
                </a:extLst>
              </p:cNvPr>
              <p:cNvSpPr>
                <a:spLocks noGrp="1" noRot="1" noChangeAspect="1" noMove="1" noResize="1" noEditPoints="1" noAdjustHandles="1" noChangeArrowheads="1" noChangeShapeType="1" noTextEdit="1"/>
              </p:cNvSpPr>
              <p:nvPr>
                <p:ph idx="1"/>
              </p:nvPr>
            </p:nvSpPr>
            <p:spPr>
              <a:xfrm>
                <a:off x="753762" y="670559"/>
                <a:ext cx="10577384" cy="6050915"/>
              </a:xfrm>
              <a:blipFill>
                <a:blip r:embed="rId2"/>
                <a:stretch>
                  <a:fillRect l="-115" t="-101" r="-231"/>
                </a:stretch>
              </a:blipFill>
            </p:spPr>
            <p:txBody>
              <a:bodyPr/>
              <a:lstStyle/>
              <a:p>
                <a:r>
                  <a:rPr lang="en-US">
                    <a:noFill/>
                  </a:rPr>
                  <a:t> </a:t>
                </a:r>
              </a:p>
            </p:txBody>
          </p:sp>
        </mc:Fallback>
      </mc:AlternateContent>
      <p:sp>
        <p:nvSpPr>
          <p:cNvPr id="9" name="Slide Number Placeholder 8">
            <a:extLst>
              <a:ext uri="{FF2B5EF4-FFF2-40B4-BE49-F238E27FC236}">
                <a16:creationId xmlns:a16="http://schemas.microsoft.com/office/drawing/2014/main" id="{8BAAA3DF-0B68-4007-BCF5-0E844310DCE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D956734-1AD8-4A7A-BF67-E0F0EDC2D14D}"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CD55F-603C-4D2A-BE44-42317491026A}"/>
              </a:ext>
            </a:extLst>
          </p:cNvPr>
          <p:cNvSpPr>
            <a:spLocks noGrp="1"/>
          </p:cNvSpPr>
          <p:nvPr>
            <p:ph type="title"/>
          </p:nvPr>
        </p:nvSpPr>
        <p:spPr>
          <a:xfrm>
            <a:off x="838200" y="143814"/>
            <a:ext cx="10515600" cy="901215"/>
          </a:xfrm>
        </p:spPr>
        <p:txBody>
          <a:bodyPr>
            <a:normAutofit/>
          </a:bodyPr>
          <a:lstStyle/>
          <a:p>
            <a:pPr algn="ctr"/>
            <a:r>
              <a:rPr lang="en-US" sz="3600" dirty="0" err="1">
                <a:solidFill>
                  <a:srgbClr val="C00000"/>
                </a:solidFill>
                <a:latin typeface="+mn-lt"/>
              </a:rPr>
              <a:t>Lazega</a:t>
            </a:r>
            <a:r>
              <a:rPr lang="en-US" sz="3600" dirty="0">
                <a:solidFill>
                  <a:srgbClr val="C00000"/>
                </a:solidFill>
                <a:latin typeface="+mn-lt"/>
              </a:rPr>
              <a:t> Lawyers Network</a:t>
            </a:r>
            <a:endParaRPr lang="en-US" dirty="0">
              <a:latin typeface="+mn-lt"/>
            </a:endParaRPr>
          </a:p>
        </p:txBody>
      </p:sp>
      <p:sp>
        <p:nvSpPr>
          <p:cNvPr id="3" name="Content Placeholder 2">
            <a:extLst>
              <a:ext uri="{FF2B5EF4-FFF2-40B4-BE49-F238E27FC236}">
                <a16:creationId xmlns:a16="http://schemas.microsoft.com/office/drawing/2014/main" id="{55001A84-3A36-4927-A44F-2BB39E2B1C33}"/>
              </a:ext>
            </a:extLst>
          </p:cNvPr>
          <p:cNvSpPr>
            <a:spLocks noGrp="1"/>
          </p:cNvSpPr>
          <p:nvPr>
            <p:ph idx="1"/>
          </p:nvPr>
        </p:nvSpPr>
        <p:spPr>
          <a:xfrm>
            <a:off x="838200" y="1045029"/>
            <a:ext cx="10515600" cy="5311321"/>
          </a:xfrm>
        </p:spPr>
        <p:txBody>
          <a:bodyPr>
            <a:normAutofit fontScale="62500" lnSpcReduction="20000"/>
          </a:bodyPr>
          <a:lstStyle/>
          <a:p>
            <a:pPr marL="457200" indent="-457200">
              <a:lnSpc>
                <a:spcPct val="120000"/>
              </a:lnSpc>
              <a:spcBef>
                <a:spcPts val="0"/>
              </a:spcBef>
              <a:spcAft>
                <a:spcPts val="1800"/>
              </a:spcAft>
            </a:pPr>
            <a:r>
              <a:rPr lang="en-US" dirty="0"/>
              <a:t>The </a:t>
            </a:r>
            <a:r>
              <a:rPr lang="en-US" dirty="0" err="1"/>
              <a:t>Lazega</a:t>
            </a:r>
            <a:r>
              <a:rPr lang="en-US" dirty="0"/>
              <a:t> data set comes from a network study of corporate law partnership that was carried out in a Northeastern US corporate law firm, referred to as SG&amp;R, 1988-1991 in New England. It includes (among others) measurements of networks among the 71 attorneys (partners and associates) of this firm, i.e. their strong-coworker network, advice network, friendship network, and indirect control networks. Various members' attributes are also part of the dataset, including seniority, formal status, office in which they work, gender, law school attended, individual performance measurements (hours worked, fees brought in), attitudes concerning various management policy options, etc.</a:t>
            </a:r>
          </a:p>
          <a:p>
            <a:pPr marL="457200" indent="-457200">
              <a:lnSpc>
                <a:spcPct val="120000"/>
              </a:lnSpc>
              <a:spcBef>
                <a:spcPts val="0"/>
              </a:spcBef>
              <a:spcAft>
                <a:spcPts val="1800"/>
              </a:spcAft>
            </a:pPr>
            <a:r>
              <a:rPr lang="en-US" dirty="0"/>
              <a:t>Note that this is a subset of the originally collected data, consisting only of the 36 partners of the firm.</a:t>
            </a:r>
          </a:p>
          <a:p>
            <a:pPr marL="457200" indent="-457200">
              <a:lnSpc>
                <a:spcPct val="120000"/>
              </a:lnSpc>
              <a:spcBef>
                <a:spcPts val="0"/>
              </a:spcBef>
              <a:spcAft>
                <a:spcPts val="1800"/>
              </a:spcAft>
            </a:pPr>
            <a:r>
              <a:rPr lang="en-US" dirty="0"/>
              <a:t>We have here an undirected network. It has the following vertex attributes: ‘name’, ‘Seniority’, ‘Status’ (all 1, meaning partner), ‘Gender’ (1 is man, 2 is woman), ‘Office’ (1 is Boston, 2 is Hartford, 3 is Providence), ‘Years’ (years with the firm), ‘Age’, ‘Practice’ (1 is litigation, 2 is corporate), and ‘School’ (1 is Harvard or Yale, 2 is University of Connecticut, 3 is other). </a:t>
            </a:r>
          </a:p>
          <a:p>
            <a:pPr marL="457200" indent="-457200">
              <a:lnSpc>
                <a:spcPct val="120000"/>
              </a:lnSpc>
              <a:spcBef>
                <a:spcPts val="0"/>
              </a:spcBef>
              <a:spcAft>
                <a:spcPts val="1800"/>
              </a:spcAft>
            </a:pPr>
            <a:r>
              <a:rPr lang="en-US" dirty="0"/>
              <a:t>Provided to us by Emmanuel </a:t>
            </a:r>
            <a:r>
              <a:rPr lang="en-US" dirty="0" err="1"/>
              <a:t>Lazega</a:t>
            </a:r>
            <a:r>
              <a:rPr lang="en-US" dirty="0"/>
              <a:t>: E. </a:t>
            </a:r>
            <a:r>
              <a:rPr lang="en-US" dirty="0" err="1"/>
              <a:t>Lazega</a:t>
            </a:r>
            <a:r>
              <a:rPr lang="en-US" dirty="0"/>
              <a:t>, The Collegial Phenomenon: The Social Mechanisms of Cooperation Among Peers in a Corporate Law Partnership. Oxford University Press, Oxford (2001).</a:t>
            </a:r>
          </a:p>
          <a:p>
            <a:pPr marL="0" indent="0">
              <a:lnSpc>
                <a:spcPct val="120000"/>
              </a:lnSpc>
              <a:spcBef>
                <a:spcPct val="0"/>
              </a:spcBef>
              <a:buNone/>
            </a:pPr>
            <a:endParaRPr lang="en-US" altLang="en-US" sz="2400" dirty="0"/>
          </a:p>
        </p:txBody>
      </p:sp>
      <p:sp>
        <p:nvSpPr>
          <p:cNvPr id="4" name="Slide Number Placeholder 3">
            <a:extLst>
              <a:ext uri="{FF2B5EF4-FFF2-40B4-BE49-F238E27FC236}">
                <a16:creationId xmlns:a16="http://schemas.microsoft.com/office/drawing/2014/main" id="{2DD993BF-46A8-403E-AEA6-02C1B044F423}"/>
              </a:ext>
            </a:extLst>
          </p:cNvPr>
          <p:cNvSpPr>
            <a:spLocks noGrp="1"/>
          </p:cNvSpPr>
          <p:nvPr>
            <p:ph type="sldNum" sz="quarter" idx="12"/>
          </p:nvPr>
        </p:nvSpPr>
        <p:spPr/>
        <p:txBody>
          <a:bodyPr/>
          <a:lstStyle/>
          <a:p>
            <a:fld id="{8D956734-1AD8-4A7A-BF67-E0F0EDC2D14D}" type="slidenum">
              <a:rPr lang="en-US" smtClean="0"/>
              <a:pPr/>
              <a:t>4</a:t>
            </a:fld>
            <a:endParaRPr lang="en-US"/>
          </a:p>
        </p:txBody>
      </p:sp>
    </p:spTree>
    <p:extLst>
      <p:ext uri="{BB962C8B-B14F-4D97-AF65-F5344CB8AC3E}">
        <p14:creationId xmlns:p14="http://schemas.microsoft.com/office/powerpoint/2010/main" val="4256718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CD55F-603C-4D2A-BE44-42317491026A}"/>
              </a:ext>
            </a:extLst>
          </p:cNvPr>
          <p:cNvSpPr>
            <a:spLocks noGrp="1"/>
          </p:cNvSpPr>
          <p:nvPr>
            <p:ph type="title"/>
          </p:nvPr>
        </p:nvSpPr>
        <p:spPr>
          <a:xfrm>
            <a:off x="838200" y="37796"/>
            <a:ext cx="10515600" cy="901215"/>
          </a:xfrm>
        </p:spPr>
        <p:txBody>
          <a:bodyPr>
            <a:normAutofit fontScale="90000"/>
          </a:bodyPr>
          <a:lstStyle/>
          <a:p>
            <a:pPr algn="ctr"/>
            <a:r>
              <a:rPr lang="en-US" sz="3600" dirty="0" err="1">
                <a:solidFill>
                  <a:srgbClr val="C00000"/>
                </a:solidFill>
                <a:latin typeface="+mn-lt"/>
              </a:rPr>
              <a:t>Lazega</a:t>
            </a:r>
            <a:r>
              <a:rPr lang="en-US" sz="3600" dirty="0">
                <a:solidFill>
                  <a:srgbClr val="C00000"/>
                </a:solidFill>
                <a:latin typeface="+mn-lt"/>
              </a:rPr>
              <a:t> Lawyers Network</a:t>
            </a:r>
            <a:br>
              <a:rPr lang="en-US" sz="3600" dirty="0">
                <a:solidFill>
                  <a:srgbClr val="C00000"/>
                </a:solidFill>
                <a:latin typeface="+mn-lt"/>
              </a:rPr>
            </a:br>
            <a:r>
              <a:rPr lang="en-US" sz="3600" dirty="0">
                <a:latin typeface="+mn-lt"/>
              </a:rPr>
              <a:t>Problem</a:t>
            </a:r>
            <a:endParaRPr lang="en-US" dirty="0">
              <a:latin typeface="+mn-lt"/>
            </a:endParaRPr>
          </a:p>
        </p:txBody>
      </p:sp>
      <p:sp>
        <p:nvSpPr>
          <p:cNvPr id="3" name="Content Placeholder 2">
            <a:extLst>
              <a:ext uri="{FF2B5EF4-FFF2-40B4-BE49-F238E27FC236}">
                <a16:creationId xmlns:a16="http://schemas.microsoft.com/office/drawing/2014/main" id="{55001A84-3A36-4927-A44F-2BB39E2B1C33}"/>
              </a:ext>
            </a:extLst>
          </p:cNvPr>
          <p:cNvSpPr>
            <a:spLocks noGrp="1"/>
          </p:cNvSpPr>
          <p:nvPr>
            <p:ph idx="1"/>
          </p:nvPr>
        </p:nvSpPr>
        <p:spPr>
          <a:xfrm>
            <a:off x="838200" y="939013"/>
            <a:ext cx="10515600" cy="5417338"/>
          </a:xfrm>
        </p:spPr>
        <p:txBody>
          <a:bodyPr>
            <a:normAutofit fontScale="55000" lnSpcReduction="20000"/>
          </a:bodyPr>
          <a:lstStyle/>
          <a:p>
            <a:pPr marL="0" indent="0">
              <a:lnSpc>
                <a:spcPct val="120000"/>
              </a:lnSpc>
              <a:spcBef>
                <a:spcPts val="0"/>
              </a:spcBef>
              <a:spcAft>
                <a:spcPts val="1200"/>
              </a:spcAft>
              <a:buNone/>
            </a:pPr>
            <a:r>
              <a:rPr lang="en-US" dirty="0"/>
              <a:t>Using only plot arguments (so do not change the graph itself), plot the </a:t>
            </a:r>
            <a:r>
              <a:rPr lang="en-US" dirty="0" err="1"/>
              <a:t>Lazega</a:t>
            </a:r>
            <a:r>
              <a:rPr lang="en-US" dirty="0"/>
              <a:t> graph as follows:</a:t>
            </a:r>
          </a:p>
          <a:p>
            <a:pPr marL="457200" indent="-457200">
              <a:lnSpc>
                <a:spcPct val="120000"/>
              </a:lnSpc>
              <a:spcBef>
                <a:spcPts val="0"/>
              </a:spcBef>
              <a:spcAft>
                <a:spcPts val="1200"/>
              </a:spcAft>
            </a:pPr>
            <a:r>
              <a:rPr lang="en-US" dirty="0"/>
              <a:t>Create a set of three interesting colors, then let the vertices be colored depending on which of the three offices the lawyers work at.</a:t>
            </a:r>
          </a:p>
          <a:p>
            <a:pPr marL="457200" indent="-457200">
              <a:lnSpc>
                <a:spcPct val="120000"/>
              </a:lnSpc>
              <a:spcBef>
                <a:spcPts val="0"/>
              </a:spcBef>
              <a:spcAft>
                <a:spcPts val="1200"/>
              </a:spcAft>
            </a:pPr>
            <a:r>
              <a:rPr lang="en-US" dirty="0"/>
              <a:t>Those lawyers that work in litigation (Practice=1) should have a circle vertex, those that work for corporate (Practice=2), a square vertex.</a:t>
            </a:r>
          </a:p>
          <a:p>
            <a:pPr marL="457200" indent="-457200">
              <a:lnSpc>
                <a:spcPct val="120000"/>
              </a:lnSpc>
              <a:spcBef>
                <a:spcPts val="0"/>
              </a:spcBef>
              <a:spcAft>
                <a:spcPts val="1200"/>
              </a:spcAft>
            </a:pPr>
            <a:r>
              <a:rPr lang="en-US" dirty="0"/>
              <a:t>Make the vertex size proportional to the number of years the lawyer worked at the firm.</a:t>
            </a:r>
          </a:p>
          <a:p>
            <a:pPr marL="457200" indent="-457200">
              <a:lnSpc>
                <a:spcPct val="120000"/>
              </a:lnSpc>
              <a:spcBef>
                <a:spcPts val="0"/>
              </a:spcBef>
              <a:spcAft>
                <a:spcPts val="1200"/>
              </a:spcAft>
            </a:pPr>
            <a:r>
              <a:rPr lang="en-US" dirty="0"/>
              <a:t>Create labels for the vertices equal to their seniority, so 1 indicates the most senior person in the network.</a:t>
            </a:r>
          </a:p>
          <a:p>
            <a:pPr marL="457200" indent="-457200">
              <a:lnSpc>
                <a:spcPct val="120000"/>
              </a:lnSpc>
              <a:spcBef>
                <a:spcPts val="0"/>
              </a:spcBef>
              <a:spcAft>
                <a:spcPts val="1200"/>
              </a:spcAft>
            </a:pPr>
            <a:r>
              <a:rPr lang="en-US" dirty="0"/>
              <a:t>Let the label colors for the males be black and pick a different color for the females (one that is clearly visible).</a:t>
            </a:r>
          </a:p>
          <a:p>
            <a:pPr marL="457200" indent="-457200">
              <a:lnSpc>
                <a:spcPct val="120000"/>
              </a:lnSpc>
              <a:spcBef>
                <a:spcPts val="0"/>
              </a:spcBef>
              <a:spcAft>
                <a:spcPts val="1200"/>
              </a:spcAft>
            </a:pPr>
            <a:r>
              <a:rPr lang="en-US" dirty="0"/>
              <a:t>Print the name of the graph at the top.</a:t>
            </a:r>
          </a:p>
          <a:p>
            <a:pPr marL="457200" indent="-457200">
              <a:lnSpc>
                <a:spcPct val="120000"/>
              </a:lnSpc>
              <a:spcBef>
                <a:spcPts val="0"/>
              </a:spcBef>
              <a:spcAft>
                <a:spcPts val="1200"/>
              </a:spcAft>
            </a:pPr>
            <a:r>
              <a:rPr lang="en-US" dirty="0"/>
              <a:t>Offset small labels.</a:t>
            </a:r>
          </a:p>
          <a:p>
            <a:pPr marL="457200" indent="-457200">
              <a:lnSpc>
                <a:spcPct val="120000"/>
              </a:lnSpc>
              <a:spcBef>
                <a:spcPts val="0"/>
              </a:spcBef>
              <a:spcAft>
                <a:spcPts val="1200"/>
              </a:spcAft>
            </a:pPr>
            <a:r>
              <a:rPr lang="en-US" dirty="0"/>
              <a:t>Print the description of the graph underneath its name.</a:t>
            </a:r>
          </a:p>
          <a:p>
            <a:pPr marL="457200" indent="-457200">
              <a:lnSpc>
                <a:spcPct val="120000"/>
              </a:lnSpc>
              <a:spcBef>
                <a:spcPts val="0"/>
              </a:spcBef>
              <a:spcAft>
                <a:spcPts val="1200"/>
              </a:spcAft>
            </a:pPr>
            <a:r>
              <a:rPr lang="en-US" dirty="0"/>
              <a:t>Use your preferred layout.</a:t>
            </a:r>
          </a:p>
          <a:p>
            <a:pPr marL="457200" indent="-457200">
              <a:lnSpc>
                <a:spcPct val="120000"/>
              </a:lnSpc>
              <a:spcBef>
                <a:spcPts val="0"/>
              </a:spcBef>
              <a:spcAft>
                <a:spcPts val="1200"/>
              </a:spcAft>
            </a:pPr>
            <a:r>
              <a:rPr lang="en-US" dirty="0"/>
              <a:t>Challenge: See if you can incorporate 1 or more legends.</a:t>
            </a:r>
          </a:p>
          <a:p>
            <a:pPr marL="457200" indent="-457200">
              <a:lnSpc>
                <a:spcPct val="120000"/>
              </a:lnSpc>
              <a:spcBef>
                <a:spcPts val="0"/>
              </a:spcBef>
              <a:spcAft>
                <a:spcPts val="1200"/>
              </a:spcAft>
            </a:pPr>
            <a:r>
              <a:rPr lang="en-US" dirty="0"/>
              <a:t>Plot the original graph next to the final improved version.</a:t>
            </a:r>
          </a:p>
        </p:txBody>
      </p:sp>
      <p:sp>
        <p:nvSpPr>
          <p:cNvPr id="4" name="Slide Number Placeholder 3">
            <a:extLst>
              <a:ext uri="{FF2B5EF4-FFF2-40B4-BE49-F238E27FC236}">
                <a16:creationId xmlns:a16="http://schemas.microsoft.com/office/drawing/2014/main" id="{2DD993BF-46A8-403E-AEA6-02C1B044F423}"/>
              </a:ext>
            </a:extLst>
          </p:cNvPr>
          <p:cNvSpPr>
            <a:spLocks noGrp="1"/>
          </p:cNvSpPr>
          <p:nvPr>
            <p:ph type="sldNum" sz="quarter" idx="12"/>
          </p:nvPr>
        </p:nvSpPr>
        <p:spPr/>
        <p:txBody>
          <a:bodyPr/>
          <a:lstStyle/>
          <a:p>
            <a:fld id="{8D956734-1AD8-4A7A-BF67-E0F0EDC2D14D}" type="slidenum">
              <a:rPr lang="en-US" smtClean="0"/>
              <a:pPr/>
              <a:t>5</a:t>
            </a:fld>
            <a:endParaRPr lang="en-US"/>
          </a:p>
        </p:txBody>
      </p:sp>
    </p:spTree>
    <p:extLst>
      <p:ext uri="{BB962C8B-B14F-4D97-AF65-F5344CB8AC3E}">
        <p14:creationId xmlns:p14="http://schemas.microsoft.com/office/powerpoint/2010/main" val="1340272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CD55F-603C-4D2A-BE44-42317491026A}"/>
              </a:ext>
            </a:extLst>
          </p:cNvPr>
          <p:cNvSpPr>
            <a:spLocks noGrp="1"/>
          </p:cNvSpPr>
          <p:nvPr>
            <p:ph type="title"/>
          </p:nvPr>
        </p:nvSpPr>
        <p:spPr>
          <a:xfrm>
            <a:off x="838200" y="143814"/>
            <a:ext cx="10515600" cy="661451"/>
          </a:xfrm>
        </p:spPr>
        <p:txBody>
          <a:bodyPr/>
          <a:lstStyle/>
          <a:p>
            <a:pPr algn="ctr"/>
            <a:r>
              <a:rPr lang="en-US" sz="3600" dirty="0">
                <a:solidFill>
                  <a:srgbClr val="C00000"/>
                </a:solidFill>
                <a:latin typeface="+mn-lt"/>
              </a:rPr>
              <a:t>Large Networks Visualization</a:t>
            </a:r>
            <a:endParaRPr lang="en-US" dirty="0">
              <a:solidFill>
                <a:srgbClr val="C00000"/>
              </a:solidFill>
              <a:latin typeface="+mn-lt"/>
            </a:endParaRPr>
          </a:p>
        </p:txBody>
      </p:sp>
      <p:sp>
        <p:nvSpPr>
          <p:cNvPr id="3" name="Content Placeholder 2">
            <a:extLst>
              <a:ext uri="{FF2B5EF4-FFF2-40B4-BE49-F238E27FC236}">
                <a16:creationId xmlns:a16="http://schemas.microsoft.com/office/drawing/2014/main" id="{55001A84-3A36-4927-A44F-2BB39E2B1C33}"/>
              </a:ext>
            </a:extLst>
          </p:cNvPr>
          <p:cNvSpPr>
            <a:spLocks noGrp="1"/>
          </p:cNvSpPr>
          <p:nvPr>
            <p:ph idx="1"/>
          </p:nvPr>
        </p:nvSpPr>
        <p:spPr>
          <a:xfrm>
            <a:off x="838200" y="805267"/>
            <a:ext cx="10515600" cy="5551083"/>
          </a:xfrm>
        </p:spPr>
        <p:txBody>
          <a:bodyPr>
            <a:normAutofit fontScale="85000" lnSpcReduction="20000"/>
          </a:bodyPr>
          <a:lstStyle/>
          <a:p>
            <a:pPr marL="457200" indent="-457200">
              <a:lnSpc>
                <a:spcPct val="120000"/>
              </a:lnSpc>
              <a:spcBef>
                <a:spcPts val="0"/>
              </a:spcBef>
              <a:spcAft>
                <a:spcPts val="1800"/>
              </a:spcAft>
            </a:pPr>
            <a:r>
              <a:rPr lang="en-US" dirty="0"/>
              <a:t>When trying to visualize large networks, the picture can look cluttered and it may be difficult to glean any information from it.</a:t>
            </a:r>
          </a:p>
          <a:p>
            <a:pPr marL="457200" indent="-457200">
              <a:lnSpc>
                <a:spcPct val="120000"/>
              </a:lnSpc>
              <a:spcBef>
                <a:spcPts val="0"/>
              </a:spcBef>
              <a:spcAft>
                <a:spcPts val="1800"/>
              </a:spcAft>
            </a:pPr>
            <a:r>
              <a:rPr lang="en-US" dirty="0"/>
              <a:t>If the vertices of a network fall into groups, we can coarsen the network by creating a meta-vertex for all vertices that fall into a level of the group using the </a:t>
            </a:r>
            <a:r>
              <a:rPr lang="en-US" dirty="0" err="1">
                <a:latin typeface="Courier New" panose="02070309020205020404" pitchFamily="49" charset="0"/>
                <a:cs typeface="Courier New" panose="02070309020205020404" pitchFamily="49" charset="0"/>
              </a:rPr>
              <a:t>igraph</a:t>
            </a:r>
            <a:r>
              <a:rPr lang="en-US" dirty="0"/>
              <a:t> function </a:t>
            </a:r>
            <a:r>
              <a:rPr lang="en-US" dirty="0">
                <a:latin typeface="Courier New" panose="02070309020205020404" pitchFamily="49" charset="0"/>
                <a:cs typeface="Courier New" panose="02070309020205020404" pitchFamily="49" charset="0"/>
              </a:rPr>
              <a:t>contract</a:t>
            </a:r>
            <a:r>
              <a:rPr lang="en-US" dirty="0"/>
              <a:t>, then aggregating the edges. Note that this will result in a multigraph, which we may then simplify to a simple weighted graph.</a:t>
            </a:r>
          </a:p>
          <a:p>
            <a:pPr marL="457200" indent="-457200">
              <a:lnSpc>
                <a:spcPct val="120000"/>
              </a:lnSpc>
              <a:spcBef>
                <a:spcPts val="0"/>
              </a:spcBef>
              <a:spcAft>
                <a:spcPts val="1800"/>
              </a:spcAft>
            </a:pPr>
            <a:r>
              <a:rPr lang="en-US" dirty="0"/>
              <a:t>The </a:t>
            </a:r>
            <a:r>
              <a:rPr lang="en-US" dirty="0" err="1">
                <a:latin typeface="Courier New" panose="02070309020205020404" pitchFamily="49" charset="0"/>
                <a:cs typeface="Courier New" panose="02070309020205020404" pitchFamily="49" charset="0"/>
              </a:rPr>
              <a:t>fblog</a:t>
            </a:r>
            <a:r>
              <a:rPr lang="en-US" dirty="0"/>
              <a:t> network is an undirected snapshot of French political blogs, extracted from a snapshot of over 1,100 such blogs on a single day in October of 2006 and classified by the “</a:t>
            </a:r>
            <a:r>
              <a:rPr lang="en-US" dirty="0" err="1"/>
              <a:t>Observatoire</a:t>
            </a:r>
            <a:r>
              <a:rPr lang="en-US" dirty="0"/>
              <a:t> </a:t>
            </a:r>
            <a:r>
              <a:rPr lang="en-US" dirty="0" err="1"/>
              <a:t>Presidentielle</a:t>
            </a:r>
            <a:r>
              <a:rPr lang="en-US" dirty="0"/>
              <a:t>” project as to political affiliation.</a:t>
            </a:r>
          </a:p>
          <a:p>
            <a:pPr marL="457200" indent="-457200">
              <a:lnSpc>
                <a:spcPct val="120000"/>
              </a:lnSpc>
              <a:spcBef>
                <a:spcPts val="0"/>
              </a:spcBef>
              <a:spcAft>
                <a:spcPts val="1800"/>
              </a:spcAft>
            </a:pPr>
            <a:r>
              <a:rPr lang="en-US" dirty="0"/>
              <a:t>This network has 192 vertices and 1431 edges and is therefore too large to provide an uncluttered visualization. As such, we coarsen this network by political affiliation, simplify the graph, then visualize the result.</a:t>
            </a:r>
          </a:p>
        </p:txBody>
      </p:sp>
      <p:sp>
        <p:nvSpPr>
          <p:cNvPr id="4" name="Slide Number Placeholder 3">
            <a:extLst>
              <a:ext uri="{FF2B5EF4-FFF2-40B4-BE49-F238E27FC236}">
                <a16:creationId xmlns:a16="http://schemas.microsoft.com/office/drawing/2014/main" id="{2DD993BF-46A8-403E-AEA6-02C1B044F423}"/>
              </a:ext>
            </a:extLst>
          </p:cNvPr>
          <p:cNvSpPr>
            <a:spLocks noGrp="1"/>
          </p:cNvSpPr>
          <p:nvPr>
            <p:ph type="sldNum" sz="quarter" idx="12"/>
          </p:nvPr>
        </p:nvSpPr>
        <p:spPr/>
        <p:txBody>
          <a:bodyPr/>
          <a:lstStyle/>
          <a:p>
            <a:fld id="{8D956734-1AD8-4A7A-BF67-E0F0EDC2D14D}" type="slidenum">
              <a:rPr lang="en-US" smtClean="0"/>
              <a:pPr/>
              <a:t>6</a:t>
            </a:fld>
            <a:endParaRPr lang="en-US"/>
          </a:p>
        </p:txBody>
      </p:sp>
    </p:spTree>
    <p:extLst>
      <p:ext uri="{BB962C8B-B14F-4D97-AF65-F5344CB8AC3E}">
        <p14:creationId xmlns:p14="http://schemas.microsoft.com/office/powerpoint/2010/main" val="4188566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CD55F-603C-4D2A-BE44-42317491026A}"/>
              </a:ext>
            </a:extLst>
          </p:cNvPr>
          <p:cNvSpPr>
            <a:spLocks noGrp="1"/>
          </p:cNvSpPr>
          <p:nvPr>
            <p:ph type="title"/>
          </p:nvPr>
        </p:nvSpPr>
        <p:spPr>
          <a:xfrm>
            <a:off x="838200" y="143814"/>
            <a:ext cx="10515600" cy="1022834"/>
          </a:xfrm>
        </p:spPr>
        <p:txBody>
          <a:bodyPr>
            <a:normAutofit fontScale="90000"/>
          </a:bodyPr>
          <a:lstStyle/>
          <a:p>
            <a:pPr algn="ctr"/>
            <a:r>
              <a:rPr lang="en-US" sz="3600" dirty="0">
                <a:solidFill>
                  <a:srgbClr val="C00000"/>
                </a:solidFill>
                <a:latin typeface="+mn-lt"/>
              </a:rPr>
              <a:t>Large Networks Visualization</a:t>
            </a:r>
            <a:br>
              <a:rPr lang="en-US" sz="3600" dirty="0">
                <a:solidFill>
                  <a:srgbClr val="C00000"/>
                </a:solidFill>
                <a:latin typeface="+mn-lt"/>
              </a:rPr>
            </a:br>
            <a:r>
              <a:rPr lang="en-US" sz="3600" dirty="0">
                <a:latin typeface="+mn-lt"/>
              </a:rPr>
              <a:t>Egocentric Networks</a:t>
            </a:r>
            <a:endParaRPr lang="en-US" dirty="0">
              <a:latin typeface="+mn-lt"/>
            </a:endParaRPr>
          </a:p>
        </p:txBody>
      </p:sp>
      <p:sp>
        <p:nvSpPr>
          <p:cNvPr id="3" name="Content Placeholder 2">
            <a:extLst>
              <a:ext uri="{FF2B5EF4-FFF2-40B4-BE49-F238E27FC236}">
                <a16:creationId xmlns:a16="http://schemas.microsoft.com/office/drawing/2014/main" id="{55001A84-3A36-4927-A44F-2BB39E2B1C33}"/>
              </a:ext>
            </a:extLst>
          </p:cNvPr>
          <p:cNvSpPr>
            <a:spLocks noGrp="1"/>
          </p:cNvSpPr>
          <p:nvPr>
            <p:ph idx="1"/>
          </p:nvPr>
        </p:nvSpPr>
        <p:spPr>
          <a:xfrm>
            <a:off x="838200" y="1166648"/>
            <a:ext cx="10515600" cy="5189702"/>
          </a:xfrm>
        </p:spPr>
        <p:txBody>
          <a:bodyPr>
            <a:normAutofit fontScale="77500" lnSpcReduction="20000"/>
          </a:bodyPr>
          <a:lstStyle/>
          <a:p>
            <a:pPr marL="457200" indent="-457200">
              <a:lnSpc>
                <a:spcPct val="120000"/>
              </a:lnSpc>
              <a:spcBef>
                <a:spcPts val="0"/>
              </a:spcBef>
              <a:spcAft>
                <a:spcPts val="1800"/>
              </a:spcAft>
            </a:pPr>
            <a:r>
              <a:rPr lang="en-US" dirty="0"/>
              <a:t>When dealing with large networks, we can also create an </a:t>
            </a:r>
            <a:r>
              <a:rPr lang="en-US" b="1" i="1" dirty="0"/>
              <a:t>egocentric network</a:t>
            </a:r>
            <a:r>
              <a:rPr lang="en-US" dirty="0"/>
              <a:t>. We choose a vertex we are most interested in and create an induced subgraph for that vertex and all its neighbors of a certain order.</a:t>
            </a:r>
          </a:p>
          <a:p>
            <a:pPr marL="457200" indent="-457200">
              <a:lnSpc>
                <a:spcPct val="120000"/>
              </a:lnSpc>
              <a:spcBef>
                <a:spcPts val="0"/>
              </a:spcBef>
              <a:spcAft>
                <a:spcPts val="1800"/>
              </a:spcAft>
            </a:pPr>
            <a:r>
              <a:rPr lang="en-US" dirty="0"/>
              <a:t>An egocentric network of order one is an induced subgraph of a vertex with all its immediate neighbors; an egocentric network of order two is an induced subgraph of a vertex with all its neighbors and the immediate neighbors of those neighbors. An egocentric network of order k is an induced subgraph of a vertex and all vertices of maximum distance k to that vertex. We may use the </a:t>
            </a:r>
            <a:r>
              <a:rPr lang="en-US" dirty="0" err="1">
                <a:latin typeface="Courier New" panose="02070309020205020404" pitchFamily="49" charset="0"/>
                <a:cs typeface="Courier New" panose="02070309020205020404" pitchFamily="49" charset="0"/>
              </a:rPr>
              <a:t>igraph</a:t>
            </a:r>
            <a:r>
              <a:rPr lang="en-US" dirty="0"/>
              <a:t> function </a:t>
            </a:r>
            <a:r>
              <a:rPr lang="en-US" dirty="0" err="1">
                <a:latin typeface="Courier New" panose="02070309020205020404" pitchFamily="49" charset="0"/>
                <a:cs typeface="Courier New" panose="02070309020205020404" pitchFamily="49" charset="0"/>
              </a:rPr>
              <a:t>make_ego_graph</a:t>
            </a:r>
            <a:r>
              <a:rPr lang="en-US" dirty="0"/>
              <a:t>.</a:t>
            </a:r>
          </a:p>
          <a:p>
            <a:pPr marL="457200" indent="-457200">
              <a:lnSpc>
                <a:spcPct val="120000"/>
              </a:lnSpc>
              <a:spcBef>
                <a:spcPts val="0"/>
              </a:spcBef>
              <a:spcAft>
                <a:spcPts val="1800"/>
              </a:spcAft>
            </a:pPr>
            <a:r>
              <a:rPr lang="en-US" dirty="0"/>
              <a:t>We can select which vertex we wish to use for our egocentric neighbor in any way we want. One way to choose a vertex would be to select the one with the highest degree, or, in a weighted network, the vertex with the greatest strength.</a:t>
            </a:r>
          </a:p>
          <a:p>
            <a:pPr>
              <a:lnSpc>
                <a:spcPct val="100000"/>
              </a:lnSpc>
              <a:spcBef>
                <a:spcPts val="0"/>
              </a:spcBef>
              <a:spcAft>
                <a:spcPts val="1800"/>
              </a:spcAft>
            </a:pPr>
            <a:endParaRPr lang="en-US" dirty="0"/>
          </a:p>
          <a:p>
            <a:pPr marL="0" indent="0">
              <a:lnSpc>
                <a:spcPct val="120000"/>
              </a:lnSpc>
              <a:spcBef>
                <a:spcPct val="0"/>
              </a:spcBef>
              <a:buNone/>
            </a:pPr>
            <a:endParaRPr lang="en-US" altLang="en-US" sz="2400" dirty="0"/>
          </a:p>
        </p:txBody>
      </p:sp>
      <p:sp>
        <p:nvSpPr>
          <p:cNvPr id="4" name="Slide Number Placeholder 3">
            <a:extLst>
              <a:ext uri="{FF2B5EF4-FFF2-40B4-BE49-F238E27FC236}">
                <a16:creationId xmlns:a16="http://schemas.microsoft.com/office/drawing/2014/main" id="{2DD993BF-46A8-403E-AEA6-02C1B044F423}"/>
              </a:ext>
            </a:extLst>
          </p:cNvPr>
          <p:cNvSpPr>
            <a:spLocks noGrp="1"/>
          </p:cNvSpPr>
          <p:nvPr>
            <p:ph type="sldNum" sz="quarter" idx="12"/>
          </p:nvPr>
        </p:nvSpPr>
        <p:spPr/>
        <p:txBody>
          <a:bodyPr/>
          <a:lstStyle/>
          <a:p>
            <a:fld id="{8D956734-1AD8-4A7A-BF67-E0F0EDC2D14D}" type="slidenum">
              <a:rPr lang="en-US" smtClean="0"/>
              <a:pPr/>
              <a:t>7</a:t>
            </a:fld>
            <a:endParaRPr lang="en-US"/>
          </a:p>
        </p:txBody>
      </p:sp>
    </p:spTree>
    <p:extLst>
      <p:ext uri="{BB962C8B-B14F-4D97-AF65-F5344CB8AC3E}">
        <p14:creationId xmlns:p14="http://schemas.microsoft.com/office/powerpoint/2010/main" val="559330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CD55F-603C-4D2A-BE44-42317491026A}"/>
              </a:ext>
            </a:extLst>
          </p:cNvPr>
          <p:cNvSpPr>
            <a:spLocks noGrp="1"/>
          </p:cNvSpPr>
          <p:nvPr>
            <p:ph type="title"/>
          </p:nvPr>
        </p:nvSpPr>
        <p:spPr>
          <a:xfrm>
            <a:off x="838200" y="143814"/>
            <a:ext cx="10515600" cy="657709"/>
          </a:xfrm>
        </p:spPr>
        <p:txBody>
          <a:bodyPr>
            <a:normAutofit/>
          </a:bodyPr>
          <a:lstStyle/>
          <a:p>
            <a:pPr algn="ctr"/>
            <a:r>
              <a:rPr lang="en-US" sz="3600" dirty="0">
                <a:solidFill>
                  <a:srgbClr val="C00000"/>
                </a:solidFill>
                <a:latin typeface="+mn-lt"/>
              </a:rPr>
              <a:t>Problem</a:t>
            </a:r>
            <a:endParaRPr lang="en-US" dirty="0">
              <a:latin typeface="+mn-lt"/>
            </a:endParaRPr>
          </a:p>
        </p:txBody>
      </p:sp>
      <p:sp>
        <p:nvSpPr>
          <p:cNvPr id="3" name="Content Placeholder 2">
            <a:extLst>
              <a:ext uri="{FF2B5EF4-FFF2-40B4-BE49-F238E27FC236}">
                <a16:creationId xmlns:a16="http://schemas.microsoft.com/office/drawing/2014/main" id="{55001A84-3A36-4927-A44F-2BB39E2B1C33}"/>
              </a:ext>
            </a:extLst>
          </p:cNvPr>
          <p:cNvSpPr>
            <a:spLocks noGrp="1"/>
          </p:cNvSpPr>
          <p:nvPr>
            <p:ph idx="1"/>
          </p:nvPr>
        </p:nvSpPr>
        <p:spPr>
          <a:xfrm>
            <a:off x="838200" y="1166648"/>
            <a:ext cx="10515600" cy="5189702"/>
          </a:xfrm>
        </p:spPr>
        <p:txBody>
          <a:bodyPr>
            <a:normAutofit fontScale="92500" lnSpcReduction="10000"/>
          </a:bodyPr>
          <a:lstStyle/>
          <a:p>
            <a:pPr marL="457200" indent="-457200">
              <a:lnSpc>
                <a:spcPct val="120000"/>
              </a:lnSpc>
              <a:spcBef>
                <a:spcPts val="0"/>
              </a:spcBef>
              <a:spcAft>
                <a:spcPts val="1800"/>
              </a:spcAft>
            </a:pPr>
            <a:r>
              <a:rPr lang="en-US" dirty="0"/>
              <a:t>Set the vertex names of the </a:t>
            </a:r>
            <a:r>
              <a:rPr lang="en-US" dirty="0" err="1">
                <a:latin typeface="Courier New" panose="02070309020205020404" pitchFamily="49" charset="0"/>
                <a:cs typeface="Courier New" panose="02070309020205020404" pitchFamily="49" charset="0"/>
              </a:rPr>
              <a:t>aidsblog</a:t>
            </a:r>
            <a:r>
              <a:rPr lang="en-US" dirty="0"/>
              <a:t> network to the vertex indices. Plot the network using the </a:t>
            </a:r>
            <a:r>
              <a:rPr lang="en-US" dirty="0" err="1"/>
              <a:t>Fruchterman-Reingold</a:t>
            </a:r>
            <a:r>
              <a:rPr lang="en-US" dirty="0"/>
              <a:t> layout.</a:t>
            </a:r>
          </a:p>
          <a:p>
            <a:pPr marL="457200" indent="-457200">
              <a:lnSpc>
                <a:spcPct val="120000"/>
              </a:lnSpc>
              <a:spcBef>
                <a:spcPts val="0"/>
              </a:spcBef>
              <a:spcAft>
                <a:spcPts val="1800"/>
              </a:spcAft>
            </a:pPr>
            <a:r>
              <a:rPr lang="en-US" dirty="0"/>
              <a:t>Create an egocentric network around the vertex with the highest outgoing degree. Plot this network several times, each time using a different layout. Which one seems best in this case?</a:t>
            </a:r>
          </a:p>
          <a:p>
            <a:pPr marL="457200" indent="-457200">
              <a:lnSpc>
                <a:spcPct val="120000"/>
              </a:lnSpc>
              <a:spcBef>
                <a:spcPts val="0"/>
              </a:spcBef>
              <a:spcAft>
                <a:spcPts val="1800"/>
              </a:spcAft>
            </a:pPr>
            <a:r>
              <a:rPr lang="en-US" dirty="0"/>
              <a:t>Show the frequency table for all outgoing and ingoing degrees of all vertices in this egocentric network, then plot its degree distributions. Describe the distribution of the degrees.</a:t>
            </a:r>
          </a:p>
          <a:p>
            <a:pPr marL="457200" indent="-457200">
              <a:lnSpc>
                <a:spcPct val="120000"/>
              </a:lnSpc>
              <a:spcBef>
                <a:spcPts val="0"/>
              </a:spcBef>
              <a:spcAft>
                <a:spcPts val="1800"/>
              </a:spcAft>
            </a:pPr>
            <a:r>
              <a:rPr lang="en-US" dirty="0"/>
              <a:t>Which blogs link to the blog with the highest outgoing degree? </a:t>
            </a:r>
          </a:p>
          <a:p>
            <a:pPr>
              <a:lnSpc>
                <a:spcPct val="100000"/>
              </a:lnSpc>
              <a:spcBef>
                <a:spcPts val="0"/>
              </a:spcBef>
              <a:spcAft>
                <a:spcPts val="1800"/>
              </a:spcAft>
            </a:pPr>
            <a:endParaRPr lang="en-US" dirty="0"/>
          </a:p>
          <a:p>
            <a:pPr marL="0" indent="0">
              <a:lnSpc>
                <a:spcPct val="120000"/>
              </a:lnSpc>
              <a:spcBef>
                <a:spcPct val="0"/>
              </a:spcBef>
              <a:buNone/>
            </a:pPr>
            <a:endParaRPr lang="en-US" altLang="en-US" sz="2400" dirty="0"/>
          </a:p>
        </p:txBody>
      </p:sp>
      <p:sp>
        <p:nvSpPr>
          <p:cNvPr id="4" name="Slide Number Placeholder 3">
            <a:extLst>
              <a:ext uri="{FF2B5EF4-FFF2-40B4-BE49-F238E27FC236}">
                <a16:creationId xmlns:a16="http://schemas.microsoft.com/office/drawing/2014/main" id="{2DD993BF-46A8-403E-AEA6-02C1B044F423}"/>
              </a:ext>
            </a:extLst>
          </p:cNvPr>
          <p:cNvSpPr>
            <a:spLocks noGrp="1"/>
          </p:cNvSpPr>
          <p:nvPr>
            <p:ph type="sldNum" sz="quarter" idx="12"/>
          </p:nvPr>
        </p:nvSpPr>
        <p:spPr/>
        <p:txBody>
          <a:bodyPr/>
          <a:lstStyle/>
          <a:p>
            <a:fld id="{8D956734-1AD8-4A7A-BF67-E0F0EDC2D14D}" type="slidenum">
              <a:rPr lang="en-US" smtClean="0"/>
              <a:pPr/>
              <a:t>8</a:t>
            </a:fld>
            <a:endParaRPr lang="en-US"/>
          </a:p>
        </p:txBody>
      </p:sp>
    </p:spTree>
    <p:extLst>
      <p:ext uri="{BB962C8B-B14F-4D97-AF65-F5344CB8AC3E}">
        <p14:creationId xmlns:p14="http://schemas.microsoft.com/office/powerpoint/2010/main" val="1467521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CD55F-603C-4D2A-BE44-42317491026A}"/>
              </a:ext>
            </a:extLst>
          </p:cNvPr>
          <p:cNvSpPr>
            <a:spLocks noGrp="1"/>
          </p:cNvSpPr>
          <p:nvPr>
            <p:ph type="title"/>
          </p:nvPr>
        </p:nvSpPr>
        <p:spPr>
          <a:xfrm>
            <a:off x="838200" y="143814"/>
            <a:ext cx="10515600" cy="661451"/>
          </a:xfrm>
        </p:spPr>
        <p:txBody>
          <a:bodyPr/>
          <a:lstStyle/>
          <a:p>
            <a:pPr algn="ctr"/>
            <a:r>
              <a:rPr lang="en-US" sz="3600" dirty="0">
                <a:solidFill>
                  <a:srgbClr val="C00000"/>
                </a:solidFill>
                <a:latin typeface="+mn-lt"/>
              </a:rPr>
              <a:t>Independent Paths</a:t>
            </a:r>
            <a:endParaRPr lang="en-US" dirty="0">
              <a:solidFill>
                <a:srgbClr val="C00000"/>
              </a:solidFill>
              <a:latin typeface="+mn-lt"/>
            </a:endParaRPr>
          </a:p>
        </p:txBody>
      </p:sp>
      <p:sp>
        <p:nvSpPr>
          <p:cNvPr id="3" name="Content Placeholder 2">
            <a:extLst>
              <a:ext uri="{FF2B5EF4-FFF2-40B4-BE49-F238E27FC236}">
                <a16:creationId xmlns:a16="http://schemas.microsoft.com/office/drawing/2014/main" id="{55001A84-3A36-4927-A44F-2BB39E2B1C33}"/>
              </a:ext>
            </a:extLst>
          </p:cNvPr>
          <p:cNvSpPr>
            <a:spLocks noGrp="1"/>
          </p:cNvSpPr>
          <p:nvPr>
            <p:ph idx="1"/>
          </p:nvPr>
        </p:nvSpPr>
        <p:spPr>
          <a:xfrm>
            <a:off x="2445026" y="679269"/>
            <a:ext cx="7673009" cy="2122474"/>
          </a:xfrm>
        </p:spPr>
        <p:txBody>
          <a:bodyPr>
            <a:normAutofit fontScale="47500" lnSpcReduction="20000"/>
          </a:bodyPr>
          <a:lstStyle/>
          <a:p>
            <a:pPr>
              <a:lnSpc>
                <a:spcPct val="120000"/>
              </a:lnSpc>
              <a:spcBef>
                <a:spcPts val="0"/>
              </a:spcBef>
              <a:spcAft>
                <a:spcPts val="600"/>
              </a:spcAft>
            </a:pPr>
            <a:r>
              <a:rPr lang="en-US" dirty="0"/>
              <a:t>Two paths connecting a given pair of vertices are </a:t>
            </a:r>
            <a:r>
              <a:rPr lang="en-US" b="1" i="1" dirty="0"/>
              <a:t>edge-independent</a:t>
            </a:r>
            <a:r>
              <a:rPr lang="en-US" dirty="0"/>
              <a:t> if they share no edges.</a:t>
            </a:r>
          </a:p>
          <a:p>
            <a:pPr marL="227013" indent="0">
              <a:lnSpc>
                <a:spcPct val="120000"/>
              </a:lnSpc>
              <a:spcBef>
                <a:spcPts val="0"/>
              </a:spcBef>
              <a:spcAft>
                <a:spcPts val="1800"/>
              </a:spcAft>
              <a:buNone/>
            </a:pPr>
            <a:r>
              <a:rPr lang="en-US" i="1" dirty="0"/>
              <a:t>In g2, Ann-Rick-Pete-Mary-Joe and Ann-Jack-Pete-Jill-Joe are edge-independent paths.</a:t>
            </a:r>
          </a:p>
          <a:p>
            <a:pPr>
              <a:lnSpc>
                <a:spcPct val="120000"/>
              </a:lnSpc>
              <a:spcBef>
                <a:spcPts val="0"/>
              </a:spcBef>
              <a:spcAft>
                <a:spcPts val="600"/>
              </a:spcAft>
            </a:pPr>
            <a:r>
              <a:rPr lang="en-US" dirty="0"/>
              <a:t>Two paths connecting a given pair of vertices are </a:t>
            </a:r>
            <a:r>
              <a:rPr lang="en-US" b="1" i="1" dirty="0"/>
              <a:t>vertex-independent</a:t>
            </a:r>
            <a:r>
              <a:rPr lang="en-US" dirty="0"/>
              <a:t> if they share no vertices other than the start and end vertices.</a:t>
            </a:r>
          </a:p>
          <a:p>
            <a:pPr marL="227013" indent="0">
              <a:lnSpc>
                <a:spcPct val="120000"/>
              </a:lnSpc>
              <a:spcBef>
                <a:spcPts val="0"/>
              </a:spcBef>
              <a:spcAft>
                <a:spcPts val="1800"/>
              </a:spcAft>
              <a:buNone/>
            </a:pPr>
            <a:r>
              <a:rPr lang="en-US" i="1" dirty="0"/>
              <a:t>In g2, Ann-Rick-Pete-Mary-Joe and Ann-Jack-Pete-Jill-Joe are NOT vertex-independent paths. In g3, Jack-Jill-Joe and Jack-Pete-Mary-Joe are vertex-independent paths. Can you find two vertex-independent paths between two different vertices in g2?</a:t>
            </a:r>
            <a:endParaRPr lang="en-US" dirty="0"/>
          </a:p>
          <a:p>
            <a:pPr marL="0" indent="0">
              <a:lnSpc>
                <a:spcPct val="120000"/>
              </a:lnSpc>
              <a:spcBef>
                <a:spcPts val="0"/>
              </a:spcBef>
              <a:spcAft>
                <a:spcPts val="1800"/>
              </a:spcAft>
              <a:buNone/>
            </a:pPr>
            <a:endParaRPr lang="en-US" dirty="0"/>
          </a:p>
        </p:txBody>
      </p:sp>
      <p:sp>
        <p:nvSpPr>
          <p:cNvPr id="4" name="Slide Number Placeholder 3">
            <a:extLst>
              <a:ext uri="{FF2B5EF4-FFF2-40B4-BE49-F238E27FC236}">
                <a16:creationId xmlns:a16="http://schemas.microsoft.com/office/drawing/2014/main" id="{2DD993BF-46A8-403E-AEA6-02C1B044F423}"/>
              </a:ext>
            </a:extLst>
          </p:cNvPr>
          <p:cNvSpPr>
            <a:spLocks noGrp="1"/>
          </p:cNvSpPr>
          <p:nvPr>
            <p:ph type="sldNum" sz="quarter" idx="12"/>
          </p:nvPr>
        </p:nvSpPr>
        <p:spPr/>
        <p:txBody>
          <a:bodyPr/>
          <a:lstStyle/>
          <a:p>
            <a:fld id="{8D956734-1AD8-4A7A-BF67-E0F0EDC2D14D}" type="slidenum">
              <a:rPr lang="en-US" smtClean="0"/>
              <a:pPr/>
              <a:t>9</a:t>
            </a:fld>
            <a:endParaRPr lang="en-US"/>
          </a:p>
        </p:txBody>
      </p:sp>
      <p:pic>
        <p:nvPicPr>
          <p:cNvPr id="6" name="Picture 5">
            <a:extLst>
              <a:ext uri="{FF2B5EF4-FFF2-40B4-BE49-F238E27FC236}">
                <a16:creationId xmlns:a16="http://schemas.microsoft.com/office/drawing/2014/main" id="{EC68BF0E-55E0-44E5-8F4F-155BD0304DA4}"/>
              </a:ext>
            </a:extLst>
          </p:cNvPr>
          <p:cNvPicPr>
            <a:picLocks noChangeAspect="1"/>
          </p:cNvPicPr>
          <p:nvPr/>
        </p:nvPicPr>
        <p:blipFill rotWithShape="1">
          <a:blip r:embed="rId3"/>
          <a:srcRect l="36070" t="5149" r="31630" b="22214"/>
          <a:stretch/>
        </p:blipFill>
        <p:spPr>
          <a:xfrm>
            <a:off x="318053" y="143814"/>
            <a:ext cx="1987826" cy="2345823"/>
          </a:xfrm>
          <a:prstGeom prst="rect">
            <a:avLst/>
          </a:prstGeom>
        </p:spPr>
      </p:pic>
      <p:pic>
        <p:nvPicPr>
          <p:cNvPr id="7" name="Picture 6">
            <a:extLst>
              <a:ext uri="{FF2B5EF4-FFF2-40B4-BE49-F238E27FC236}">
                <a16:creationId xmlns:a16="http://schemas.microsoft.com/office/drawing/2014/main" id="{5D9C2A35-5771-4BF8-A740-5559B79AD77B}"/>
              </a:ext>
            </a:extLst>
          </p:cNvPr>
          <p:cNvPicPr>
            <a:picLocks noChangeAspect="1"/>
          </p:cNvPicPr>
          <p:nvPr/>
        </p:nvPicPr>
        <p:blipFill rotWithShape="1">
          <a:blip r:embed="rId4"/>
          <a:srcRect l="35305" t="6024" r="31171" b="20756"/>
          <a:stretch/>
        </p:blipFill>
        <p:spPr>
          <a:xfrm>
            <a:off x="9917100" y="170319"/>
            <a:ext cx="2168882" cy="2485795"/>
          </a:xfrm>
          <a:prstGeom prst="rect">
            <a:avLst/>
          </a:prstGeom>
        </p:spPr>
      </p:pic>
      <mc:AlternateContent xmlns:mc="http://schemas.openxmlformats.org/markup-compatibility/2006">
        <mc:Choice xmlns:a14="http://schemas.microsoft.com/office/drawing/2010/main" Requires="a14">
          <p:sp>
            <p:nvSpPr>
              <p:cNvPr id="8" name="Content Placeholder 2">
                <a:extLst>
                  <a:ext uri="{FF2B5EF4-FFF2-40B4-BE49-F238E27FC236}">
                    <a16:creationId xmlns:a16="http://schemas.microsoft.com/office/drawing/2014/main" id="{AE0E09EF-EDE4-47A6-BC4E-6B31B7FB4109}"/>
                  </a:ext>
                </a:extLst>
              </p:cNvPr>
              <p:cNvSpPr txBox="1">
                <a:spLocks/>
              </p:cNvSpPr>
              <p:nvPr/>
            </p:nvSpPr>
            <p:spPr>
              <a:xfrm>
                <a:off x="838200" y="2656115"/>
                <a:ext cx="10515600" cy="3927565"/>
              </a:xfrm>
              <a:prstGeom prst="rect">
                <a:avLst/>
              </a:prstGeom>
            </p:spPr>
            <p:txBody>
              <a:bodyPr vert="horz" lIns="91440" tIns="45720" rIns="91440" bIns="45720" rtlCol="0">
                <a:normAutofit fontScale="4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spcBef>
                    <a:spcPts val="0"/>
                  </a:spcBef>
                  <a:spcAft>
                    <a:spcPts val="1800"/>
                  </a:spcAft>
                </a:pPr>
                <a:r>
                  <a:rPr lang="en-US" dirty="0"/>
                  <a:t>If two paths are vertex-independent, then they are also edge-independent.</a:t>
                </a:r>
              </a:p>
              <a:p>
                <a:pPr>
                  <a:lnSpc>
                    <a:spcPct val="120000"/>
                  </a:lnSpc>
                  <a:spcBef>
                    <a:spcPts val="0"/>
                  </a:spcBef>
                  <a:spcAft>
                    <a:spcPts val="600"/>
                  </a:spcAft>
                </a:pPr>
                <a:r>
                  <a:rPr lang="en-US" dirty="0"/>
                  <a:t>Vertex- or edge-independent paths are not necessarily unique.</a:t>
                </a:r>
              </a:p>
              <a:p>
                <a:pPr marL="227013" indent="0">
                  <a:lnSpc>
                    <a:spcPct val="120000"/>
                  </a:lnSpc>
                  <a:spcBef>
                    <a:spcPts val="0"/>
                  </a:spcBef>
                  <a:spcAft>
                    <a:spcPts val="1800"/>
                  </a:spcAft>
                  <a:buNone/>
                </a:pPr>
                <a:r>
                  <a:rPr lang="en-US" i="1" dirty="0"/>
                  <a:t>In g2, Ann-Rick-Pete-Jill-Joe and Ann-Jack-Pete-Mary-Joe are two different edge-independent paths.</a:t>
                </a:r>
              </a:p>
              <a:p>
                <a:pPr>
                  <a:lnSpc>
                    <a:spcPct val="120000"/>
                  </a:lnSpc>
                  <a:spcBef>
                    <a:spcPts val="0"/>
                  </a:spcBef>
                  <a:spcAft>
                    <a:spcPts val="1800"/>
                  </a:spcAft>
                </a:pPr>
                <a:r>
                  <a:rPr lang="en-US" dirty="0"/>
                  <a:t>The number of vertex-independent paths between vertices </a:t>
                </a:r>
                <a14:m>
                  <m:oMath xmlns:m="http://schemas.openxmlformats.org/officeDocument/2006/math">
                    <m:r>
                      <a:rPr lang="en-US" i="1" smtClean="0">
                        <a:latin typeface="Cambria Math" panose="02040503050406030204" pitchFamily="18" charset="0"/>
                      </a:rPr>
                      <m:t>𝐴</m:t>
                    </m:r>
                  </m:oMath>
                </a14:m>
                <a:r>
                  <a:rPr lang="en-US" dirty="0"/>
                  <a:t> and </a:t>
                </a:r>
                <a14:m>
                  <m:oMath xmlns:m="http://schemas.openxmlformats.org/officeDocument/2006/math">
                    <m:r>
                      <a:rPr lang="en-US" i="1" smtClean="0">
                        <a:latin typeface="Cambria Math" panose="02040503050406030204" pitchFamily="18" charset="0"/>
                      </a:rPr>
                      <m:t>𝐵</m:t>
                    </m:r>
                  </m:oMath>
                </a14:m>
                <a:r>
                  <a:rPr lang="en-US" dirty="0"/>
                  <a:t> is called the </a:t>
                </a:r>
                <a:r>
                  <a:rPr lang="en-US" b="1" i="1" dirty="0"/>
                  <a:t>vertex-connectivity</a:t>
                </a:r>
                <a:r>
                  <a:rPr lang="en-US" dirty="0"/>
                  <a:t> of </a:t>
                </a:r>
                <a14:m>
                  <m:oMath xmlns:m="http://schemas.openxmlformats.org/officeDocument/2006/math">
                    <m:r>
                      <a:rPr lang="en-US" i="1">
                        <a:latin typeface="Cambria Math" panose="02040503050406030204" pitchFamily="18" charset="0"/>
                      </a:rPr>
                      <m:t>𝐴</m:t>
                    </m:r>
                  </m:oMath>
                </a14:m>
                <a:r>
                  <a:rPr lang="en-US" dirty="0"/>
                  <a:t> and </a:t>
                </a:r>
                <a14:m>
                  <m:oMath xmlns:m="http://schemas.openxmlformats.org/officeDocument/2006/math">
                    <m:r>
                      <a:rPr lang="en-US" i="1">
                        <a:latin typeface="Cambria Math" panose="02040503050406030204" pitchFamily="18" charset="0"/>
                      </a:rPr>
                      <m:t>𝐵</m:t>
                    </m:r>
                  </m:oMath>
                </a14:m>
                <a:r>
                  <a:rPr lang="en-US" dirty="0"/>
                  <a:t> and cannot exceed the degree of </a:t>
                </a:r>
                <a14:m>
                  <m:oMath xmlns:m="http://schemas.openxmlformats.org/officeDocument/2006/math">
                    <m:r>
                      <a:rPr lang="en-US" i="1">
                        <a:latin typeface="Cambria Math" panose="02040503050406030204" pitchFamily="18" charset="0"/>
                      </a:rPr>
                      <m:t>𝐴</m:t>
                    </m:r>
                  </m:oMath>
                </a14:m>
                <a:r>
                  <a:rPr lang="en-US" dirty="0"/>
                  <a:t>, nor the degree of </a:t>
                </a:r>
                <a14:m>
                  <m:oMath xmlns:m="http://schemas.openxmlformats.org/officeDocument/2006/math">
                    <m:r>
                      <a:rPr lang="en-US" i="1">
                        <a:latin typeface="Cambria Math" panose="02040503050406030204" pitchFamily="18" charset="0"/>
                      </a:rPr>
                      <m:t>𝐵</m:t>
                    </m:r>
                  </m:oMath>
                </a14:m>
                <a:r>
                  <a:rPr lang="en-US" dirty="0"/>
                  <a:t>. The </a:t>
                </a:r>
                <a:r>
                  <a:rPr lang="en-US" dirty="0" err="1">
                    <a:latin typeface="Courier New" panose="02070309020205020404" pitchFamily="49" charset="0"/>
                    <a:cs typeface="Courier New" panose="02070309020205020404" pitchFamily="49" charset="0"/>
                  </a:rPr>
                  <a:t>igraph</a:t>
                </a:r>
                <a:r>
                  <a:rPr lang="en-US" dirty="0"/>
                  <a:t> function</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vertex_connectivity</a:t>
                </a:r>
                <a:r>
                  <a:rPr lang="en-US" dirty="0">
                    <a:latin typeface="Courier New" panose="02070309020205020404" pitchFamily="49" charset="0"/>
                    <a:cs typeface="Courier New" panose="02070309020205020404" pitchFamily="49" charset="0"/>
                  </a:rPr>
                  <a:t> </a:t>
                </a:r>
                <a:r>
                  <a:rPr lang="en-US" dirty="0">
                    <a:cs typeface="Courier New" panose="02070309020205020404" pitchFamily="49" charset="0"/>
                  </a:rPr>
                  <a:t>may be used to calculate it. </a:t>
                </a:r>
                <a:r>
                  <a:rPr lang="en-US" i="1" dirty="0">
                    <a:cs typeface="Courier New" panose="02070309020205020404" pitchFamily="49" charset="0"/>
                  </a:rPr>
                  <a:t>The vertex-connectivity between Ann and Joe in g2 is 1.</a:t>
                </a:r>
                <a:endParaRPr lang="en-US" i="1" dirty="0"/>
              </a:p>
              <a:p>
                <a:pPr>
                  <a:lnSpc>
                    <a:spcPct val="120000"/>
                  </a:lnSpc>
                  <a:spcBef>
                    <a:spcPts val="0"/>
                  </a:spcBef>
                  <a:spcAft>
                    <a:spcPts val="1800"/>
                  </a:spcAft>
                </a:pPr>
                <a:r>
                  <a:rPr lang="en-US" dirty="0"/>
                  <a:t>The number of edge-independent paths between vertices </a:t>
                </a:r>
                <a14:m>
                  <m:oMath xmlns:m="http://schemas.openxmlformats.org/officeDocument/2006/math">
                    <m:r>
                      <a:rPr lang="en-US" i="1">
                        <a:latin typeface="Cambria Math" panose="02040503050406030204" pitchFamily="18" charset="0"/>
                      </a:rPr>
                      <m:t>𝐴</m:t>
                    </m:r>
                  </m:oMath>
                </a14:m>
                <a:r>
                  <a:rPr lang="en-US" dirty="0"/>
                  <a:t> and </a:t>
                </a:r>
                <a14:m>
                  <m:oMath xmlns:m="http://schemas.openxmlformats.org/officeDocument/2006/math">
                    <m:r>
                      <a:rPr lang="en-US" i="1">
                        <a:latin typeface="Cambria Math" panose="02040503050406030204" pitchFamily="18" charset="0"/>
                      </a:rPr>
                      <m:t>𝐵</m:t>
                    </m:r>
                  </m:oMath>
                </a14:m>
                <a:r>
                  <a:rPr lang="en-US" dirty="0"/>
                  <a:t> is called the </a:t>
                </a:r>
                <a:r>
                  <a:rPr lang="en-US" b="1" i="1" dirty="0"/>
                  <a:t>edge-connectivity</a:t>
                </a:r>
                <a:r>
                  <a:rPr lang="en-US" dirty="0"/>
                  <a:t> of </a:t>
                </a:r>
                <a14:m>
                  <m:oMath xmlns:m="http://schemas.openxmlformats.org/officeDocument/2006/math">
                    <m:r>
                      <a:rPr lang="en-US" i="1">
                        <a:latin typeface="Cambria Math" panose="02040503050406030204" pitchFamily="18" charset="0"/>
                      </a:rPr>
                      <m:t>𝐴</m:t>
                    </m:r>
                  </m:oMath>
                </a14:m>
                <a:r>
                  <a:rPr lang="en-US" dirty="0"/>
                  <a:t> and </a:t>
                </a:r>
                <a14:m>
                  <m:oMath xmlns:m="http://schemas.openxmlformats.org/officeDocument/2006/math">
                    <m:r>
                      <a:rPr lang="en-US" i="1">
                        <a:latin typeface="Cambria Math" panose="02040503050406030204" pitchFamily="18" charset="0"/>
                      </a:rPr>
                      <m:t>𝐵</m:t>
                    </m:r>
                  </m:oMath>
                </a14:m>
                <a:r>
                  <a:rPr lang="en-US" dirty="0"/>
                  <a:t> and cannot exceed the degree of </a:t>
                </a:r>
                <a14:m>
                  <m:oMath xmlns:m="http://schemas.openxmlformats.org/officeDocument/2006/math">
                    <m:r>
                      <a:rPr lang="en-US" i="1">
                        <a:latin typeface="Cambria Math" panose="02040503050406030204" pitchFamily="18" charset="0"/>
                      </a:rPr>
                      <m:t>𝐴</m:t>
                    </m:r>
                  </m:oMath>
                </a14:m>
                <a:r>
                  <a:rPr lang="en-US" dirty="0"/>
                  <a:t>, nor the degree of </a:t>
                </a:r>
                <a14:m>
                  <m:oMath xmlns:m="http://schemas.openxmlformats.org/officeDocument/2006/math">
                    <m:r>
                      <a:rPr lang="en-US" i="1">
                        <a:latin typeface="Cambria Math" panose="02040503050406030204" pitchFamily="18" charset="0"/>
                      </a:rPr>
                      <m:t>𝐵</m:t>
                    </m:r>
                  </m:oMath>
                </a14:m>
                <a:r>
                  <a:rPr lang="en-US" dirty="0"/>
                  <a:t>. The </a:t>
                </a:r>
                <a:r>
                  <a:rPr lang="en-US" dirty="0" err="1">
                    <a:latin typeface="Courier New" panose="02070309020205020404" pitchFamily="49" charset="0"/>
                    <a:cs typeface="Courier New" panose="02070309020205020404" pitchFamily="49" charset="0"/>
                  </a:rPr>
                  <a:t>igraph</a:t>
                </a:r>
                <a:r>
                  <a:rPr lang="en-US" dirty="0"/>
                  <a:t> function</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edge_connectivity</a:t>
                </a:r>
                <a:r>
                  <a:rPr lang="en-US" dirty="0">
                    <a:latin typeface="Courier New" panose="02070309020205020404" pitchFamily="49" charset="0"/>
                    <a:cs typeface="Courier New" panose="02070309020205020404" pitchFamily="49" charset="0"/>
                  </a:rPr>
                  <a:t> </a:t>
                </a:r>
                <a:r>
                  <a:rPr lang="en-US" dirty="0">
                    <a:cs typeface="Courier New" panose="02070309020205020404" pitchFamily="49" charset="0"/>
                  </a:rPr>
                  <a:t>may be used to calculate it. </a:t>
                </a:r>
                <a:r>
                  <a:rPr lang="en-US" i="1" dirty="0">
                    <a:cs typeface="Courier New" panose="02070309020205020404" pitchFamily="49" charset="0"/>
                  </a:rPr>
                  <a:t>The edge-connectivity between Ann and Joe in g2 is 2.</a:t>
                </a:r>
                <a:endParaRPr lang="en-US" i="1" dirty="0"/>
              </a:p>
              <a:p>
                <a:pPr>
                  <a:lnSpc>
                    <a:spcPct val="120000"/>
                  </a:lnSpc>
                  <a:spcBef>
                    <a:spcPts val="0"/>
                  </a:spcBef>
                  <a:spcAft>
                    <a:spcPts val="1800"/>
                  </a:spcAft>
                </a:pPr>
                <a:r>
                  <a:rPr lang="en-US" dirty="0"/>
                  <a:t>The following holds: </a:t>
                </a:r>
                <a14:m>
                  <m:oMath xmlns:m="http://schemas.openxmlformats.org/officeDocument/2006/math">
                    <m:func>
                      <m:funcPr>
                        <m:ctrlPr>
                          <a:rPr lang="en-US" i="1" smtClean="0">
                            <a:latin typeface="Cambria Math" panose="02040503050406030204" pitchFamily="18" charset="0"/>
                          </a:rPr>
                        </m:ctrlPr>
                      </m:funcPr>
                      <m:fName>
                        <m:r>
                          <m:rPr>
                            <m:sty m:val="p"/>
                          </m:rPr>
                          <a:rPr lang="en-US" smtClean="0">
                            <a:latin typeface="Cambria Math" panose="02040503050406030204" pitchFamily="18" charset="0"/>
                          </a:rPr>
                          <m:t>min</m:t>
                        </m:r>
                      </m:fName>
                      <m:e>
                        <m:d>
                          <m:dPr>
                            <m:ctrlPr>
                              <a:rPr lang="en-US" i="1" smtClean="0">
                                <a:latin typeface="Cambria Math" panose="02040503050406030204" pitchFamily="18" charset="0"/>
                              </a:rPr>
                            </m:ctrlPr>
                          </m:dPr>
                          <m:e>
                            <m:sSub>
                              <m:sSubPr>
                                <m:ctrlPr>
                                  <a:rPr lang="en-US" i="1" smtClean="0">
                                    <a:latin typeface="Cambria Math" panose="02040503050406030204" pitchFamily="18" charset="0"/>
                                  </a:rPr>
                                </m:ctrlPr>
                              </m:sSubPr>
                              <m:e>
                                <m:r>
                                  <a:rPr lang="en-US" i="1" smtClean="0">
                                    <a:latin typeface="Cambria Math" panose="02040503050406030204" pitchFamily="18" charset="0"/>
                                  </a:rPr>
                                  <m:t>𝑑</m:t>
                                </m:r>
                              </m:e>
                              <m:sub>
                                <m:r>
                                  <a:rPr lang="en-US" i="1" smtClean="0">
                                    <a:latin typeface="Cambria Math" panose="02040503050406030204" pitchFamily="18" charset="0"/>
                                  </a:rPr>
                                  <m:t>𝐴</m:t>
                                </m:r>
                              </m:sub>
                            </m:sSub>
                            <m:r>
                              <a:rPr lang="en-US" i="1" smtClean="0">
                                <a:latin typeface="Cambria Math" panose="02040503050406030204" pitchFamily="18" charset="0"/>
                              </a:rPr>
                              <m:t>,</m:t>
                            </m:r>
                            <m:sSub>
                              <m:sSubPr>
                                <m:ctrlPr>
                                  <a:rPr lang="en-US" i="1" smtClean="0">
                                    <a:latin typeface="Cambria Math" panose="02040503050406030204" pitchFamily="18" charset="0"/>
                                  </a:rPr>
                                </m:ctrlPr>
                              </m:sSubPr>
                              <m:e>
                                <m:r>
                                  <a:rPr lang="en-US" i="1" smtClean="0">
                                    <a:latin typeface="Cambria Math" panose="02040503050406030204" pitchFamily="18" charset="0"/>
                                  </a:rPr>
                                  <m:t>𝑑</m:t>
                                </m:r>
                              </m:e>
                              <m:sub>
                                <m:r>
                                  <a:rPr lang="en-US" i="1" smtClean="0">
                                    <a:latin typeface="Cambria Math" panose="02040503050406030204" pitchFamily="18" charset="0"/>
                                  </a:rPr>
                                  <m:t>𝐵</m:t>
                                </m:r>
                              </m:sub>
                            </m:sSub>
                          </m:e>
                        </m:d>
                        <m:r>
                          <a:rPr lang="en-US" i="1" smtClean="0">
                            <a:latin typeface="Cambria Math" panose="02040503050406030204" pitchFamily="18" charset="0"/>
                            <a:ea typeface="Cambria Math" panose="02040503050406030204" pitchFamily="18" charset="0"/>
                          </a:rPr>
                          <m:t>≥</m:t>
                        </m:r>
                        <m:r>
                          <a:rPr lang="en-US" i="1" smtClean="0">
                            <a:latin typeface="Cambria Math" panose="02040503050406030204" pitchFamily="18" charset="0"/>
                            <a:ea typeface="Cambria Math" panose="02040503050406030204" pitchFamily="18" charset="0"/>
                          </a:rPr>
                          <m:t>𝑒𝑑𝑔𝑒</m:t>
                        </m:r>
                        <m:r>
                          <a:rPr lang="en-US" i="1" smtClean="0">
                            <a:latin typeface="Cambria Math" panose="02040503050406030204" pitchFamily="18" charset="0"/>
                            <a:ea typeface="Cambria Math" panose="02040503050406030204" pitchFamily="18" charset="0"/>
                          </a:rPr>
                          <m:t>_</m:t>
                        </m:r>
                        <m:r>
                          <a:rPr lang="en-US" i="1" smtClean="0">
                            <a:latin typeface="Cambria Math" panose="02040503050406030204" pitchFamily="18" charset="0"/>
                            <a:ea typeface="Cambria Math" panose="02040503050406030204" pitchFamily="18" charset="0"/>
                          </a:rPr>
                          <m:t>𝑐𝑜𝑛𝑛𝑒𝑐𝑡𝑖𝑣𝑖𝑡𝑦</m:t>
                        </m:r>
                        <m:r>
                          <a:rPr lang="en-US" i="1" smtClean="0">
                            <a:latin typeface="Cambria Math" panose="02040503050406030204" pitchFamily="18" charset="0"/>
                            <a:ea typeface="Cambria Math" panose="02040503050406030204" pitchFamily="18" charset="0"/>
                          </a:rPr>
                          <m:t>(</m:t>
                        </m:r>
                        <m:r>
                          <a:rPr lang="en-US" i="1" smtClean="0">
                            <a:latin typeface="Cambria Math" panose="02040503050406030204" pitchFamily="18" charset="0"/>
                            <a:ea typeface="Cambria Math" panose="02040503050406030204" pitchFamily="18" charset="0"/>
                          </a:rPr>
                          <m:t>𝐴</m:t>
                        </m:r>
                        <m:r>
                          <a:rPr lang="en-US" i="1" smtClean="0">
                            <a:latin typeface="Cambria Math" panose="02040503050406030204" pitchFamily="18" charset="0"/>
                            <a:ea typeface="Cambria Math" panose="02040503050406030204" pitchFamily="18" charset="0"/>
                          </a:rPr>
                          <m:t>,</m:t>
                        </m:r>
                        <m:r>
                          <a:rPr lang="en-US" i="1" smtClean="0">
                            <a:latin typeface="Cambria Math" panose="02040503050406030204" pitchFamily="18" charset="0"/>
                            <a:ea typeface="Cambria Math" panose="02040503050406030204" pitchFamily="18" charset="0"/>
                          </a:rPr>
                          <m:t>𝐵</m:t>
                        </m:r>
                        <m:r>
                          <a:rPr lang="en-US" i="1" smtClean="0">
                            <a:latin typeface="Cambria Math" panose="02040503050406030204" pitchFamily="18" charset="0"/>
                            <a:ea typeface="Cambria Math" panose="02040503050406030204" pitchFamily="18" charset="0"/>
                          </a:rPr>
                          <m:t>)≥</m:t>
                        </m:r>
                        <m:r>
                          <a:rPr lang="en-US" i="1" smtClean="0">
                            <a:latin typeface="Cambria Math" panose="02040503050406030204" pitchFamily="18" charset="0"/>
                            <a:ea typeface="Cambria Math" panose="02040503050406030204" pitchFamily="18" charset="0"/>
                          </a:rPr>
                          <m:t>𝑣𝑒𝑟𝑡𝑒𝑥</m:t>
                        </m:r>
                        <m:r>
                          <a:rPr lang="en-US" i="1">
                            <a:latin typeface="Cambria Math" panose="02040503050406030204" pitchFamily="18" charset="0"/>
                            <a:ea typeface="Cambria Math" panose="02040503050406030204" pitchFamily="18" charset="0"/>
                          </a:rPr>
                          <m:t>_</m:t>
                        </m:r>
                        <m:r>
                          <a:rPr lang="en-US" i="1">
                            <a:latin typeface="Cambria Math" panose="02040503050406030204" pitchFamily="18" charset="0"/>
                            <a:ea typeface="Cambria Math" panose="02040503050406030204" pitchFamily="18" charset="0"/>
                          </a:rPr>
                          <m:t>𝑐𝑜𝑛𝑛𝑒𝑐𝑡𝑖𝑣𝑖𝑡𝑦</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𝐴</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𝐵</m:t>
                        </m:r>
                        <m:r>
                          <a:rPr lang="en-US" i="1">
                            <a:latin typeface="Cambria Math" panose="02040503050406030204" pitchFamily="18" charset="0"/>
                            <a:ea typeface="Cambria Math" panose="02040503050406030204" pitchFamily="18" charset="0"/>
                          </a:rPr>
                          <m:t>)</m:t>
                        </m:r>
                      </m:e>
                    </m:func>
                  </m:oMath>
                </a14:m>
                <a:r>
                  <a:rPr lang="en-US" dirty="0"/>
                  <a:t>.</a:t>
                </a:r>
              </a:p>
              <a:p>
                <a:pPr>
                  <a:lnSpc>
                    <a:spcPct val="120000"/>
                  </a:lnSpc>
                  <a:spcBef>
                    <a:spcPts val="0"/>
                  </a:spcBef>
                  <a:spcAft>
                    <a:spcPts val="1800"/>
                  </a:spcAft>
                </a:pPr>
                <a:r>
                  <a:rPr lang="en-US" dirty="0"/>
                  <a:t>The connectivity of a pair of vertices </a:t>
                </a:r>
                <a14:m>
                  <m:oMath xmlns:m="http://schemas.openxmlformats.org/officeDocument/2006/math">
                    <m:r>
                      <a:rPr lang="en-US" i="1">
                        <a:latin typeface="Cambria Math" panose="02040503050406030204" pitchFamily="18" charset="0"/>
                      </a:rPr>
                      <m:t>𝐴</m:t>
                    </m:r>
                  </m:oMath>
                </a14:m>
                <a:r>
                  <a:rPr lang="en-US" dirty="0"/>
                  <a:t> and </a:t>
                </a:r>
                <a14:m>
                  <m:oMath xmlns:m="http://schemas.openxmlformats.org/officeDocument/2006/math">
                    <m:r>
                      <a:rPr lang="en-US" i="1">
                        <a:latin typeface="Cambria Math" panose="02040503050406030204" pitchFamily="18" charset="0"/>
                      </a:rPr>
                      <m:t>𝐵</m:t>
                    </m:r>
                  </m:oMath>
                </a14:m>
                <a:r>
                  <a:rPr lang="en-US" dirty="0"/>
                  <a:t> can be considered as a measure of how strongly connected those vertices are. For example, if the vertex connectivity is 1, then the breakdown of only one vertex on the path can make </a:t>
                </a:r>
                <a14:m>
                  <m:oMath xmlns:m="http://schemas.openxmlformats.org/officeDocument/2006/math">
                    <m:r>
                      <a:rPr lang="en-US" i="1">
                        <a:latin typeface="Cambria Math" panose="02040503050406030204" pitchFamily="18" charset="0"/>
                      </a:rPr>
                      <m:t>𝐴</m:t>
                    </m:r>
                  </m:oMath>
                </a14:m>
                <a:r>
                  <a:rPr lang="en-US" dirty="0"/>
                  <a:t> and </a:t>
                </a:r>
                <a14:m>
                  <m:oMath xmlns:m="http://schemas.openxmlformats.org/officeDocument/2006/math">
                    <m:r>
                      <a:rPr lang="en-US" i="1">
                        <a:latin typeface="Cambria Math" panose="02040503050406030204" pitchFamily="18" charset="0"/>
                      </a:rPr>
                      <m:t>𝐵</m:t>
                    </m:r>
                  </m:oMath>
                </a14:m>
                <a:r>
                  <a:rPr lang="en-US" dirty="0"/>
                  <a:t> unreachable. The higher the connectivity, the less likely it will be that </a:t>
                </a:r>
                <a14:m>
                  <m:oMath xmlns:m="http://schemas.openxmlformats.org/officeDocument/2006/math">
                    <m:r>
                      <a:rPr lang="en-US" i="1">
                        <a:latin typeface="Cambria Math" panose="02040503050406030204" pitchFamily="18" charset="0"/>
                      </a:rPr>
                      <m:t>𝐴</m:t>
                    </m:r>
                  </m:oMath>
                </a14:m>
                <a:r>
                  <a:rPr lang="en-US" dirty="0"/>
                  <a:t> and </a:t>
                </a:r>
                <a14:m>
                  <m:oMath xmlns:m="http://schemas.openxmlformats.org/officeDocument/2006/math">
                    <m:r>
                      <a:rPr lang="en-US" i="1">
                        <a:latin typeface="Cambria Math" panose="02040503050406030204" pitchFamily="18" charset="0"/>
                      </a:rPr>
                      <m:t>𝐵</m:t>
                    </m:r>
                  </m:oMath>
                </a14:m>
                <a:r>
                  <a:rPr lang="en-US" dirty="0"/>
                  <a:t> become disconnected.</a:t>
                </a:r>
              </a:p>
            </p:txBody>
          </p:sp>
        </mc:Choice>
        <mc:Fallback>
          <p:sp>
            <p:nvSpPr>
              <p:cNvPr id="8" name="Content Placeholder 2">
                <a:extLst>
                  <a:ext uri="{FF2B5EF4-FFF2-40B4-BE49-F238E27FC236}">
                    <a16:creationId xmlns:a16="http://schemas.microsoft.com/office/drawing/2014/main" id="{AE0E09EF-EDE4-47A6-BC4E-6B31B7FB4109}"/>
                  </a:ext>
                </a:extLst>
              </p:cNvPr>
              <p:cNvSpPr txBox="1">
                <a:spLocks noRot="1" noChangeAspect="1" noMove="1" noResize="1" noEditPoints="1" noAdjustHandles="1" noChangeArrowheads="1" noChangeShapeType="1" noTextEdit="1"/>
              </p:cNvSpPr>
              <p:nvPr/>
            </p:nvSpPr>
            <p:spPr>
              <a:xfrm>
                <a:off x="838200" y="2656115"/>
                <a:ext cx="10515600" cy="3927565"/>
              </a:xfrm>
              <a:prstGeom prst="rect">
                <a:avLst/>
              </a:prstGeom>
              <a:blipFill>
                <a:blip r:embed="rId5"/>
                <a:stretch>
                  <a:fillRect l="-58" t="-155"/>
                </a:stretch>
              </a:blipFill>
            </p:spPr>
            <p:txBody>
              <a:bodyPr/>
              <a:lstStyle/>
              <a:p>
                <a:r>
                  <a:rPr lang="en-US">
                    <a:noFill/>
                  </a:rPr>
                  <a:t> </a:t>
                </a:r>
              </a:p>
            </p:txBody>
          </p:sp>
        </mc:Fallback>
      </mc:AlternateContent>
      <p:grpSp>
        <p:nvGrpSpPr>
          <p:cNvPr id="14" name="Group 13">
            <a:extLst>
              <a:ext uri="{FF2B5EF4-FFF2-40B4-BE49-F238E27FC236}">
                <a16:creationId xmlns:a16="http://schemas.microsoft.com/office/drawing/2014/main" id="{224BBA40-4C7C-47C2-A5A4-429123EA9DEE}"/>
              </a:ext>
            </a:extLst>
          </p:cNvPr>
          <p:cNvGrpSpPr/>
          <p:nvPr/>
        </p:nvGrpSpPr>
        <p:grpSpPr>
          <a:xfrm>
            <a:off x="322491" y="404486"/>
            <a:ext cx="2001240" cy="2184120"/>
            <a:chOff x="322491" y="404486"/>
            <a:chExt cx="2001240" cy="2184120"/>
          </a:xfrm>
        </p:grpSpPr>
        <mc:AlternateContent xmlns:mc="http://schemas.openxmlformats.org/markup-compatibility/2006" xmlns:p14="http://schemas.microsoft.com/office/powerpoint/2010/main">
          <mc:Choice Requires="p14">
            <p:contentPart p14:bwMode="auto" r:id="rId6">
              <p14:nvContentPartPr>
                <p14:cNvPr id="9" name="Ink 8">
                  <a:extLst>
                    <a:ext uri="{FF2B5EF4-FFF2-40B4-BE49-F238E27FC236}">
                      <a16:creationId xmlns:a16="http://schemas.microsoft.com/office/drawing/2014/main" id="{1C8F5AC1-54B7-4C1B-8547-1580BA44879F}"/>
                    </a:ext>
                  </a:extLst>
                </p14:cNvPr>
                <p14:cNvContentPartPr/>
                <p14:nvPr/>
              </p14:nvContentPartPr>
              <p14:xfrm>
                <a:off x="604371" y="404486"/>
                <a:ext cx="1666800" cy="1767240"/>
              </p14:xfrm>
            </p:contentPart>
          </mc:Choice>
          <mc:Fallback xmlns="">
            <p:pic>
              <p:nvPicPr>
                <p:cNvPr id="9" name="Ink 8">
                  <a:extLst>
                    <a:ext uri="{FF2B5EF4-FFF2-40B4-BE49-F238E27FC236}">
                      <a16:creationId xmlns:a16="http://schemas.microsoft.com/office/drawing/2014/main" id="{1C8F5AC1-54B7-4C1B-8547-1580BA44879F}"/>
                    </a:ext>
                  </a:extLst>
                </p:cNvPr>
                <p:cNvPicPr/>
                <p:nvPr/>
              </p:nvPicPr>
              <p:blipFill>
                <a:blip r:embed="rId7"/>
                <a:stretch>
                  <a:fillRect/>
                </a:stretch>
              </p:blipFill>
              <p:spPr>
                <a:xfrm>
                  <a:off x="595371" y="395846"/>
                  <a:ext cx="1684440" cy="17848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1045A15B-B875-4040-B462-A292750DB8B3}"/>
                    </a:ext>
                  </a:extLst>
                </p14:cNvPr>
                <p14:cNvContentPartPr/>
                <p14:nvPr/>
              </p14:nvContentPartPr>
              <p14:xfrm>
                <a:off x="2231931" y="2102246"/>
                <a:ext cx="91800" cy="141480"/>
              </p14:xfrm>
            </p:contentPart>
          </mc:Choice>
          <mc:Fallback xmlns="">
            <p:pic>
              <p:nvPicPr>
                <p:cNvPr id="10" name="Ink 9">
                  <a:extLst>
                    <a:ext uri="{FF2B5EF4-FFF2-40B4-BE49-F238E27FC236}">
                      <a16:creationId xmlns:a16="http://schemas.microsoft.com/office/drawing/2014/main" id="{1045A15B-B875-4040-B462-A292750DB8B3}"/>
                    </a:ext>
                  </a:extLst>
                </p:cNvPr>
                <p:cNvPicPr/>
                <p:nvPr/>
              </p:nvPicPr>
              <p:blipFill>
                <a:blip r:embed="rId9"/>
                <a:stretch>
                  <a:fillRect/>
                </a:stretch>
              </p:blipFill>
              <p:spPr>
                <a:xfrm>
                  <a:off x="2223291" y="2093246"/>
                  <a:ext cx="109440" cy="1591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ED28BBE1-20A9-48EB-9BA1-2DCEF8FB5161}"/>
                    </a:ext>
                  </a:extLst>
                </p14:cNvPr>
                <p14:cNvContentPartPr/>
                <p14:nvPr/>
              </p14:nvContentPartPr>
              <p14:xfrm>
                <a:off x="322491" y="839726"/>
                <a:ext cx="1633320" cy="1670760"/>
              </p14:xfrm>
            </p:contentPart>
          </mc:Choice>
          <mc:Fallback xmlns="">
            <p:pic>
              <p:nvPicPr>
                <p:cNvPr id="12" name="Ink 11">
                  <a:extLst>
                    <a:ext uri="{FF2B5EF4-FFF2-40B4-BE49-F238E27FC236}">
                      <a16:creationId xmlns:a16="http://schemas.microsoft.com/office/drawing/2014/main" id="{ED28BBE1-20A9-48EB-9BA1-2DCEF8FB5161}"/>
                    </a:ext>
                  </a:extLst>
                </p:cNvPr>
                <p:cNvPicPr/>
                <p:nvPr/>
              </p:nvPicPr>
              <p:blipFill>
                <a:blip r:embed="rId11"/>
                <a:stretch>
                  <a:fillRect/>
                </a:stretch>
              </p:blipFill>
              <p:spPr>
                <a:xfrm>
                  <a:off x="313491" y="830726"/>
                  <a:ext cx="1650960" cy="16884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B32AC4AC-05B7-4BC8-908E-7A438390F850}"/>
                    </a:ext>
                  </a:extLst>
                </p14:cNvPr>
                <p14:cNvContentPartPr/>
                <p14:nvPr/>
              </p14:nvContentPartPr>
              <p14:xfrm>
                <a:off x="1909731" y="2415806"/>
                <a:ext cx="127800" cy="172800"/>
              </p14:xfrm>
            </p:contentPart>
          </mc:Choice>
          <mc:Fallback xmlns="">
            <p:pic>
              <p:nvPicPr>
                <p:cNvPr id="13" name="Ink 12">
                  <a:extLst>
                    <a:ext uri="{FF2B5EF4-FFF2-40B4-BE49-F238E27FC236}">
                      <a16:creationId xmlns:a16="http://schemas.microsoft.com/office/drawing/2014/main" id="{B32AC4AC-05B7-4BC8-908E-7A438390F850}"/>
                    </a:ext>
                  </a:extLst>
                </p:cNvPr>
                <p:cNvPicPr/>
                <p:nvPr/>
              </p:nvPicPr>
              <p:blipFill>
                <a:blip r:embed="rId13"/>
                <a:stretch>
                  <a:fillRect/>
                </a:stretch>
              </p:blipFill>
              <p:spPr>
                <a:xfrm>
                  <a:off x="1901091" y="2407166"/>
                  <a:ext cx="145440" cy="190440"/>
                </a:xfrm>
                <a:prstGeom prst="rect">
                  <a:avLst/>
                </a:prstGeom>
              </p:spPr>
            </p:pic>
          </mc:Fallback>
        </mc:AlternateContent>
      </p:grpSp>
      <p:grpSp>
        <p:nvGrpSpPr>
          <p:cNvPr id="20" name="Group 19">
            <a:extLst>
              <a:ext uri="{FF2B5EF4-FFF2-40B4-BE49-F238E27FC236}">
                <a16:creationId xmlns:a16="http://schemas.microsoft.com/office/drawing/2014/main" id="{021B7B9A-5D56-4DD4-973C-B3310F8C5759}"/>
              </a:ext>
            </a:extLst>
          </p:cNvPr>
          <p:cNvGrpSpPr/>
          <p:nvPr/>
        </p:nvGrpSpPr>
        <p:grpSpPr>
          <a:xfrm>
            <a:off x="616611" y="768086"/>
            <a:ext cx="1616760" cy="1630800"/>
            <a:chOff x="616611" y="768086"/>
            <a:chExt cx="1616760" cy="1630800"/>
          </a:xfrm>
        </p:grpSpPr>
        <mc:AlternateContent xmlns:mc="http://schemas.openxmlformats.org/markup-compatibility/2006" xmlns:p14="http://schemas.microsoft.com/office/powerpoint/2010/main" xmlns:aink="http://schemas.microsoft.com/office/drawing/2016/ink">
          <mc:Choice Requires="p14 aink">
            <p:contentPart p14:bwMode="auto" r:id="rId14">
              <p14:nvContentPartPr>
                <p14:cNvPr id="15" name="Ink 14">
                  <a:extLst>
                    <a:ext uri="{FF2B5EF4-FFF2-40B4-BE49-F238E27FC236}">
                      <a16:creationId xmlns:a16="http://schemas.microsoft.com/office/drawing/2014/main" id="{8F073A43-6470-4B34-B0C3-29A1C5AD577C}"/>
                    </a:ext>
                  </a:extLst>
                </p14:cNvPr>
                <p14:cNvContentPartPr/>
                <p14:nvPr/>
              </p14:nvContentPartPr>
              <p14:xfrm>
                <a:off x="756291" y="768086"/>
                <a:ext cx="1215360" cy="1513440"/>
              </p14:xfrm>
            </p:contentPart>
          </mc:Choice>
          <mc:Fallback xmlns="">
            <p:pic>
              <p:nvPicPr>
                <p:cNvPr id="15" name="Ink 14">
                  <a:extLst>
                    <a:ext uri="{FF2B5EF4-FFF2-40B4-BE49-F238E27FC236}">
                      <a16:creationId xmlns:a16="http://schemas.microsoft.com/office/drawing/2014/main" id="{8F073A43-6470-4B34-B0C3-29A1C5AD577C}"/>
                    </a:ext>
                  </a:extLst>
                </p:cNvPr>
                <p:cNvPicPr/>
                <p:nvPr/>
              </p:nvPicPr>
              <p:blipFill>
                <a:blip r:embed="rId15"/>
                <a:stretch>
                  <a:fillRect/>
                </a:stretch>
              </p:blipFill>
              <p:spPr>
                <a:xfrm>
                  <a:off x="738651" y="750086"/>
                  <a:ext cx="1251000" cy="15490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6">
              <p14:nvContentPartPr>
                <p14:cNvPr id="16" name="Ink 15">
                  <a:extLst>
                    <a:ext uri="{FF2B5EF4-FFF2-40B4-BE49-F238E27FC236}">
                      <a16:creationId xmlns:a16="http://schemas.microsoft.com/office/drawing/2014/main" id="{E15628A7-280C-4CB3-A53C-71508A287ED0}"/>
                    </a:ext>
                  </a:extLst>
                </p14:cNvPr>
                <p14:cNvContentPartPr/>
                <p14:nvPr/>
              </p14:nvContentPartPr>
              <p14:xfrm>
                <a:off x="1903251" y="2166686"/>
                <a:ext cx="155520" cy="232200"/>
              </p14:xfrm>
            </p:contentPart>
          </mc:Choice>
          <mc:Fallback xmlns="">
            <p:pic>
              <p:nvPicPr>
                <p:cNvPr id="16" name="Ink 15">
                  <a:extLst>
                    <a:ext uri="{FF2B5EF4-FFF2-40B4-BE49-F238E27FC236}">
                      <a16:creationId xmlns:a16="http://schemas.microsoft.com/office/drawing/2014/main" id="{E15628A7-280C-4CB3-A53C-71508A287ED0}"/>
                    </a:ext>
                  </a:extLst>
                </p:cNvPr>
                <p:cNvPicPr/>
                <p:nvPr/>
              </p:nvPicPr>
              <p:blipFill>
                <a:blip r:embed="rId17"/>
                <a:stretch>
                  <a:fillRect/>
                </a:stretch>
              </p:blipFill>
              <p:spPr>
                <a:xfrm>
                  <a:off x="1885611" y="2149046"/>
                  <a:ext cx="191160" cy="2678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8">
              <p14:nvContentPartPr>
                <p14:cNvPr id="18" name="Ink 17">
                  <a:extLst>
                    <a:ext uri="{FF2B5EF4-FFF2-40B4-BE49-F238E27FC236}">
                      <a16:creationId xmlns:a16="http://schemas.microsoft.com/office/drawing/2014/main" id="{6241D0E6-C172-44FE-8C93-6BCDC891DF08}"/>
                    </a:ext>
                  </a:extLst>
                </p14:cNvPr>
                <p14:cNvContentPartPr/>
                <p14:nvPr/>
              </p14:nvContentPartPr>
              <p14:xfrm>
                <a:off x="616611" y="814886"/>
                <a:ext cx="1473120" cy="1365840"/>
              </p14:xfrm>
            </p:contentPart>
          </mc:Choice>
          <mc:Fallback xmlns="">
            <p:pic>
              <p:nvPicPr>
                <p:cNvPr id="18" name="Ink 17">
                  <a:extLst>
                    <a:ext uri="{FF2B5EF4-FFF2-40B4-BE49-F238E27FC236}">
                      <a16:creationId xmlns:a16="http://schemas.microsoft.com/office/drawing/2014/main" id="{6241D0E6-C172-44FE-8C93-6BCDC891DF08}"/>
                    </a:ext>
                  </a:extLst>
                </p:cNvPr>
                <p:cNvPicPr/>
                <p:nvPr/>
              </p:nvPicPr>
              <p:blipFill>
                <a:blip r:embed="rId19"/>
                <a:stretch>
                  <a:fillRect/>
                </a:stretch>
              </p:blipFill>
              <p:spPr>
                <a:xfrm>
                  <a:off x="598611" y="796886"/>
                  <a:ext cx="1508760" cy="14014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0">
              <p14:nvContentPartPr>
                <p14:cNvPr id="19" name="Ink 18">
                  <a:extLst>
                    <a:ext uri="{FF2B5EF4-FFF2-40B4-BE49-F238E27FC236}">
                      <a16:creationId xmlns:a16="http://schemas.microsoft.com/office/drawing/2014/main" id="{067B60AE-5B8C-47EC-9A46-07C73D274066}"/>
                    </a:ext>
                  </a:extLst>
                </p14:cNvPr>
                <p14:cNvContentPartPr/>
                <p14:nvPr/>
              </p14:nvContentPartPr>
              <p14:xfrm>
                <a:off x="2049411" y="2089286"/>
                <a:ext cx="183960" cy="168120"/>
              </p14:xfrm>
            </p:contentPart>
          </mc:Choice>
          <mc:Fallback xmlns="">
            <p:pic>
              <p:nvPicPr>
                <p:cNvPr id="19" name="Ink 18">
                  <a:extLst>
                    <a:ext uri="{FF2B5EF4-FFF2-40B4-BE49-F238E27FC236}">
                      <a16:creationId xmlns:a16="http://schemas.microsoft.com/office/drawing/2014/main" id="{067B60AE-5B8C-47EC-9A46-07C73D274066}"/>
                    </a:ext>
                  </a:extLst>
                </p:cNvPr>
                <p:cNvPicPr/>
                <p:nvPr/>
              </p:nvPicPr>
              <p:blipFill>
                <a:blip r:embed="rId21"/>
                <a:stretch>
                  <a:fillRect/>
                </a:stretch>
              </p:blipFill>
              <p:spPr>
                <a:xfrm>
                  <a:off x="2031411" y="2071286"/>
                  <a:ext cx="219600" cy="203760"/>
                </a:xfrm>
                <a:prstGeom prst="rect">
                  <a:avLst/>
                </a:prstGeom>
              </p:spPr>
            </p:pic>
          </mc:Fallback>
        </mc:AlternateContent>
      </p:grpSp>
      <p:grpSp>
        <p:nvGrpSpPr>
          <p:cNvPr id="26" name="Group 25">
            <a:extLst>
              <a:ext uri="{FF2B5EF4-FFF2-40B4-BE49-F238E27FC236}">
                <a16:creationId xmlns:a16="http://schemas.microsoft.com/office/drawing/2014/main" id="{051A53A3-AD84-479F-A63C-3EE3672820B8}"/>
              </a:ext>
            </a:extLst>
          </p:cNvPr>
          <p:cNvGrpSpPr/>
          <p:nvPr/>
        </p:nvGrpSpPr>
        <p:grpSpPr>
          <a:xfrm>
            <a:off x="10114131" y="580886"/>
            <a:ext cx="1773360" cy="2100960"/>
            <a:chOff x="10114131" y="580886"/>
            <a:chExt cx="1773360" cy="2100960"/>
          </a:xfrm>
        </p:grpSpPr>
        <mc:AlternateContent xmlns:mc="http://schemas.openxmlformats.org/markup-compatibility/2006" xmlns:p14="http://schemas.microsoft.com/office/powerpoint/2010/main">
          <mc:Choice Requires="p14">
            <p:contentPart p14:bwMode="auto" r:id="rId22">
              <p14:nvContentPartPr>
                <p14:cNvPr id="21" name="Ink 20">
                  <a:extLst>
                    <a:ext uri="{FF2B5EF4-FFF2-40B4-BE49-F238E27FC236}">
                      <a16:creationId xmlns:a16="http://schemas.microsoft.com/office/drawing/2014/main" id="{A868CC13-6543-403F-A6ED-E9F16BE62EFA}"/>
                    </a:ext>
                  </a:extLst>
                </p14:cNvPr>
                <p14:cNvContentPartPr/>
                <p14:nvPr/>
              </p14:nvContentPartPr>
              <p14:xfrm>
                <a:off x="10191891" y="580886"/>
                <a:ext cx="1691640" cy="859320"/>
              </p14:xfrm>
            </p:contentPart>
          </mc:Choice>
          <mc:Fallback xmlns="">
            <p:pic>
              <p:nvPicPr>
                <p:cNvPr id="21" name="Ink 20">
                  <a:extLst>
                    <a:ext uri="{FF2B5EF4-FFF2-40B4-BE49-F238E27FC236}">
                      <a16:creationId xmlns:a16="http://schemas.microsoft.com/office/drawing/2014/main" id="{A868CC13-6543-403F-A6ED-E9F16BE62EFA}"/>
                    </a:ext>
                  </a:extLst>
                </p:cNvPr>
                <p:cNvPicPr/>
                <p:nvPr/>
              </p:nvPicPr>
              <p:blipFill>
                <a:blip r:embed="rId23"/>
                <a:stretch>
                  <a:fillRect/>
                </a:stretch>
              </p:blipFill>
              <p:spPr>
                <a:xfrm>
                  <a:off x="10183251" y="572246"/>
                  <a:ext cx="1709280" cy="87696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2" name="Ink 21">
                  <a:extLst>
                    <a:ext uri="{FF2B5EF4-FFF2-40B4-BE49-F238E27FC236}">
                      <a16:creationId xmlns:a16="http://schemas.microsoft.com/office/drawing/2014/main" id="{1D4CA716-B6B5-43D8-8F01-E15D6613211C}"/>
                    </a:ext>
                  </a:extLst>
                </p14:cNvPr>
                <p14:cNvContentPartPr/>
                <p14:nvPr/>
              </p14:nvContentPartPr>
              <p14:xfrm>
                <a:off x="10153011" y="1324286"/>
                <a:ext cx="158400" cy="151920"/>
              </p14:xfrm>
            </p:contentPart>
          </mc:Choice>
          <mc:Fallback xmlns="">
            <p:pic>
              <p:nvPicPr>
                <p:cNvPr id="22" name="Ink 21">
                  <a:extLst>
                    <a:ext uri="{FF2B5EF4-FFF2-40B4-BE49-F238E27FC236}">
                      <a16:creationId xmlns:a16="http://schemas.microsoft.com/office/drawing/2014/main" id="{1D4CA716-B6B5-43D8-8F01-E15D6613211C}"/>
                    </a:ext>
                  </a:extLst>
                </p:cNvPr>
                <p:cNvPicPr/>
                <p:nvPr/>
              </p:nvPicPr>
              <p:blipFill>
                <a:blip r:embed="rId25"/>
                <a:stretch>
                  <a:fillRect/>
                </a:stretch>
              </p:blipFill>
              <p:spPr>
                <a:xfrm>
                  <a:off x="10144011" y="1315286"/>
                  <a:ext cx="176040" cy="16956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4" name="Ink 23">
                  <a:extLst>
                    <a:ext uri="{FF2B5EF4-FFF2-40B4-BE49-F238E27FC236}">
                      <a16:creationId xmlns:a16="http://schemas.microsoft.com/office/drawing/2014/main" id="{6BD9F114-0B15-4EF4-9E8C-5DB6FD77B9C7}"/>
                    </a:ext>
                  </a:extLst>
                </p14:cNvPr>
                <p14:cNvContentPartPr/>
                <p14:nvPr/>
              </p14:nvContentPartPr>
              <p14:xfrm>
                <a:off x="10180371" y="1245806"/>
                <a:ext cx="1707120" cy="1436040"/>
              </p14:xfrm>
            </p:contentPart>
          </mc:Choice>
          <mc:Fallback xmlns="">
            <p:pic>
              <p:nvPicPr>
                <p:cNvPr id="24" name="Ink 23">
                  <a:extLst>
                    <a:ext uri="{FF2B5EF4-FFF2-40B4-BE49-F238E27FC236}">
                      <a16:creationId xmlns:a16="http://schemas.microsoft.com/office/drawing/2014/main" id="{6BD9F114-0B15-4EF4-9E8C-5DB6FD77B9C7}"/>
                    </a:ext>
                  </a:extLst>
                </p:cNvPr>
                <p:cNvPicPr/>
                <p:nvPr/>
              </p:nvPicPr>
              <p:blipFill>
                <a:blip r:embed="rId27"/>
                <a:stretch>
                  <a:fillRect/>
                </a:stretch>
              </p:blipFill>
              <p:spPr>
                <a:xfrm>
                  <a:off x="10171731" y="1237166"/>
                  <a:ext cx="1724760" cy="145368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5" name="Ink 24">
                  <a:extLst>
                    <a:ext uri="{FF2B5EF4-FFF2-40B4-BE49-F238E27FC236}">
                      <a16:creationId xmlns:a16="http://schemas.microsoft.com/office/drawing/2014/main" id="{B2D327A3-CA02-4B17-A9F9-2338460A3F3D}"/>
                    </a:ext>
                  </a:extLst>
                </p14:cNvPr>
                <p14:cNvContentPartPr/>
                <p14:nvPr/>
              </p14:nvContentPartPr>
              <p14:xfrm>
                <a:off x="10114131" y="1778606"/>
                <a:ext cx="75600" cy="183960"/>
              </p14:xfrm>
            </p:contentPart>
          </mc:Choice>
          <mc:Fallback xmlns="">
            <p:pic>
              <p:nvPicPr>
                <p:cNvPr id="25" name="Ink 24">
                  <a:extLst>
                    <a:ext uri="{FF2B5EF4-FFF2-40B4-BE49-F238E27FC236}">
                      <a16:creationId xmlns:a16="http://schemas.microsoft.com/office/drawing/2014/main" id="{B2D327A3-CA02-4B17-A9F9-2338460A3F3D}"/>
                    </a:ext>
                  </a:extLst>
                </p:cNvPr>
                <p:cNvPicPr/>
                <p:nvPr/>
              </p:nvPicPr>
              <p:blipFill>
                <a:blip r:embed="rId29"/>
                <a:stretch>
                  <a:fillRect/>
                </a:stretch>
              </p:blipFill>
              <p:spPr>
                <a:xfrm>
                  <a:off x="10105131" y="1769966"/>
                  <a:ext cx="93240" cy="201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0">
            <p14:nvContentPartPr>
              <p14:cNvPr id="27" name="Ink 26">
                <a:extLst>
                  <a:ext uri="{FF2B5EF4-FFF2-40B4-BE49-F238E27FC236}">
                    <a16:creationId xmlns:a16="http://schemas.microsoft.com/office/drawing/2014/main" id="{511E69EB-06DB-48F1-BF3F-4B9B885F46F9}"/>
                  </a:ext>
                </a:extLst>
              </p14:cNvPr>
              <p14:cNvContentPartPr/>
              <p14:nvPr/>
            </p14:nvContentPartPr>
            <p14:xfrm>
              <a:off x="1636851" y="609326"/>
              <a:ext cx="360" cy="360"/>
            </p14:xfrm>
          </p:contentPart>
        </mc:Choice>
        <mc:Fallback xmlns="">
          <p:pic>
            <p:nvPicPr>
              <p:cNvPr id="27" name="Ink 26">
                <a:extLst>
                  <a:ext uri="{FF2B5EF4-FFF2-40B4-BE49-F238E27FC236}">
                    <a16:creationId xmlns:a16="http://schemas.microsoft.com/office/drawing/2014/main" id="{511E69EB-06DB-48F1-BF3F-4B9B885F46F9}"/>
                  </a:ext>
                </a:extLst>
              </p:cNvPr>
              <p:cNvPicPr/>
              <p:nvPr/>
            </p:nvPicPr>
            <p:blipFill>
              <a:blip r:embed="rId31"/>
              <a:stretch>
                <a:fillRect/>
              </a:stretch>
            </p:blipFill>
            <p:spPr>
              <a:xfrm>
                <a:off x="1628211" y="600326"/>
                <a:ext cx="18000" cy="18000"/>
              </a:xfrm>
              <a:prstGeom prst="rect">
                <a:avLst/>
              </a:prstGeom>
            </p:spPr>
          </p:pic>
        </mc:Fallback>
      </mc:AlternateContent>
      <p:sp>
        <p:nvSpPr>
          <p:cNvPr id="33" name="TextBox 32">
            <a:extLst>
              <a:ext uri="{FF2B5EF4-FFF2-40B4-BE49-F238E27FC236}">
                <a16:creationId xmlns:a16="http://schemas.microsoft.com/office/drawing/2014/main" id="{A02F5D2F-E926-4006-B806-3BEA62CD70BB}"/>
              </a:ext>
            </a:extLst>
          </p:cNvPr>
          <p:cNvSpPr txBox="1"/>
          <p:nvPr/>
        </p:nvSpPr>
        <p:spPr>
          <a:xfrm>
            <a:off x="5590285" y="2250276"/>
            <a:ext cx="2348935" cy="292388"/>
          </a:xfrm>
          <a:prstGeom prst="rect">
            <a:avLst/>
          </a:prstGeom>
          <a:noFill/>
        </p:spPr>
        <p:txBody>
          <a:bodyPr wrap="square" rtlCol="0">
            <a:spAutoFit/>
          </a:bodyPr>
          <a:lstStyle/>
          <a:p>
            <a:r>
              <a:rPr lang="en-US" sz="1300" dirty="0">
                <a:solidFill>
                  <a:srgbClr val="FF0000"/>
                </a:solidFill>
              </a:rPr>
              <a:t>Pete-Mary-Joe and Pete-Jill-Joe</a:t>
            </a:r>
          </a:p>
        </p:txBody>
      </p:sp>
    </p:spTree>
    <p:extLst>
      <p:ext uri="{BB962C8B-B14F-4D97-AF65-F5344CB8AC3E}">
        <p14:creationId xmlns:p14="http://schemas.microsoft.com/office/powerpoint/2010/main" val="1602262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63"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p:cTn id="15" dur="2000" fill="hold"/>
                                        <p:tgtEl>
                                          <p:spTgt spid="14"/>
                                        </p:tgtEl>
                                        <p:attrNameLst>
                                          <p:attrName>drawProgress</p:attrName>
                                        </p:attrNameLst>
                                      </p:cBhvr>
                                      <p:tavLst>
                                        <p:tav tm="0">
                                          <p:val>
                                            <p:fltVal val="0"/>
                                          </p:val>
                                        </p:tav>
                                        <p:tav tm="100000">
                                          <p:val>
                                            <p:fltVal val="1"/>
                                          </p:val>
                                        </p:tav>
                                      </p:tavLst>
                                    </p:anim>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63" presetClass="entr" presetSubtype="0" fill="hold" nodeType="clickEffect">
                                  <p:stCondLst>
                                    <p:cond delay="0"/>
                                  </p:stCondLst>
                                  <p:childTnLst>
                                    <p:set>
                                      <p:cBhvr>
                                        <p:cTn id="27" dur="1" fill="hold">
                                          <p:stCondLst>
                                            <p:cond delay="0"/>
                                          </p:stCondLst>
                                        </p:cTn>
                                        <p:tgtEl>
                                          <p:spTgt spid="26"/>
                                        </p:tgtEl>
                                        <p:attrNameLst>
                                          <p:attrName>style.visibility</p:attrName>
                                        </p:attrNameLst>
                                      </p:cBhvr>
                                      <p:to>
                                        <p:strVal val="visible"/>
                                      </p:to>
                                    </p:set>
                                    <p:anim calcmode="lin" valueType="num">
                                      <p:cBhvr>
                                        <p:cTn id="28" dur="2000" fill="hold"/>
                                        <p:tgtEl>
                                          <p:spTgt spid="26"/>
                                        </p:tgtEl>
                                        <p:attrNameLst>
                                          <p:attrName>drawProgress</p:attrName>
                                        </p:attrNameLst>
                                      </p:cBhvr>
                                      <p:tavLst>
                                        <p:tav tm="0">
                                          <p:val>
                                            <p:fltVal val="0"/>
                                          </p:val>
                                        </p:tav>
                                        <p:tav tm="100000">
                                          <p:val>
                                            <p:fltVal val="1"/>
                                          </p:val>
                                        </p:tav>
                                      </p:tavLst>
                                    </p:anim>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63" presetClass="entr" presetSubtype="0" fill="hold" nodeType="clickEffect">
                                  <p:stCondLst>
                                    <p:cond delay="0"/>
                                  </p:stCondLst>
                                  <p:childTnLst>
                                    <p:set>
                                      <p:cBhvr>
                                        <p:cTn id="48" dur="1" fill="hold">
                                          <p:stCondLst>
                                            <p:cond delay="0"/>
                                          </p:stCondLst>
                                        </p:cTn>
                                        <p:tgtEl>
                                          <p:spTgt spid="20"/>
                                        </p:tgtEl>
                                        <p:attrNameLst>
                                          <p:attrName>style.visibility</p:attrName>
                                        </p:attrNameLst>
                                      </p:cBhvr>
                                      <p:to>
                                        <p:strVal val="visible"/>
                                      </p:to>
                                    </p:set>
                                    <p:anim calcmode="lin" valueType="num">
                                      <p:cBhvr>
                                        <p:cTn id="49" dur="2000" fill="hold"/>
                                        <p:tgtEl>
                                          <p:spTgt spid="20"/>
                                        </p:tgtEl>
                                        <p:attrNameLst>
                                          <p:attrName>drawProgress</p:attrName>
                                        </p:attrNameLst>
                                      </p:cBhvr>
                                      <p:tavLst>
                                        <p:tav tm="0">
                                          <p:val>
                                            <p:fltVal val="0"/>
                                          </p:val>
                                        </p:tav>
                                        <p:tav tm="100000">
                                          <p:val>
                                            <p:fltVal val="1"/>
                                          </p:val>
                                        </p:tav>
                                      </p:tavLst>
                                    </p:anim>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nodeType="clickEffect">
                                  <p:stCondLst>
                                    <p:cond delay="0"/>
                                  </p:stCondLst>
                                  <p:childTnLst>
                                    <p:set>
                                      <p:cBhvr>
                                        <p:cTn id="57"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nodeType="clickEffect">
                                  <p:stCondLst>
                                    <p:cond delay="0"/>
                                  </p:stCondLst>
                                  <p:childTnLst>
                                    <p:set>
                                      <p:cBhvr>
                                        <p:cTn id="61"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nodeType="clickEffect">
                                  <p:stCondLst>
                                    <p:cond delay="0"/>
                                  </p:stCondLst>
                                  <p:childTnLst>
                                    <p:set>
                                      <p:cBhvr>
                                        <p:cTn id="65"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24985</TotalTime>
  <Words>4080</Words>
  <Application>Microsoft Office PowerPoint</Application>
  <PresentationFormat>Widescreen</PresentationFormat>
  <Paragraphs>173</Paragraphs>
  <Slides>17</Slides>
  <Notes>15</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17</vt:i4>
      </vt:variant>
    </vt:vector>
  </HeadingPairs>
  <TitlesOfParts>
    <vt:vector size="26" baseType="lpstr">
      <vt:lpstr>Arial</vt:lpstr>
      <vt:lpstr>Bodoni MT Condensed</vt:lpstr>
      <vt:lpstr>Calibri</vt:lpstr>
      <vt:lpstr>Calibri Light</vt:lpstr>
      <vt:lpstr>Cambria Math</vt:lpstr>
      <vt:lpstr>Courier New</vt:lpstr>
      <vt:lpstr>Times New Roman</vt:lpstr>
      <vt:lpstr>Office Theme</vt:lpstr>
      <vt:lpstr>1_Office Theme</vt:lpstr>
      <vt:lpstr>STAT 504 – Network and Text Analytics Lecture 6: Partitioning</vt:lpstr>
      <vt:lpstr>PowerPoint Presentation</vt:lpstr>
      <vt:lpstr>PowerPoint Presentation</vt:lpstr>
      <vt:lpstr>Lazega Lawyers Network</vt:lpstr>
      <vt:lpstr>Lazega Lawyers Network Problem</vt:lpstr>
      <vt:lpstr>Large Networks Visualization</vt:lpstr>
      <vt:lpstr>Large Networks Visualization Egocentric Networks</vt:lpstr>
      <vt:lpstr>Problem</vt:lpstr>
      <vt:lpstr>Independent Paths</vt:lpstr>
      <vt:lpstr>Cut Sets</vt:lpstr>
      <vt:lpstr>Cut Sets - 2</vt:lpstr>
      <vt:lpstr>Problem</vt:lpstr>
      <vt:lpstr>Graph Partitioning</vt:lpstr>
      <vt:lpstr>Graph Partitioning Hierarchical Clustering</vt:lpstr>
      <vt:lpstr>Graph Partitioning Spectral Partitioning</vt:lpstr>
      <vt:lpstr>Problem</vt:lpstr>
      <vt:lpstr>Today’s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 Relationships</dc:title>
  <dc:creator>Ellie</dc:creator>
  <cp:lastModifiedBy>Ellie Small</cp:lastModifiedBy>
  <cp:revision>212</cp:revision>
  <dcterms:created xsi:type="dcterms:W3CDTF">2016-09-22T01:57:50Z</dcterms:created>
  <dcterms:modified xsi:type="dcterms:W3CDTF">2020-10-05T03:25:44Z</dcterms:modified>
</cp:coreProperties>
</file>