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3"/>
  </p:notesMasterIdLst>
  <p:sldIdLst>
    <p:sldId id="256" r:id="rId3"/>
    <p:sldId id="267" r:id="rId4"/>
    <p:sldId id="271" r:id="rId5"/>
    <p:sldId id="272" r:id="rId6"/>
    <p:sldId id="299" r:id="rId7"/>
    <p:sldId id="300" r:id="rId8"/>
    <p:sldId id="301" r:id="rId9"/>
    <p:sldId id="302" r:id="rId10"/>
    <p:sldId id="303" r:id="rId11"/>
    <p:sldId id="30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ie" initials="E" lastIdx="3" clrIdx="0">
    <p:extLst>
      <p:ext uri="{19B8F6BF-5375-455C-9EA6-DF929625EA0E}">
        <p15:presenceInfo xmlns:p15="http://schemas.microsoft.com/office/powerpoint/2012/main" userId="2e7173aac0d4d4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7AFBA9-81F7-43FF-B0B8-1E8CECFB338E}" v="105" dt="2020-10-19T07:47:53.7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4" autoAdjust="0"/>
    <p:restoredTop sz="92231" autoAdjust="0"/>
  </p:normalViewPr>
  <p:slideViewPr>
    <p:cSldViewPr snapToGrid="0">
      <p:cViewPr varScale="1">
        <p:scale>
          <a:sx n="110" d="100"/>
          <a:sy n="110" d="100"/>
        </p:scale>
        <p:origin x="636" y="1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lie Small" userId="2e7173aac0d4d449" providerId="LiveId" clId="{4FF1D789-3718-4D88-BC36-D050058A661F}"/>
    <pc:docChg chg="undo custSel addSld delSld modSld sldOrd">
      <pc:chgData name="Ellie Small" userId="2e7173aac0d4d449" providerId="LiveId" clId="{4FF1D789-3718-4D88-BC36-D050058A661F}" dt="2020-09-04T04:40:42.043" v="8499" actId="27636"/>
      <pc:docMkLst>
        <pc:docMk/>
      </pc:docMkLst>
      <pc:sldChg chg="modSp mod">
        <pc:chgData name="Ellie Small" userId="2e7173aac0d4d449" providerId="LiveId" clId="{4FF1D789-3718-4D88-BC36-D050058A661F}" dt="2020-09-02T07:56:35.394" v="8294" actId="20577"/>
        <pc:sldMkLst>
          <pc:docMk/>
          <pc:sldMk cId="4269857569" sldId="256"/>
        </pc:sldMkLst>
        <pc:spChg chg="mod">
          <ac:chgData name="Ellie Small" userId="2e7173aac0d4d449" providerId="LiveId" clId="{4FF1D789-3718-4D88-BC36-D050058A661F}" dt="2020-09-02T07:56:35.394" v="8294" actId="20577"/>
          <ac:spMkLst>
            <pc:docMk/>
            <pc:sldMk cId="4269857569" sldId="256"/>
            <ac:spMk id="2" creationId="{00000000-0000-0000-0000-000000000000}"/>
          </ac:spMkLst>
        </pc:spChg>
      </pc:sldChg>
      <pc:sldChg chg="delSp modSp mod delAnim modAnim">
        <pc:chgData name="Ellie Small" userId="2e7173aac0d4d449" providerId="LiveId" clId="{4FF1D789-3718-4D88-BC36-D050058A661F}" dt="2020-09-04T02:56:36.662" v="8402" actId="20577"/>
        <pc:sldMkLst>
          <pc:docMk/>
          <pc:sldMk cId="3165814184" sldId="260"/>
        </pc:sldMkLst>
        <pc:spChg chg="mod">
          <ac:chgData name="Ellie Small" userId="2e7173aac0d4d449" providerId="LiveId" clId="{4FF1D789-3718-4D88-BC36-D050058A661F}" dt="2020-09-02T02:21:26.590" v="2045" actId="207"/>
          <ac:spMkLst>
            <pc:docMk/>
            <pc:sldMk cId="3165814184" sldId="260"/>
            <ac:spMk id="2" creationId="{DA0CD55F-603C-4D2A-BE44-42317491026A}"/>
          </ac:spMkLst>
        </pc:spChg>
        <pc:spChg chg="mod">
          <ac:chgData name="Ellie Small" userId="2e7173aac0d4d449" providerId="LiveId" clId="{4FF1D789-3718-4D88-BC36-D050058A661F}" dt="2020-09-04T02:56:36.662" v="8402" actId="20577"/>
          <ac:spMkLst>
            <pc:docMk/>
            <pc:sldMk cId="3165814184" sldId="260"/>
            <ac:spMk id="3" creationId="{55001A84-3A36-4927-A44F-2BB39E2B1C33}"/>
          </ac:spMkLst>
        </pc:spChg>
        <pc:spChg chg="del">
          <ac:chgData name="Ellie Small" userId="2e7173aac0d4d449" providerId="LiveId" clId="{4FF1D789-3718-4D88-BC36-D050058A661F}" dt="2020-08-31T00:09:23.044" v="80" actId="478"/>
          <ac:spMkLst>
            <pc:docMk/>
            <pc:sldMk cId="3165814184" sldId="260"/>
            <ac:spMk id="7" creationId="{7B22A4EF-1B53-438C-B5DD-CB220E4EA33A}"/>
          </ac:spMkLst>
        </pc:spChg>
        <pc:picChg chg="del">
          <ac:chgData name="Ellie Small" userId="2e7173aac0d4d449" providerId="LiveId" clId="{4FF1D789-3718-4D88-BC36-D050058A661F}" dt="2020-08-31T00:09:18.965" v="79" actId="478"/>
          <ac:picMkLst>
            <pc:docMk/>
            <pc:sldMk cId="3165814184" sldId="260"/>
            <ac:picMk id="6" creationId="{B3016367-C5BF-441E-9684-2AAF9C6F82BA}"/>
          </ac:picMkLst>
        </pc:picChg>
      </pc:sldChg>
      <pc:sldChg chg="del">
        <pc:chgData name="Ellie Small" userId="2e7173aac0d4d449" providerId="LiveId" clId="{4FF1D789-3718-4D88-BC36-D050058A661F}" dt="2020-08-31T05:19:38.822" v="1105" actId="47"/>
        <pc:sldMkLst>
          <pc:docMk/>
          <pc:sldMk cId="3126147523" sldId="266"/>
        </pc:sldMkLst>
      </pc:sldChg>
      <pc:sldChg chg="modSp mod modAnim">
        <pc:chgData name="Ellie Small" userId="2e7173aac0d4d449" providerId="LiveId" clId="{4FF1D789-3718-4D88-BC36-D050058A661F}" dt="2020-09-02T07:57:29.725" v="8303" actId="20577"/>
        <pc:sldMkLst>
          <pc:docMk/>
          <pc:sldMk cId="2842397445" sldId="267"/>
        </pc:sldMkLst>
        <pc:spChg chg="mod">
          <ac:chgData name="Ellie Small" userId="2e7173aac0d4d449" providerId="LiveId" clId="{4FF1D789-3718-4D88-BC36-D050058A661F}" dt="2020-09-02T07:57:29.725" v="8303" actId="20577"/>
          <ac:spMkLst>
            <pc:docMk/>
            <pc:sldMk cId="2842397445" sldId="267"/>
            <ac:spMk id="7" creationId="{72F861AD-D2B0-4ECF-9774-06237EC7BB74}"/>
          </ac:spMkLst>
        </pc:spChg>
      </pc:sldChg>
      <pc:sldChg chg="modSp mod modAnim">
        <pc:chgData name="Ellie Small" userId="2e7173aac0d4d449" providerId="LiveId" clId="{4FF1D789-3718-4D88-BC36-D050058A661F}" dt="2020-09-02T07:50:15.496" v="8211"/>
        <pc:sldMkLst>
          <pc:docMk/>
          <pc:sldMk cId="0" sldId="271"/>
        </pc:sldMkLst>
        <pc:spChg chg="mod">
          <ac:chgData name="Ellie Small" userId="2e7173aac0d4d449" providerId="LiveId" clId="{4FF1D789-3718-4D88-BC36-D050058A661F}" dt="2020-08-30T23:57:40.435" v="42" actId="1076"/>
          <ac:spMkLst>
            <pc:docMk/>
            <pc:sldMk cId="0" sldId="271"/>
            <ac:spMk id="5" creationId="{00000000-0000-0000-0000-000000000000}"/>
          </ac:spMkLst>
        </pc:spChg>
        <pc:spChg chg="mod">
          <ac:chgData name="Ellie Small" userId="2e7173aac0d4d449" providerId="LiveId" clId="{4FF1D789-3718-4D88-BC36-D050058A661F}" dt="2020-09-01T00:28:28.189" v="1585" actId="6549"/>
          <ac:spMkLst>
            <pc:docMk/>
            <pc:sldMk cId="0" sldId="271"/>
            <ac:spMk id="7" creationId="{72F861AD-D2B0-4ECF-9774-06237EC7BB74}"/>
          </ac:spMkLst>
        </pc:spChg>
      </pc:sldChg>
      <pc:sldChg chg="del">
        <pc:chgData name="Ellie Small" userId="2e7173aac0d4d449" providerId="LiveId" clId="{4FF1D789-3718-4D88-BC36-D050058A661F}" dt="2020-08-31T05:19:38.822" v="1105" actId="47"/>
        <pc:sldMkLst>
          <pc:docMk/>
          <pc:sldMk cId="3408154909" sldId="295"/>
        </pc:sldMkLst>
      </pc:sldChg>
      <pc:sldChg chg="del">
        <pc:chgData name="Ellie Small" userId="2e7173aac0d4d449" providerId="LiveId" clId="{4FF1D789-3718-4D88-BC36-D050058A661F}" dt="2020-08-31T05:19:38.822" v="1105" actId="47"/>
        <pc:sldMkLst>
          <pc:docMk/>
          <pc:sldMk cId="3948285843" sldId="296"/>
        </pc:sldMkLst>
      </pc:sldChg>
      <pc:sldChg chg="del">
        <pc:chgData name="Ellie Small" userId="2e7173aac0d4d449" providerId="LiveId" clId="{4FF1D789-3718-4D88-BC36-D050058A661F}" dt="2020-08-31T05:19:38.822" v="1105" actId="47"/>
        <pc:sldMkLst>
          <pc:docMk/>
          <pc:sldMk cId="2875482095" sldId="297"/>
        </pc:sldMkLst>
      </pc:sldChg>
      <pc:sldChg chg="del">
        <pc:chgData name="Ellie Small" userId="2e7173aac0d4d449" providerId="LiveId" clId="{4FF1D789-3718-4D88-BC36-D050058A661F}" dt="2020-08-31T05:19:38.822" v="1105" actId="47"/>
        <pc:sldMkLst>
          <pc:docMk/>
          <pc:sldMk cId="1599469531" sldId="298"/>
        </pc:sldMkLst>
      </pc:sldChg>
      <pc:sldChg chg="modSp mod modAnim">
        <pc:chgData name="Ellie Small" userId="2e7173aac0d4d449" providerId="LiveId" clId="{4FF1D789-3718-4D88-BC36-D050058A661F}" dt="2020-09-02T06:56:21.715" v="8140" actId="2711"/>
        <pc:sldMkLst>
          <pc:docMk/>
          <pc:sldMk cId="4210519305" sldId="299"/>
        </pc:sldMkLst>
        <pc:spChg chg="mod">
          <ac:chgData name="Ellie Small" userId="2e7173aac0d4d449" providerId="LiveId" clId="{4FF1D789-3718-4D88-BC36-D050058A661F}" dt="2020-09-02T06:56:21.715" v="8140" actId="2711"/>
          <ac:spMkLst>
            <pc:docMk/>
            <pc:sldMk cId="4210519305" sldId="299"/>
            <ac:spMk id="3" creationId="{55001A84-3A36-4927-A44F-2BB39E2B1C33}"/>
          </ac:spMkLst>
        </pc:spChg>
      </pc:sldChg>
      <pc:sldChg chg="modSp add mod modAnim">
        <pc:chgData name="Ellie Small" userId="2e7173aac0d4d449" providerId="LiveId" clId="{4FF1D789-3718-4D88-BC36-D050058A661F}" dt="2020-09-04T02:57:32.445" v="8403" actId="6549"/>
        <pc:sldMkLst>
          <pc:docMk/>
          <pc:sldMk cId="875719595" sldId="300"/>
        </pc:sldMkLst>
        <pc:spChg chg="mod">
          <ac:chgData name="Ellie Small" userId="2e7173aac0d4d449" providerId="LiveId" clId="{4FF1D789-3718-4D88-BC36-D050058A661F}" dt="2020-09-02T02:25:39.682" v="2127" actId="20577"/>
          <ac:spMkLst>
            <pc:docMk/>
            <pc:sldMk cId="875719595" sldId="300"/>
            <ac:spMk id="2" creationId="{DA0CD55F-603C-4D2A-BE44-42317491026A}"/>
          </ac:spMkLst>
        </pc:spChg>
        <pc:spChg chg="mod">
          <ac:chgData name="Ellie Small" userId="2e7173aac0d4d449" providerId="LiveId" clId="{4FF1D789-3718-4D88-BC36-D050058A661F}" dt="2020-09-04T02:57:32.445" v="8403" actId="6549"/>
          <ac:spMkLst>
            <pc:docMk/>
            <pc:sldMk cId="875719595" sldId="300"/>
            <ac:spMk id="3" creationId="{55001A84-3A36-4927-A44F-2BB39E2B1C33}"/>
          </ac:spMkLst>
        </pc:spChg>
      </pc:sldChg>
      <pc:sldChg chg="del">
        <pc:chgData name="Ellie Small" userId="2e7173aac0d4d449" providerId="LiveId" clId="{4FF1D789-3718-4D88-BC36-D050058A661F}" dt="2020-08-31T05:19:38.822" v="1105" actId="47"/>
        <pc:sldMkLst>
          <pc:docMk/>
          <pc:sldMk cId="1002132794" sldId="300"/>
        </pc:sldMkLst>
      </pc:sldChg>
      <pc:sldChg chg="del">
        <pc:chgData name="Ellie Small" userId="2e7173aac0d4d449" providerId="LiveId" clId="{4FF1D789-3718-4D88-BC36-D050058A661F}" dt="2020-08-31T05:19:38.822" v="1105" actId="47"/>
        <pc:sldMkLst>
          <pc:docMk/>
          <pc:sldMk cId="2597470593" sldId="302"/>
        </pc:sldMkLst>
      </pc:sldChg>
      <pc:sldChg chg="del">
        <pc:chgData name="Ellie Small" userId="2e7173aac0d4d449" providerId="LiveId" clId="{4FF1D789-3718-4D88-BC36-D050058A661F}" dt="2020-08-31T05:19:38.822" v="1105" actId="47"/>
        <pc:sldMkLst>
          <pc:docMk/>
          <pc:sldMk cId="3238516842" sldId="303"/>
        </pc:sldMkLst>
      </pc:sldChg>
      <pc:sldChg chg="del">
        <pc:chgData name="Ellie Small" userId="2e7173aac0d4d449" providerId="LiveId" clId="{4FF1D789-3718-4D88-BC36-D050058A661F}" dt="2020-08-31T05:19:38.822" v="1105" actId="47"/>
        <pc:sldMkLst>
          <pc:docMk/>
          <pc:sldMk cId="3980546774" sldId="305"/>
        </pc:sldMkLst>
      </pc:sldChg>
      <pc:sldChg chg="del">
        <pc:chgData name="Ellie Small" userId="2e7173aac0d4d449" providerId="LiveId" clId="{4FF1D789-3718-4D88-BC36-D050058A661F}" dt="2020-08-31T05:19:38.822" v="1105" actId="47"/>
        <pc:sldMkLst>
          <pc:docMk/>
          <pc:sldMk cId="3696508272" sldId="306"/>
        </pc:sldMkLst>
      </pc:sldChg>
      <pc:sldChg chg="del">
        <pc:chgData name="Ellie Small" userId="2e7173aac0d4d449" providerId="LiveId" clId="{4FF1D789-3718-4D88-BC36-D050058A661F}" dt="2020-08-31T05:19:38.822" v="1105" actId="47"/>
        <pc:sldMkLst>
          <pc:docMk/>
          <pc:sldMk cId="2561356947" sldId="307"/>
        </pc:sldMkLst>
      </pc:sldChg>
      <pc:sldChg chg="del modAnim">
        <pc:chgData name="Ellie Small" userId="2e7173aac0d4d449" providerId="LiveId" clId="{4FF1D789-3718-4D88-BC36-D050058A661F}" dt="2020-09-02T07:50:25.285" v="8212"/>
        <pc:sldMkLst>
          <pc:docMk/>
          <pc:sldMk cId="1160939070" sldId="308"/>
        </pc:sldMkLst>
      </pc:sldChg>
      <pc:sldChg chg="modSp del mod">
        <pc:chgData name="Ellie Small" userId="2e7173aac0d4d449" providerId="LiveId" clId="{4FF1D789-3718-4D88-BC36-D050058A661F}" dt="2020-09-03T21:50:54.241" v="8392" actId="1036"/>
        <pc:sldMkLst>
          <pc:docMk/>
          <pc:sldMk cId="4247674657" sldId="310"/>
        </pc:sldMkLst>
        <pc:spChg chg="mod">
          <ac:chgData name="Ellie Small" userId="2e7173aac0d4d449" providerId="LiveId" clId="{4FF1D789-3718-4D88-BC36-D050058A661F}" dt="2020-09-03T21:50:49.633" v="8388" actId="27636"/>
          <ac:spMkLst>
            <pc:docMk/>
            <pc:sldMk cId="4247674657" sldId="310"/>
            <ac:spMk id="3" creationId="{55001A84-3A36-4927-A44F-2BB39E2B1C33}"/>
          </ac:spMkLst>
        </pc:spChg>
        <pc:picChg chg="mod">
          <ac:chgData name="Ellie Small" userId="2e7173aac0d4d449" providerId="LiveId" clId="{4FF1D789-3718-4D88-BC36-D050058A661F}" dt="2020-09-03T21:50:54.241" v="8392" actId="1036"/>
          <ac:picMkLst>
            <pc:docMk/>
            <pc:sldMk cId="4247674657" sldId="310"/>
            <ac:picMk id="7" creationId="{BD60C1C8-5048-402D-B6A4-FD22B106BF65}"/>
          </ac:picMkLst>
        </pc:picChg>
      </pc:sldChg>
      <pc:sldChg chg="del">
        <pc:chgData name="Ellie Small" userId="2e7173aac0d4d449" providerId="LiveId" clId="{4FF1D789-3718-4D88-BC36-D050058A661F}" dt="2020-08-31T05:19:38.822" v="1105" actId="47"/>
        <pc:sldMkLst>
          <pc:docMk/>
          <pc:sldMk cId="1781192524" sldId="311"/>
        </pc:sldMkLst>
      </pc:sldChg>
      <pc:sldChg chg="modSp del mod">
        <pc:chgData name="Ellie Small" userId="2e7173aac0d4d449" providerId="LiveId" clId="{4FF1D789-3718-4D88-BC36-D050058A661F}" dt="2020-09-03T23:28:45.652" v="8399" actId="20577"/>
        <pc:sldMkLst>
          <pc:docMk/>
          <pc:sldMk cId="3865258144" sldId="312"/>
        </pc:sldMkLst>
        <pc:spChg chg="mod">
          <ac:chgData name="Ellie Small" userId="2e7173aac0d4d449" providerId="LiveId" clId="{4FF1D789-3718-4D88-BC36-D050058A661F}" dt="2020-09-03T23:28:45.652" v="8399" actId="20577"/>
          <ac:spMkLst>
            <pc:docMk/>
            <pc:sldMk cId="3865258144" sldId="312"/>
            <ac:spMk id="3" creationId="{55001A84-3A36-4927-A44F-2BB39E2B1C33}"/>
          </ac:spMkLst>
        </pc:spChg>
      </pc:sldChg>
      <pc:sldChg chg="modSp add mod ord modAnim">
        <pc:chgData name="Ellie Small" userId="2e7173aac0d4d449" providerId="LiveId" clId="{4FF1D789-3718-4D88-BC36-D050058A661F}" dt="2020-09-02T07:53:23.849" v="8253"/>
        <pc:sldMkLst>
          <pc:docMk/>
          <pc:sldMk cId="2154390586" sldId="313"/>
        </pc:sldMkLst>
        <pc:spChg chg="mod">
          <ac:chgData name="Ellie Small" userId="2e7173aac0d4d449" providerId="LiveId" clId="{4FF1D789-3718-4D88-BC36-D050058A661F}" dt="2020-09-02T03:41:39.952" v="3857" actId="20577"/>
          <ac:spMkLst>
            <pc:docMk/>
            <pc:sldMk cId="2154390586" sldId="313"/>
            <ac:spMk id="2" creationId="{DA0CD55F-603C-4D2A-BE44-42317491026A}"/>
          </ac:spMkLst>
        </pc:spChg>
        <pc:spChg chg="mod">
          <ac:chgData name="Ellie Small" userId="2e7173aac0d4d449" providerId="LiveId" clId="{4FF1D789-3718-4D88-BC36-D050058A661F}" dt="2020-09-02T07:53:05.141" v="8248" actId="27636"/>
          <ac:spMkLst>
            <pc:docMk/>
            <pc:sldMk cId="2154390586" sldId="313"/>
            <ac:spMk id="3" creationId="{55001A84-3A36-4927-A44F-2BB39E2B1C33}"/>
          </ac:spMkLst>
        </pc:spChg>
      </pc:sldChg>
      <pc:sldChg chg="modSp add mod modAnim">
        <pc:chgData name="Ellie Small" userId="2e7173aac0d4d449" providerId="LiveId" clId="{4FF1D789-3718-4D88-BC36-D050058A661F}" dt="2020-09-04T03:06:48.360" v="8475" actId="20577"/>
        <pc:sldMkLst>
          <pc:docMk/>
          <pc:sldMk cId="3735731069" sldId="314"/>
        </pc:sldMkLst>
        <pc:spChg chg="mod">
          <ac:chgData name="Ellie Small" userId="2e7173aac0d4d449" providerId="LiveId" clId="{4FF1D789-3718-4D88-BC36-D050058A661F}" dt="2020-09-04T03:06:48.360" v="8475" actId="20577"/>
          <ac:spMkLst>
            <pc:docMk/>
            <pc:sldMk cId="3735731069" sldId="314"/>
            <ac:spMk id="3" creationId="{55001A84-3A36-4927-A44F-2BB39E2B1C33}"/>
          </ac:spMkLst>
        </pc:spChg>
      </pc:sldChg>
      <pc:sldChg chg="addSp delSp modSp add mod ord modAnim">
        <pc:chgData name="Ellie Small" userId="2e7173aac0d4d449" providerId="LiveId" clId="{4FF1D789-3718-4D88-BC36-D050058A661F}" dt="2020-09-02T07:54:49.306" v="8277"/>
        <pc:sldMkLst>
          <pc:docMk/>
          <pc:sldMk cId="3252603223" sldId="315"/>
        </pc:sldMkLst>
        <pc:spChg chg="mod">
          <ac:chgData name="Ellie Small" userId="2e7173aac0d4d449" providerId="LiveId" clId="{4FF1D789-3718-4D88-BC36-D050058A661F}" dt="2020-09-02T04:36:39.484" v="4835" actId="20577"/>
          <ac:spMkLst>
            <pc:docMk/>
            <pc:sldMk cId="3252603223" sldId="315"/>
            <ac:spMk id="2" creationId="{DA0CD55F-603C-4D2A-BE44-42317491026A}"/>
          </ac:spMkLst>
        </pc:spChg>
        <pc:spChg chg="mod">
          <ac:chgData name="Ellie Small" userId="2e7173aac0d4d449" providerId="LiveId" clId="{4FF1D789-3718-4D88-BC36-D050058A661F}" dt="2020-09-02T06:41:01.584" v="7794" actId="27636"/>
          <ac:spMkLst>
            <pc:docMk/>
            <pc:sldMk cId="3252603223" sldId="315"/>
            <ac:spMk id="3" creationId="{55001A84-3A36-4927-A44F-2BB39E2B1C33}"/>
          </ac:spMkLst>
        </pc:spChg>
        <pc:spChg chg="add del">
          <ac:chgData name="Ellie Small" userId="2e7173aac0d4d449" providerId="LiveId" clId="{4FF1D789-3718-4D88-BC36-D050058A661F}" dt="2020-09-02T05:11:06.011" v="5424"/>
          <ac:spMkLst>
            <pc:docMk/>
            <pc:sldMk cId="3252603223" sldId="315"/>
            <ac:spMk id="5" creationId="{3BF72E9D-9D46-4B5E-BEB3-E9EF8465296A}"/>
          </ac:spMkLst>
        </pc:spChg>
        <pc:spChg chg="add mod">
          <ac:chgData name="Ellie Small" userId="2e7173aac0d4d449" providerId="LiveId" clId="{4FF1D789-3718-4D88-BC36-D050058A661F}" dt="2020-09-02T06:00:43.610" v="6137" actId="1035"/>
          <ac:spMkLst>
            <pc:docMk/>
            <pc:sldMk cId="3252603223" sldId="315"/>
            <ac:spMk id="7" creationId="{4325A430-DE20-4E55-BE4F-589746486ADE}"/>
          </ac:spMkLst>
        </pc:spChg>
      </pc:sldChg>
      <pc:sldChg chg="modSp add mod modAnim">
        <pc:chgData name="Ellie Small" userId="2e7173aac0d4d449" providerId="LiveId" clId="{4FF1D789-3718-4D88-BC36-D050058A661F}" dt="2020-09-04T03:57:25.577" v="8485" actId="27636"/>
        <pc:sldMkLst>
          <pc:docMk/>
          <pc:sldMk cId="953920743" sldId="316"/>
        </pc:sldMkLst>
        <pc:spChg chg="mod">
          <ac:chgData name="Ellie Small" userId="2e7173aac0d4d449" providerId="LiveId" clId="{4FF1D789-3718-4D88-BC36-D050058A661F}" dt="2020-09-02T06:20:05.244" v="7060" actId="1076"/>
          <ac:spMkLst>
            <pc:docMk/>
            <pc:sldMk cId="953920743" sldId="316"/>
            <ac:spMk id="2" creationId="{DA0CD55F-603C-4D2A-BE44-42317491026A}"/>
          </ac:spMkLst>
        </pc:spChg>
        <pc:spChg chg="mod">
          <ac:chgData name="Ellie Small" userId="2e7173aac0d4d449" providerId="LiveId" clId="{4FF1D789-3718-4D88-BC36-D050058A661F}" dt="2020-09-04T03:57:25.577" v="8485" actId="27636"/>
          <ac:spMkLst>
            <pc:docMk/>
            <pc:sldMk cId="953920743" sldId="316"/>
            <ac:spMk id="3" creationId="{55001A84-3A36-4927-A44F-2BB39E2B1C33}"/>
          </ac:spMkLst>
        </pc:spChg>
      </pc:sldChg>
      <pc:sldChg chg="modSp add mod modAnim">
        <pc:chgData name="Ellie Small" userId="2e7173aac0d4d449" providerId="LiveId" clId="{4FF1D789-3718-4D88-BC36-D050058A661F}" dt="2020-09-04T04:40:42.043" v="8499" actId="27636"/>
        <pc:sldMkLst>
          <pc:docMk/>
          <pc:sldMk cId="3488612285" sldId="317"/>
        </pc:sldMkLst>
        <pc:spChg chg="mod">
          <ac:chgData name="Ellie Small" userId="2e7173aac0d4d449" providerId="LiveId" clId="{4FF1D789-3718-4D88-BC36-D050058A661F}" dt="2020-09-02T06:23:48.159" v="7079" actId="20577"/>
          <ac:spMkLst>
            <pc:docMk/>
            <pc:sldMk cId="3488612285" sldId="317"/>
            <ac:spMk id="2" creationId="{DA0CD55F-603C-4D2A-BE44-42317491026A}"/>
          </ac:spMkLst>
        </pc:spChg>
        <pc:spChg chg="mod">
          <ac:chgData name="Ellie Small" userId="2e7173aac0d4d449" providerId="LiveId" clId="{4FF1D789-3718-4D88-BC36-D050058A661F}" dt="2020-09-04T04:40:42.043" v="8499" actId="27636"/>
          <ac:spMkLst>
            <pc:docMk/>
            <pc:sldMk cId="3488612285" sldId="317"/>
            <ac:spMk id="3" creationId="{55001A84-3A36-4927-A44F-2BB39E2B1C33}"/>
          </ac:spMkLst>
        </pc:spChg>
      </pc:sldChg>
    </pc:docChg>
  </pc:docChgLst>
  <pc:docChgLst>
    <pc:chgData name="Ellie Small" userId="2e7173aac0d4d449" providerId="LiveId" clId="{B12F92C2-6F04-4A01-8CD7-35BA95BC0393}"/>
    <pc:docChg chg="undo custSel addSld delSld modSld">
      <pc:chgData name="Ellie Small" userId="2e7173aac0d4d449" providerId="LiveId" clId="{B12F92C2-6F04-4A01-8CD7-35BA95BC0393}" dt="2020-08-04T05:31:25.259" v="40" actId="27636"/>
      <pc:docMkLst>
        <pc:docMk/>
      </pc:docMkLst>
      <pc:sldChg chg="delSp modSp mod">
        <pc:chgData name="Ellie Small" userId="2e7173aac0d4d449" providerId="LiveId" clId="{B12F92C2-6F04-4A01-8CD7-35BA95BC0393}" dt="2020-08-04T05:27:56.660" v="19" actId="478"/>
        <pc:sldMkLst>
          <pc:docMk/>
          <pc:sldMk cId="4269857569" sldId="256"/>
        </pc:sldMkLst>
        <pc:spChg chg="mod">
          <ac:chgData name="Ellie Small" userId="2e7173aac0d4d449" providerId="LiveId" clId="{B12F92C2-6F04-4A01-8CD7-35BA95BC0393}" dt="2020-08-04T05:27:46.584" v="18" actId="20577"/>
          <ac:spMkLst>
            <pc:docMk/>
            <pc:sldMk cId="4269857569" sldId="256"/>
            <ac:spMk id="2" creationId="{00000000-0000-0000-0000-000000000000}"/>
          </ac:spMkLst>
        </pc:spChg>
        <pc:spChg chg="del">
          <ac:chgData name="Ellie Small" userId="2e7173aac0d4d449" providerId="LiveId" clId="{B12F92C2-6F04-4A01-8CD7-35BA95BC0393}" dt="2020-08-04T05:27:56.660" v="19" actId="478"/>
          <ac:spMkLst>
            <pc:docMk/>
            <pc:sldMk cId="4269857569" sldId="256"/>
            <ac:spMk id="4" creationId="{1984F6DB-F804-4D85-B0F3-666B63B0F009}"/>
          </ac:spMkLst>
        </pc:spChg>
      </pc:sldChg>
      <pc:sldChg chg="add del">
        <pc:chgData name="Ellie Small" userId="2e7173aac0d4d449" providerId="LiveId" clId="{B12F92C2-6F04-4A01-8CD7-35BA95BC0393}" dt="2020-08-04T05:28:50.949" v="25" actId="47"/>
        <pc:sldMkLst>
          <pc:docMk/>
          <pc:sldMk cId="739183143" sldId="257"/>
        </pc:sldMkLst>
      </pc:sldChg>
      <pc:sldChg chg="add del">
        <pc:chgData name="Ellie Small" userId="2e7173aac0d4d449" providerId="LiveId" clId="{B12F92C2-6F04-4A01-8CD7-35BA95BC0393}" dt="2020-08-04T05:28:50.464" v="24" actId="47"/>
        <pc:sldMkLst>
          <pc:docMk/>
          <pc:sldMk cId="671577576" sldId="258"/>
        </pc:sldMkLst>
      </pc:sldChg>
      <pc:sldChg chg="modSp">
        <pc:chgData name="Ellie Small" userId="2e7173aac0d4d449" providerId="LiveId" clId="{B12F92C2-6F04-4A01-8CD7-35BA95BC0393}" dt="2020-08-04T05:29:52.760" v="37" actId="20577"/>
        <pc:sldMkLst>
          <pc:docMk/>
          <pc:sldMk cId="694242503" sldId="261"/>
        </pc:sldMkLst>
        <pc:spChg chg="mod">
          <ac:chgData name="Ellie Small" userId="2e7173aac0d4d449" providerId="LiveId" clId="{B12F92C2-6F04-4A01-8CD7-35BA95BC0393}" dt="2020-08-04T05:29:52.760" v="37" actId="20577"/>
          <ac:spMkLst>
            <pc:docMk/>
            <pc:sldMk cId="694242503" sldId="261"/>
            <ac:spMk id="10" creationId="{93CF9FD7-4282-4E3B-8AEA-D1A47F1A3264}"/>
          </ac:spMkLst>
        </pc:spChg>
      </pc:sldChg>
      <pc:sldChg chg="delSp mod delAnim modAnim">
        <pc:chgData name="Ellie Small" userId="2e7173aac0d4d449" providerId="LiveId" clId="{B12F92C2-6F04-4A01-8CD7-35BA95BC0393}" dt="2020-08-04T05:30:48.839" v="39" actId="478"/>
        <pc:sldMkLst>
          <pc:docMk/>
          <pc:sldMk cId="265237843" sldId="264"/>
        </pc:sldMkLst>
        <pc:spChg chg="del">
          <ac:chgData name="Ellie Small" userId="2e7173aac0d4d449" providerId="LiveId" clId="{B12F92C2-6F04-4A01-8CD7-35BA95BC0393}" dt="2020-08-04T05:30:46.208" v="38" actId="478"/>
          <ac:spMkLst>
            <pc:docMk/>
            <pc:sldMk cId="265237843" sldId="264"/>
            <ac:spMk id="5" creationId="{30873B2E-84E6-4C69-AA44-FE612D05C536}"/>
          </ac:spMkLst>
        </pc:spChg>
        <pc:spChg chg="del">
          <ac:chgData name="Ellie Small" userId="2e7173aac0d4d449" providerId="LiveId" clId="{B12F92C2-6F04-4A01-8CD7-35BA95BC0393}" dt="2020-08-04T05:30:48.839" v="39" actId="478"/>
          <ac:spMkLst>
            <pc:docMk/>
            <pc:sldMk cId="265237843" sldId="264"/>
            <ac:spMk id="10" creationId="{764019EB-A624-4F1E-BEA8-9F099AE2CD68}"/>
          </ac:spMkLst>
        </pc:spChg>
      </pc:sldChg>
      <pc:sldChg chg="modSp mod modAnim">
        <pc:chgData name="Ellie Small" userId="2e7173aac0d4d449" providerId="LiveId" clId="{B12F92C2-6F04-4A01-8CD7-35BA95BC0393}" dt="2020-08-04T05:28:30.984" v="21" actId="27636"/>
        <pc:sldMkLst>
          <pc:docMk/>
          <pc:sldMk cId="2842397445" sldId="267"/>
        </pc:sldMkLst>
        <pc:spChg chg="mod">
          <ac:chgData name="Ellie Small" userId="2e7173aac0d4d449" providerId="LiveId" clId="{B12F92C2-6F04-4A01-8CD7-35BA95BC0393}" dt="2020-08-04T05:28:30.984" v="21" actId="27636"/>
          <ac:spMkLst>
            <pc:docMk/>
            <pc:sldMk cId="2842397445" sldId="267"/>
            <ac:spMk id="7" creationId="{72F861AD-D2B0-4ECF-9774-06237EC7BB74}"/>
          </ac:spMkLst>
        </pc:spChg>
      </pc:sldChg>
      <pc:sldChg chg="modSp mod">
        <pc:chgData name="Ellie Small" userId="2e7173aac0d4d449" providerId="LiveId" clId="{B12F92C2-6F04-4A01-8CD7-35BA95BC0393}" dt="2020-08-04T05:31:25.259" v="40" actId="27636"/>
        <pc:sldMkLst>
          <pc:docMk/>
          <pc:sldMk cId="381781689" sldId="272"/>
        </pc:sldMkLst>
        <pc:spChg chg="mod">
          <ac:chgData name="Ellie Small" userId="2e7173aac0d4d449" providerId="LiveId" clId="{B12F92C2-6F04-4A01-8CD7-35BA95BC0393}" dt="2020-08-04T05:31:25.259" v="40" actId="27636"/>
          <ac:spMkLst>
            <pc:docMk/>
            <pc:sldMk cId="381781689" sldId="272"/>
            <ac:spMk id="3" creationId="{55001A84-3A36-4927-A44F-2BB39E2B1C33}"/>
          </ac:spMkLst>
        </pc:spChg>
      </pc:sldChg>
    </pc:docChg>
  </pc:docChgLst>
  <pc:docChgLst>
    <pc:chgData name="Ellie Small" userId="2e7173aac0d4d449" providerId="LiveId" clId="{21E5D9AA-6AE4-440F-BC9F-D4D149B10769}"/>
    <pc:docChg chg="custSel modSld">
      <pc:chgData name="Ellie Small" userId="2e7173aac0d4d449" providerId="LiveId" clId="{21E5D9AA-6AE4-440F-BC9F-D4D149B10769}" dt="2020-02-13T21:53:04.494" v="257"/>
      <pc:docMkLst>
        <pc:docMk/>
      </pc:docMkLst>
      <pc:sldChg chg="addSp delSp modSp mod chgLayout">
        <pc:chgData name="Ellie Small" userId="2e7173aac0d4d449" providerId="LiveId" clId="{21E5D9AA-6AE4-440F-BC9F-D4D149B10769}" dt="2020-02-13T21:43:41.424" v="237" actId="20577"/>
        <pc:sldMkLst>
          <pc:docMk/>
          <pc:sldMk cId="4269857569" sldId="256"/>
        </pc:sldMkLst>
        <pc:spChg chg="mod ord">
          <ac:chgData name="Ellie Small" userId="2e7173aac0d4d449" providerId="LiveId" clId="{21E5D9AA-6AE4-440F-BC9F-D4D149B10769}" dt="2020-02-13T21:43:41.424" v="237" actId="20577"/>
          <ac:spMkLst>
            <pc:docMk/>
            <pc:sldMk cId="4269857569" sldId="256"/>
            <ac:spMk id="2" creationId="{00000000-0000-0000-0000-000000000000}"/>
          </ac:spMkLst>
        </pc:spChg>
        <pc:spChg chg="mod ord">
          <ac:chgData name="Ellie Small" userId="2e7173aac0d4d449" providerId="LiveId" clId="{21E5D9AA-6AE4-440F-BC9F-D4D149B10769}" dt="2020-01-30T17:54:59.050" v="191" actId="255"/>
          <ac:spMkLst>
            <pc:docMk/>
            <pc:sldMk cId="4269857569" sldId="256"/>
            <ac:spMk id="3" creationId="{00000000-0000-0000-0000-000000000000}"/>
          </ac:spMkLst>
        </pc:spChg>
        <pc:spChg chg="add mod">
          <ac:chgData name="Ellie Small" userId="2e7173aac0d4d449" providerId="LiveId" clId="{21E5D9AA-6AE4-440F-BC9F-D4D149B10769}" dt="2020-01-22T00:34:44.523" v="180" actId="1076"/>
          <ac:spMkLst>
            <pc:docMk/>
            <pc:sldMk cId="4269857569" sldId="256"/>
            <ac:spMk id="4" creationId="{1984F6DB-F804-4D85-B0F3-666B63B0F009}"/>
          </ac:spMkLst>
        </pc:spChg>
        <pc:spChg chg="add del mod">
          <ac:chgData name="Ellie Small" userId="2e7173aac0d4d449" providerId="LiveId" clId="{21E5D9AA-6AE4-440F-BC9F-D4D149B10769}" dt="2020-01-30T17:52:47.307" v="181" actId="6264"/>
          <ac:spMkLst>
            <pc:docMk/>
            <pc:sldMk cId="4269857569" sldId="256"/>
            <ac:spMk id="5" creationId="{73D7CFE8-5FB1-4D91-B1FA-1E02E49BFAEC}"/>
          </ac:spMkLst>
        </pc:spChg>
        <pc:spChg chg="add del mod">
          <ac:chgData name="Ellie Small" userId="2e7173aac0d4d449" providerId="LiveId" clId="{21E5D9AA-6AE4-440F-BC9F-D4D149B10769}" dt="2020-01-30T17:52:47.307" v="181" actId="6264"/>
          <ac:spMkLst>
            <pc:docMk/>
            <pc:sldMk cId="4269857569" sldId="256"/>
            <ac:spMk id="6" creationId="{2F30D331-0C9C-45BF-AFA6-09EB1CCAF9F6}"/>
          </ac:spMkLst>
        </pc:spChg>
      </pc:sldChg>
      <pc:sldChg chg="modSp">
        <pc:chgData name="Ellie Small" userId="2e7173aac0d4d449" providerId="LiveId" clId="{21E5D9AA-6AE4-440F-BC9F-D4D149B10769}" dt="2020-01-08T22:00:56.607" v="63" actId="20577"/>
        <pc:sldMkLst>
          <pc:docMk/>
          <pc:sldMk cId="265237843" sldId="264"/>
        </pc:sldMkLst>
        <pc:spChg chg="mod">
          <ac:chgData name="Ellie Small" userId="2e7173aac0d4d449" providerId="LiveId" clId="{21E5D9AA-6AE4-440F-BC9F-D4D149B10769}" dt="2020-01-08T22:00:56.607" v="63" actId="20577"/>
          <ac:spMkLst>
            <pc:docMk/>
            <pc:sldMk cId="265237843" sldId="264"/>
            <ac:spMk id="3" creationId="{55001A84-3A36-4927-A44F-2BB39E2B1C33}"/>
          </ac:spMkLst>
        </pc:spChg>
      </pc:sldChg>
      <pc:sldChg chg="modSp">
        <pc:chgData name="Ellie Small" userId="2e7173aac0d4d449" providerId="LiveId" clId="{21E5D9AA-6AE4-440F-BC9F-D4D149B10769}" dt="2020-01-08T22:03:45.225" v="88" actId="20577"/>
        <pc:sldMkLst>
          <pc:docMk/>
          <pc:sldMk cId="3126147523" sldId="266"/>
        </pc:sldMkLst>
        <pc:spChg chg="mod">
          <ac:chgData name="Ellie Small" userId="2e7173aac0d4d449" providerId="LiveId" clId="{21E5D9AA-6AE4-440F-BC9F-D4D149B10769}" dt="2020-01-08T22:03:45.225" v="88" actId="20577"/>
          <ac:spMkLst>
            <pc:docMk/>
            <pc:sldMk cId="3126147523" sldId="266"/>
            <ac:spMk id="3" creationId="{55001A84-3A36-4927-A44F-2BB39E2B1C33}"/>
          </ac:spMkLst>
        </pc:spChg>
      </pc:sldChg>
      <pc:sldChg chg="delSp modSp delAnim modAnim">
        <pc:chgData name="Ellie Small" userId="2e7173aac0d4d449" providerId="LiveId" clId="{21E5D9AA-6AE4-440F-BC9F-D4D149B10769}" dt="2020-02-13T21:53:04.494" v="257"/>
        <pc:sldMkLst>
          <pc:docMk/>
          <pc:sldMk cId="381781689" sldId="272"/>
        </pc:sldMkLst>
        <pc:spChg chg="mod">
          <ac:chgData name="Ellie Small" userId="2e7173aac0d4d449" providerId="LiveId" clId="{21E5D9AA-6AE4-440F-BC9F-D4D149B10769}" dt="2020-02-13T21:52:40.047" v="253" actId="27636"/>
          <ac:spMkLst>
            <pc:docMk/>
            <pc:sldMk cId="381781689" sldId="272"/>
            <ac:spMk id="3" creationId="{55001A84-3A36-4927-A44F-2BB39E2B1C33}"/>
          </ac:spMkLst>
        </pc:spChg>
        <pc:spChg chg="del mod">
          <ac:chgData name="Ellie Small" userId="2e7173aac0d4d449" providerId="LiveId" clId="{21E5D9AA-6AE4-440F-BC9F-D4D149B10769}" dt="2020-02-13T21:51:30.143" v="240" actId="478"/>
          <ac:spMkLst>
            <pc:docMk/>
            <pc:sldMk cId="381781689" sldId="272"/>
            <ac:spMk id="5" creationId="{90E9CB5B-0336-45F0-AE49-8C25531C41EB}"/>
          </ac:spMkLst>
        </pc:spChg>
      </pc:sldChg>
    </pc:docChg>
  </pc:docChgLst>
  <pc:docChgLst>
    <pc:chgData name="Ellie Small" userId="2e7173aac0d4d449" providerId="LiveId" clId="{05CB7CB4-2693-4B7D-8C53-BBA344691D20}"/>
    <pc:docChg chg="undo custSel addSld delSld modSld sldOrd">
      <pc:chgData name="Ellie Small" userId="2e7173aac0d4d449" providerId="LiveId" clId="{05CB7CB4-2693-4B7D-8C53-BBA344691D20}" dt="2020-09-05T05:42:22.949" v="12248" actId="27636"/>
      <pc:docMkLst>
        <pc:docMk/>
      </pc:docMkLst>
      <pc:sldChg chg="modSp mod">
        <pc:chgData name="Ellie Small" userId="2e7173aac0d4d449" providerId="LiveId" clId="{05CB7CB4-2693-4B7D-8C53-BBA344691D20}" dt="2020-09-04T05:29:52.940" v="0" actId="20577"/>
        <pc:sldMkLst>
          <pc:docMk/>
          <pc:sldMk cId="4269857569" sldId="256"/>
        </pc:sldMkLst>
        <pc:spChg chg="mod">
          <ac:chgData name="Ellie Small" userId="2e7173aac0d4d449" providerId="LiveId" clId="{05CB7CB4-2693-4B7D-8C53-BBA344691D20}" dt="2020-09-04T05:29:52.940" v="0" actId="20577"/>
          <ac:spMkLst>
            <pc:docMk/>
            <pc:sldMk cId="4269857569" sldId="256"/>
            <ac:spMk id="2" creationId="{00000000-0000-0000-0000-000000000000}"/>
          </ac:spMkLst>
        </pc:spChg>
      </pc:sldChg>
      <pc:sldChg chg="del">
        <pc:chgData name="Ellie Small" userId="2e7173aac0d4d449" providerId="LiveId" clId="{05CB7CB4-2693-4B7D-8C53-BBA344691D20}" dt="2020-09-04T05:45:15.349" v="782" actId="47"/>
        <pc:sldMkLst>
          <pc:docMk/>
          <pc:sldMk cId="3165814184" sldId="260"/>
        </pc:sldMkLst>
      </pc:sldChg>
      <pc:sldChg chg="modSp mod modAnim">
        <pc:chgData name="Ellie Small" userId="2e7173aac0d4d449" providerId="LiveId" clId="{05CB7CB4-2693-4B7D-8C53-BBA344691D20}" dt="2020-09-04T05:38:55.447" v="50" actId="20577"/>
        <pc:sldMkLst>
          <pc:docMk/>
          <pc:sldMk cId="2842397445" sldId="267"/>
        </pc:sldMkLst>
        <pc:spChg chg="mod">
          <ac:chgData name="Ellie Small" userId="2e7173aac0d4d449" providerId="LiveId" clId="{05CB7CB4-2693-4B7D-8C53-BBA344691D20}" dt="2020-09-04T05:38:55.447" v="50" actId="20577"/>
          <ac:spMkLst>
            <pc:docMk/>
            <pc:sldMk cId="2842397445" sldId="267"/>
            <ac:spMk id="7" creationId="{72F861AD-D2B0-4ECF-9774-06237EC7BB74}"/>
          </ac:spMkLst>
        </pc:spChg>
      </pc:sldChg>
      <pc:sldChg chg="modSp modAnim">
        <pc:chgData name="Ellie Small" userId="2e7173aac0d4d449" providerId="LiveId" clId="{05CB7CB4-2693-4B7D-8C53-BBA344691D20}" dt="2020-09-04T05:30:24.046" v="5"/>
        <pc:sldMkLst>
          <pc:docMk/>
          <pc:sldMk cId="0" sldId="271"/>
        </pc:sldMkLst>
        <pc:spChg chg="mod">
          <ac:chgData name="Ellie Small" userId="2e7173aac0d4d449" providerId="LiveId" clId="{05CB7CB4-2693-4B7D-8C53-BBA344691D20}" dt="2020-09-04T05:30:24.046" v="5"/>
          <ac:spMkLst>
            <pc:docMk/>
            <pc:sldMk cId="0" sldId="271"/>
            <ac:spMk id="7" creationId="{72F861AD-D2B0-4ECF-9774-06237EC7BB74}"/>
          </ac:spMkLst>
        </pc:spChg>
      </pc:sldChg>
      <pc:sldChg chg="modSp mod modAnim">
        <pc:chgData name="Ellie Small" userId="2e7173aac0d4d449" providerId="LiveId" clId="{05CB7CB4-2693-4B7D-8C53-BBA344691D20}" dt="2020-09-05T05:42:22.949" v="12248" actId="27636"/>
        <pc:sldMkLst>
          <pc:docMk/>
          <pc:sldMk cId="4210519305" sldId="299"/>
        </pc:sldMkLst>
        <pc:spChg chg="mod">
          <ac:chgData name="Ellie Small" userId="2e7173aac0d4d449" providerId="LiveId" clId="{05CB7CB4-2693-4B7D-8C53-BBA344691D20}" dt="2020-09-05T05:42:22.949" v="12248" actId="27636"/>
          <ac:spMkLst>
            <pc:docMk/>
            <pc:sldMk cId="4210519305" sldId="299"/>
            <ac:spMk id="3" creationId="{55001A84-3A36-4927-A44F-2BB39E2B1C33}"/>
          </ac:spMkLst>
        </pc:spChg>
      </pc:sldChg>
      <pc:sldChg chg="del">
        <pc:chgData name="Ellie Small" userId="2e7173aac0d4d449" providerId="LiveId" clId="{05CB7CB4-2693-4B7D-8C53-BBA344691D20}" dt="2020-09-04T05:45:15.349" v="782" actId="47"/>
        <pc:sldMkLst>
          <pc:docMk/>
          <pc:sldMk cId="875719595" sldId="300"/>
        </pc:sldMkLst>
      </pc:sldChg>
      <pc:sldChg chg="delSp modSp mod ord delAnim modAnim">
        <pc:chgData name="Ellie Small" userId="2e7173aac0d4d449" providerId="LiveId" clId="{05CB7CB4-2693-4B7D-8C53-BBA344691D20}" dt="2020-09-04T20:52:40.151" v="4488" actId="20577"/>
        <pc:sldMkLst>
          <pc:docMk/>
          <pc:sldMk cId="1160939070" sldId="308"/>
        </pc:sldMkLst>
        <pc:spChg chg="mod">
          <ac:chgData name="Ellie Small" userId="2e7173aac0d4d449" providerId="LiveId" clId="{05CB7CB4-2693-4B7D-8C53-BBA344691D20}" dt="2020-09-04T18:28:47.268" v="1822" actId="20577"/>
          <ac:spMkLst>
            <pc:docMk/>
            <pc:sldMk cId="1160939070" sldId="308"/>
            <ac:spMk id="2" creationId="{DA0CD55F-603C-4D2A-BE44-42317491026A}"/>
          </ac:spMkLst>
        </pc:spChg>
        <pc:spChg chg="mod">
          <ac:chgData name="Ellie Small" userId="2e7173aac0d4d449" providerId="LiveId" clId="{05CB7CB4-2693-4B7D-8C53-BBA344691D20}" dt="2020-09-04T20:52:40.151" v="4488" actId="20577"/>
          <ac:spMkLst>
            <pc:docMk/>
            <pc:sldMk cId="1160939070" sldId="308"/>
            <ac:spMk id="3" creationId="{55001A84-3A36-4927-A44F-2BB39E2B1C33}"/>
          </ac:spMkLst>
        </pc:spChg>
        <pc:spChg chg="del">
          <ac:chgData name="Ellie Small" userId="2e7173aac0d4d449" providerId="LiveId" clId="{05CB7CB4-2693-4B7D-8C53-BBA344691D20}" dt="2020-09-04T05:39:24.290" v="52" actId="478"/>
          <ac:spMkLst>
            <pc:docMk/>
            <pc:sldMk cId="1160939070" sldId="308"/>
            <ac:spMk id="8" creationId="{A4FC556E-44EB-407D-B343-FD8A206FDD22}"/>
          </ac:spMkLst>
        </pc:spChg>
        <pc:picChg chg="del">
          <ac:chgData name="Ellie Small" userId="2e7173aac0d4d449" providerId="LiveId" clId="{05CB7CB4-2693-4B7D-8C53-BBA344691D20}" dt="2020-09-04T05:39:20.561" v="51" actId="478"/>
          <ac:picMkLst>
            <pc:docMk/>
            <pc:sldMk cId="1160939070" sldId="308"/>
            <ac:picMk id="7" creationId="{BD60C1C8-5048-402D-B6A4-FD22B106BF65}"/>
          </ac:picMkLst>
        </pc:picChg>
      </pc:sldChg>
      <pc:sldChg chg="del">
        <pc:chgData name="Ellie Small" userId="2e7173aac0d4d449" providerId="LiveId" clId="{05CB7CB4-2693-4B7D-8C53-BBA344691D20}" dt="2020-09-04T05:45:15.349" v="782" actId="47"/>
        <pc:sldMkLst>
          <pc:docMk/>
          <pc:sldMk cId="4247674657" sldId="310"/>
        </pc:sldMkLst>
      </pc:sldChg>
      <pc:sldChg chg="del">
        <pc:chgData name="Ellie Small" userId="2e7173aac0d4d449" providerId="LiveId" clId="{05CB7CB4-2693-4B7D-8C53-BBA344691D20}" dt="2020-09-04T05:45:15.349" v="782" actId="47"/>
        <pc:sldMkLst>
          <pc:docMk/>
          <pc:sldMk cId="1781192524" sldId="311"/>
        </pc:sldMkLst>
      </pc:sldChg>
      <pc:sldChg chg="del">
        <pc:chgData name="Ellie Small" userId="2e7173aac0d4d449" providerId="LiveId" clId="{05CB7CB4-2693-4B7D-8C53-BBA344691D20}" dt="2020-09-04T05:45:15.349" v="782" actId="47"/>
        <pc:sldMkLst>
          <pc:docMk/>
          <pc:sldMk cId="3865258144" sldId="312"/>
        </pc:sldMkLst>
      </pc:sldChg>
      <pc:sldChg chg="del">
        <pc:chgData name="Ellie Small" userId="2e7173aac0d4d449" providerId="LiveId" clId="{05CB7CB4-2693-4B7D-8C53-BBA344691D20}" dt="2020-09-04T05:45:15.349" v="782" actId="47"/>
        <pc:sldMkLst>
          <pc:docMk/>
          <pc:sldMk cId="2154390586" sldId="313"/>
        </pc:sldMkLst>
      </pc:sldChg>
      <pc:sldChg chg="del">
        <pc:chgData name="Ellie Small" userId="2e7173aac0d4d449" providerId="LiveId" clId="{05CB7CB4-2693-4B7D-8C53-BBA344691D20}" dt="2020-09-04T05:45:15.349" v="782" actId="47"/>
        <pc:sldMkLst>
          <pc:docMk/>
          <pc:sldMk cId="3735731069" sldId="314"/>
        </pc:sldMkLst>
      </pc:sldChg>
      <pc:sldChg chg="del">
        <pc:chgData name="Ellie Small" userId="2e7173aac0d4d449" providerId="LiveId" clId="{05CB7CB4-2693-4B7D-8C53-BBA344691D20}" dt="2020-09-04T05:45:15.349" v="782" actId="47"/>
        <pc:sldMkLst>
          <pc:docMk/>
          <pc:sldMk cId="3252603223" sldId="315"/>
        </pc:sldMkLst>
      </pc:sldChg>
      <pc:sldChg chg="del">
        <pc:chgData name="Ellie Small" userId="2e7173aac0d4d449" providerId="LiveId" clId="{05CB7CB4-2693-4B7D-8C53-BBA344691D20}" dt="2020-09-04T05:45:15.349" v="782" actId="47"/>
        <pc:sldMkLst>
          <pc:docMk/>
          <pc:sldMk cId="953920743" sldId="316"/>
        </pc:sldMkLst>
      </pc:sldChg>
      <pc:sldChg chg="del">
        <pc:chgData name="Ellie Small" userId="2e7173aac0d4d449" providerId="LiveId" clId="{05CB7CB4-2693-4B7D-8C53-BBA344691D20}" dt="2020-09-04T05:45:15.349" v="782" actId="47"/>
        <pc:sldMkLst>
          <pc:docMk/>
          <pc:sldMk cId="3488612285" sldId="317"/>
        </pc:sldMkLst>
      </pc:sldChg>
      <pc:sldChg chg="modSp add mod modAnim">
        <pc:chgData name="Ellie Small" userId="2e7173aac0d4d449" providerId="LiveId" clId="{05CB7CB4-2693-4B7D-8C53-BBA344691D20}" dt="2020-09-04T21:24:48.441" v="4795" actId="27636"/>
        <pc:sldMkLst>
          <pc:docMk/>
          <pc:sldMk cId="719258999" sldId="318"/>
        </pc:sldMkLst>
        <pc:spChg chg="mod">
          <ac:chgData name="Ellie Small" userId="2e7173aac0d4d449" providerId="LiveId" clId="{05CB7CB4-2693-4B7D-8C53-BBA344691D20}" dt="2020-09-04T18:14:58.670" v="1382" actId="20577"/>
          <ac:spMkLst>
            <pc:docMk/>
            <pc:sldMk cId="719258999" sldId="318"/>
            <ac:spMk id="2" creationId="{DA0CD55F-603C-4D2A-BE44-42317491026A}"/>
          </ac:spMkLst>
        </pc:spChg>
        <pc:spChg chg="mod">
          <ac:chgData name="Ellie Small" userId="2e7173aac0d4d449" providerId="LiveId" clId="{05CB7CB4-2693-4B7D-8C53-BBA344691D20}" dt="2020-09-04T21:24:48.441" v="4795" actId="27636"/>
          <ac:spMkLst>
            <pc:docMk/>
            <pc:sldMk cId="719258999" sldId="318"/>
            <ac:spMk id="3" creationId="{55001A84-3A36-4927-A44F-2BB39E2B1C33}"/>
          </ac:spMkLst>
        </pc:spChg>
      </pc:sldChg>
      <pc:sldChg chg="modSp add mod modAnim">
        <pc:chgData name="Ellie Small" userId="2e7173aac0d4d449" providerId="LiveId" clId="{05CB7CB4-2693-4B7D-8C53-BBA344691D20}" dt="2020-09-04T21:25:04.526" v="4802" actId="20577"/>
        <pc:sldMkLst>
          <pc:docMk/>
          <pc:sldMk cId="2623039618" sldId="319"/>
        </pc:sldMkLst>
        <pc:spChg chg="mod">
          <ac:chgData name="Ellie Small" userId="2e7173aac0d4d449" providerId="LiveId" clId="{05CB7CB4-2693-4B7D-8C53-BBA344691D20}" dt="2020-09-04T18:17:21.882" v="1397" actId="20577"/>
          <ac:spMkLst>
            <pc:docMk/>
            <pc:sldMk cId="2623039618" sldId="319"/>
            <ac:spMk id="2" creationId="{DA0CD55F-603C-4D2A-BE44-42317491026A}"/>
          </ac:spMkLst>
        </pc:spChg>
        <pc:spChg chg="mod">
          <ac:chgData name="Ellie Small" userId="2e7173aac0d4d449" providerId="LiveId" clId="{05CB7CB4-2693-4B7D-8C53-BBA344691D20}" dt="2020-09-04T21:25:04.526" v="4802" actId="20577"/>
          <ac:spMkLst>
            <pc:docMk/>
            <pc:sldMk cId="2623039618" sldId="319"/>
            <ac:spMk id="3" creationId="{55001A84-3A36-4927-A44F-2BB39E2B1C33}"/>
          </ac:spMkLst>
        </pc:spChg>
      </pc:sldChg>
      <pc:sldChg chg="modSp add del mod">
        <pc:chgData name="Ellie Small" userId="2e7173aac0d4d449" providerId="LiveId" clId="{05CB7CB4-2693-4B7D-8C53-BBA344691D20}" dt="2020-09-04T18:14:53.517" v="1377" actId="47"/>
        <pc:sldMkLst>
          <pc:docMk/>
          <pc:sldMk cId="3194391485" sldId="319"/>
        </pc:sldMkLst>
        <pc:spChg chg="mod">
          <ac:chgData name="Ellie Small" userId="2e7173aac0d4d449" providerId="LiveId" clId="{05CB7CB4-2693-4B7D-8C53-BBA344691D20}" dt="2020-09-04T18:13:16.440" v="1358" actId="20577"/>
          <ac:spMkLst>
            <pc:docMk/>
            <pc:sldMk cId="3194391485" sldId="319"/>
            <ac:spMk id="2" creationId="{DA0CD55F-603C-4D2A-BE44-42317491026A}"/>
          </ac:spMkLst>
        </pc:spChg>
      </pc:sldChg>
      <pc:sldChg chg="modSp add mod modAnim">
        <pc:chgData name="Ellie Small" userId="2e7173aac0d4d449" providerId="LiveId" clId="{05CB7CB4-2693-4B7D-8C53-BBA344691D20}" dt="2020-09-04T21:25:24.830" v="4810" actId="20577"/>
        <pc:sldMkLst>
          <pc:docMk/>
          <pc:sldMk cId="169527237" sldId="320"/>
        </pc:sldMkLst>
        <pc:spChg chg="mod">
          <ac:chgData name="Ellie Small" userId="2e7173aac0d4d449" providerId="LiveId" clId="{05CB7CB4-2693-4B7D-8C53-BBA344691D20}" dt="2020-09-04T21:25:24.830" v="4810" actId="20577"/>
          <ac:spMkLst>
            <pc:docMk/>
            <pc:sldMk cId="169527237" sldId="320"/>
            <ac:spMk id="2" creationId="{DA0CD55F-603C-4D2A-BE44-42317491026A}"/>
          </ac:spMkLst>
        </pc:spChg>
        <pc:spChg chg="mod">
          <ac:chgData name="Ellie Small" userId="2e7173aac0d4d449" providerId="LiveId" clId="{05CB7CB4-2693-4B7D-8C53-BBA344691D20}" dt="2020-09-04T21:23:16.452" v="4793" actId="20577"/>
          <ac:spMkLst>
            <pc:docMk/>
            <pc:sldMk cId="169527237" sldId="320"/>
            <ac:spMk id="3" creationId="{55001A84-3A36-4927-A44F-2BB39E2B1C33}"/>
          </ac:spMkLst>
        </pc:spChg>
      </pc:sldChg>
      <pc:sldChg chg="modSp add mod modAnim">
        <pc:chgData name="Ellie Small" userId="2e7173aac0d4d449" providerId="LiveId" clId="{05CB7CB4-2693-4B7D-8C53-BBA344691D20}" dt="2020-09-04T20:57:58.973" v="4602" actId="20577"/>
        <pc:sldMkLst>
          <pc:docMk/>
          <pc:sldMk cId="2286610150" sldId="321"/>
        </pc:sldMkLst>
        <pc:spChg chg="mod">
          <ac:chgData name="Ellie Small" userId="2e7173aac0d4d449" providerId="LiveId" clId="{05CB7CB4-2693-4B7D-8C53-BBA344691D20}" dt="2020-09-04T18:40:39.425" v="2566" actId="20577"/>
          <ac:spMkLst>
            <pc:docMk/>
            <pc:sldMk cId="2286610150" sldId="321"/>
            <ac:spMk id="2" creationId="{DA0CD55F-603C-4D2A-BE44-42317491026A}"/>
          </ac:spMkLst>
        </pc:spChg>
        <pc:spChg chg="mod">
          <ac:chgData name="Ellie Small" userId="2e7173aac0d4d449" providerId="LiveId" clId="{05CB7CB4-2693-4B7D-8C53-BBA344691D20}" dt="2020-09-04T20:57:58.973" v="4602" actId="20577"/>
          <ac:spMkLst>
            <pc:docMk/>
            <pc:sldMk cId="2286610150" sldId="321"/>
            <ac:spMk id="3" creationId="{55001A84-3A36-4927-A44F-2BB39E2B1C33}"/>
          </ac:spMkLst>
        </pc:spChg>
      </pc:sldChg>
      <pc:sldChg chg="modSp add mod modAnim">
        <pc:chgData name="Ellie Small" userId="2e7173aac0d4d449" providerId="LiveId" clId="{05CB7CB4-2693-4B7D-8C53-BBA344691D20}" dt="2020-09-04T21:48:12.698" v="5492" actId="20577"/>
        <pc:sldMkLst>
          <pc:docMk/>
          <pc:sldMk cId="287064855" sldId="322"/>
        </pc:sldMkLst>
        <pc:spChg chg="mod">
          <ac:chgData name="Ellie Small" userId="2e7173aac0d4d449" providerId="LiveId" clId="{05CB7CB4-2693-4B7D-8C53-BBA344691D20}" dt="2020-09-04T21:28:51.421" v="4830" actId="20577"/>
          <ac:spMkLst>
            <pc:docMk/>
            <pc:sldMk cId="287064855" sldId="322"/>
            <ac:spMk id="2" creationId="{DA0CD55F-603C-4D2A-BE44-42317491026A}"/>
          </ac:spMkLst>
        </pc:spChg>
        <pc:spChg chg="mod">
          <ac:chgData name="Ellie Small" userId="2e7173aac0d4d449" providerId="LiveId" clId="{05CB7CB4-2693-4B7D-8C53-BBA344691D20}" dt="2020-09-04T21:48:12.698" v="5492" actId="20577"/>
          <ac:spMkLst>
            <pc:docMk/>
            <pc:sldMk cId="287064855" sldId="322"/>
            <ac:spMk id="3" creationId="{55001A84-3A36-4927-A44F-2BB39E2B1C33}"/>
          </ac:spMkLst>
        </pc:spChg>
      </pc:sldChg>
      <pc:sldChg chg="modSp add del mod modAnim">
        <pc:chgData name="Ellie Small" userId="2e7173aac0d4d449" providerId="LiveId" clId="{05CB7CB4-2693-4B7D-8C53-BBA344691D20}" dt="2020-09-04T20:51:55.444" v="4382" actId="47"/>
        <pc:sldMkLst>
          <pc:docMk/>
          <pc:sldMk cId="604882830" sldId="322"/>
        </pc:sldMkLst>
        <pc:spChg chg="mod">
          <ac:chgData name="Ellie Small" userId="2e7173aac0d4d449" providerId="LiveId" clId="{05CB7CB4-2693-4B7D-8C53-BBA344691D20}" dt="2020-09-04T20:39:25.531" v="3877" actId="20577"/>
          <ac:spMkLst>
            <pc:docMk/>
            <pc:sldMk cId="604882830" sldId="322"/>
            <ac:spMk id="2" creationId="{DA0CD55F-603C-4D2A-BE44-42317491026A}"/>
          </ac:spMkLst>
        </pc:spChg>
        <pc:spChg chg="mod">
          <ac:chgData name="Ellie Small" userId="2e7173aac0d4d449" providerId="LiveId" clId="{05CB7CB4-2693-4B7D-8C53-BBA344691D20}" dt="2020-09-04T20:51:27.409" v="4381" actId="20577"/>
          <ac:spMkLst>
            <pc:docMk/>
            <pc:sldMk cId="604882830" sldId="322"/>
            <ac:spMk id="3" creationId="{55001A84-3A36-4927-A44F-2BB39E2B1C33}"/>
          </ac:spMkLst>
        </pc:spChg>
      </pc:sldChg>
      <pc:sldChg chg="modSp add mod modAnim">
        <pc:chgData name="Ellie Small" userId="2e7173aac0d4d449" providerId="LiveId" clId="{05CB7CB4-2693-4B7D-8C53-BBA344691D20}" dt="2020-09-04T23:45:31.877" v="10069" actId="20577"/>
        <pc:sldMkLst>
          <pc:docMk/>
          <pc:sldMk cId="3041238829" sldId="323"/>
        </pc:sldMkLst>
        <pc:spChg chg="mod">
          <ac:chgData name="Ellie Small" userId="2e7173aac0d4d449" providerId="LiveId" clId="{05CB7CB4-2693-4B7D-8C53-BBA344691D20}" dt="2020-09-04T23:42:15.814" v="9813" actId="20577"/>
          <ac:spMkLst>
            <pc:docMk/>
            <pc:sldMk cId="3041238829" sldId="323"/>
            <ac:spMk id="2" creationId="{DA0CD55F-603C-4D2A-BE44-42317491026A}"/>
          </ac:spMkLst>
        </pc:spChg>
        <pc:spChg chg="mod">
          <ac:chgData name="Ellie Small" userId="2e7173aac0d4d449" providerId="LiveId" clId="{05CB7CB4-2693-4B7D-8C53-BBA344691D20}" dt="2020-09-04T23:45:31.877" v="10069" actId="20577"/>
          <ac:spMkLst>
            <pc:docMk/>
            <pc:sldMk cId="3041238829" sldId="323"/>
            <ac:spMk id="3" creationId="{55001A84-3A36-4927-A44F-2BB39E2B1C33}"/>
          </ac:spMkLst>
        </pc:spChg>
      </pc:sldChg>
      <pc:sldChg chg="modSp add mod modAnim">
        <pc:chgData name="Ellie Small" userId="2e7173aac0d4d449" providerId="LiveId" clId="{05CB7CB4-2693-4B7D-8C53-BBA344691D20}" dt="2020-09-04T23:42:30.593" v="9814"/>
        <pc:sldMkLst>
          <pc:docMk/>
          <pc:sldMk cId="2856795056" sldId="324"/>
        </pc:sldMkLst>
        <pc:spChg chg="mod">
          <ac:chgData name="Ellie Small" userId="2e7173aac0d4d449" providerId="LiveId" clId="{05CB7CB4-2693-4B7D-8C53-BBA344691D20}" dt="2020-09-04T23:42:30.593" v="9814"/>
          <ac:spMkLst>
            <pc:docMk/>
            <pc:sldMk cId="2856795056" sldId="324"/>
            <ac:spMk id="2" creationId="{DA0CD55F-603C-4D2A-BE44-42317491026A}"/>
          </ac:spMkLst>
        </pc:spChg>
        <pc:spChg chg="mod">
          <ac:chgData name="Ellie Small" userId="2e7173aac0d4d449" providerId="LiveId" clId="{05CB7CB4-2693-4B7D-8C53-BBA344691D20}" dt="2020-09-04T23:20:56.892" v="9739" actId="20577"/>
          <ac:spMkLst>
            <pc:docMk/>
            <pc:sldMk cId="2856795056" sldId="324"/>
            <ac:spMk id="3" creationId="{55001A84-3A36-4927-A44F-2BB39E2B1C33}"/>
          </ac:spMkLst>
        </pc:spChg>
      </pc:sldChg>
      <pc:sldChg chg="modSp add mod modAnim">
        <pc:chgData name="Ellie Small" userId="2e7173aac0d4d449" providerId="LiveId" clId="{05CB7CB4-2693-4B7D-8C53-BBA344691D20}" dt="2020-09-04T23:16:22.787" v="9651" actId="20577"/>
        <pc:sldMkLst>
          <pc:docMk/>
          <pc:sldMk cId="3303586845" sldId="325"/>
        </pc:sldMkLst>
        <pc:spChg chg="mod">
          <ac:chgData name="Ellie Small" userId="2e7173aac0d4d449" providerId="LiveId" clId="{05CB7CB4-2693-4B7D-8C53-BBA344691D20}" dt="2020-09-04T22:53:57.475" v="7777" actId="20577"/>
          <ac:spMkLst>
            <pc:docMk/>
            <pc:sldMk cId="3303586845" sldId="325"/>
            <ac:spMk id="2" creationId="{DA0CD55F-603C-4D2A-BE44-42317491026A}"/>
          </ac:spMkLst>
        </pc:spChg>
        <pc:spChg chg="mod">
          <ac:chgData name="Ellie Small" userId="2e7173aac0d4d449" providerId="LiveId" clId="{05CB7CB4-2693-4B7D-8C53-BBA344691D20}" dt="2020-09-04T23:16:22.787" v="9651" actId="20577"/>
          <ac:spMkLst>
            <pc:docMk/>
            <pc:sldMk cId="3303586845" sldId="325"/>
            <ac:spMk id="3" creationId="{55001A84-3A36-4927-A44F-2BB39E2B1C33}"/>
          </ac:spMkLst>
        </pc:spChg>
      </pc:sldChg>
      <pc:sldChg chg="addSp delSp modSp add mod ord modAnim">
        <pc:chgData name="Ellie Small" userId="2e7173aac0d4d449" providerId="LiveId" clId="{05CB7CB4-2693-4B7D-8C53-BBA344691D20}" dt="2020-09-05T03:47:57.158" v="10117" actId="20577"/>
        <pc:sldMkLst>
          <pc:docMk/>
          <pc:sldMk cId="4256718904" sldId="326"/>
        </pc:sldMkLst>
        <pc:spChg chg="mod">
          <ac:chgData name="Ellie Small" userId="2e7173aac0d4d449" providerId="LiveId" clId="{05CB7CB4-2693-4B7D-8C53-BBA344691D20}" dt="2020-09-04T23:32:24.441" v="9766" actId="20577"/>
          <ac:spMkLst>
            <pc:docMk/>
            <pc:sldMk cId="4256718904" sldId="326"/>
            <ac:spMk id="2" creationId="{DA0CD55F-603C-4D2A-BE44-42317491026A}"/>
          </ac:spMkLst>
        </pc:spChg>
        <pc:spChg chg="mod">
          <ac:chgData name="Ellie Small" userId="2e7173aac0d4d449" providerId="LiveId" clId="{05CB7CB4-2693-4B7D-8C53-BBA344691D20}" dt="2020-09-05T03:47:57.158" v="10117" actId="20577"/>
          <ac:spMkLst>
            <pc:docMk/>
            <pc:sldMk cId="4256718904" sldId="326"/>
            <ac:spMk id="3" creationId="{55001A84-3A36-4927-A44F-2BB39E2B1C33}"/>
          </ac:spMkLst>
        </pc:spChg>
        <pc:spChg chg="add del">
          <ac:chgData name="Ellie Small" userId="2e7173aac0d4d449" providerId="LiveId" clId="{05CB7CB4-2693-4B7D-8C53-BBA344691D20}" dt="2020-09-04T23:34:39.501" v="9779" actId="478"/>
          <ac:spMkLst>
            <pc:docMk/>
            <pc:sldMk cId="4256718904" sldId="326"/>
            <ac:spMk id="5" creationId="{568A6B34-2666-48C0-ADA1-637B8C492931}"/>
          </ac:spMkLst>
        </pc:spChg>
      </pc:sldChg>
      <pc:sldChg chg="modSp add mod modAnim">
        <pc:chgData name="Ellie Small" userId="2e7173aac0d4d449" providerId="LiveId" clId="{05CB7CB4-2693-4B7D-8C53-BBA344691D20}" dt="2020-09-05T04:38:21.946" v="11181" actId="20577"/>
        <pc:sldMkLst>
          <pc:docMk/>
          <pc:sldMk cId="1340272494" sldId="327"/>
        </pc:sldMkLst>
        <pc:spChg chg="mod">
          <ac:chgData name="Ellie Small" userId="2e7173aac0d4d449" providerId="LiveId" clId="{05CB7CB4-2693-4B7D-8C53-BBA344691D20}" dt="2020-09-05T04:02:35.673" v="10321" actId="207"/>
          <ac:spMkLst>
            <pc:docMk/>
            <pc:sldMk cId="1340272494" sldId="327"/>
            <ac:spMk id="2" creationId="{DA0CD55F-603C-4D2A-BE44-42317491026A}"/>
          </ac:spMkLst>
        </pc:spChg>
        <pc:spChg chg="mod">
          <ac:chgData name="Ellie Small" userId="2e7173aac0d4d449" providerId="LiveId" clId="{05CB7CB4-2693-4B7D-8C53-BBA344691D20}" dt="2020-09-05T04:38:21.946" v="11181" actId="20577"/>
          <ac:spMkLst>
            <pc:docMk/>
            <pc:sldMk cId="1340272494" sldId="327"/>
            <ac:spMk id="3" creationId="{55001A84-3A36-4927-A44F-2BB39E2B1C33}"/>
          </ac:spMkLst>
        </pc:spChg>
      </pc:sldChg>
      <pc:sldChg chg="modSp add mod ord modAnim">
        <pc:chgData name="Ellie Small" userId="2e7173aac0d4d449" providerId="LiveId" clId="{05CB7CB4-2693-4B7D-8C53-BBA344691D20}" dt="2020-09-05T05:41:33.612" v="12246" actId="20577"/>
        <pc:sldMkLst>
          <pc:docMk/>
          <pc:sldMk cId="4188566408" sldId="328"/>
        </pc:sldMkLst>
        <pc:spChg chg="mod">
          <ac:chgData name="Ellie Small" userId="2e7173aac0d4d449" providerId="LiveId" clId="{05CB7CB4-2693-4B7D-8C53-BBA344691D20}" dt="2020-09-05T04:45:11.895" v="11200" actId="20577"/>
          <ac:spMkLst>
            <pc:docMk/>
            <pc:sldMk cId="4188566408" sldId="328"/>
            <ac:spMk id="2" creationId="{DA0CD55F-603C-4D2A-BE44-42317491026A}"/>
          </ac:spMkLst>
        </pc:spChg>
        <pc:spChg chg="mod">
          <ac:chgData name="Ellie Small" userId="2e7173aac0d4d449" providerId="LiveId" clId="{05CB7CB4-2693-4B7D-8C53-BBA344691D20}" dt="2020-09-05T05:41:33.612" v="12246" actId="20577"/>
          <ac:spMkLst>
            <pc:docMk/>
            <pc:sldMk cId="4188566408" sldId="328"/>
            <ac:spMk id="3" creationId="{55001A84-3A36-4927-A44F-2BB39E2B1C33}"/>
          </ac:spMkLst>
        </pc:spChg>
      </pc:sldChg>
    </pc:docChg>
  </pc:docChgLst>
  <pc:docChgLst>
    <pc:chgData name="Ellie Small" userId="2e7173aac0d4d449" providerId="LiveId" clId="{11955A9E-3DC4-40CB-A3BE-0071AD792169}"/>
    <pc:docChg chg="undo custSel addSld delSld modSld">
      <pc:chgData name="Ellie Small" userId="2e7173aac0d4d449" providerId="LiveId" clId="{11955A9E-3DC4-40CB-A3BE-0071AD792169}" dt="2020-09-06T08:52:30.787" v="11204" actId="114"/>
      <pc:docMkLst>
        <pc:docMk/>
      </pc:docMkLst>
      <pc:sldChg chg="modSp mod">
        <pc:chgData name="Ellie Small" userId="2e7173aac0d4d449" providerId="LiveId" clId="{11955A9E-3DC4-40CB-A3BE-0071AD792169}" dt="2020-09-05T18:59:43.682" v="1" actId="6549"/>
        <pc:sldMkLst>
          <pc:docMk/>
          <pc:sldMk cId="4269857569" sldId="256"/>
        </pc:sldMkLst>
        <pc:spChg chg="mod">
          <ac:chgData name="Ellie Small" userId="2e7173aac0d4d449" providerId="LiveId" clId="{11955A9E-3DC4-40CB-A3BE-0071AD792169}" dt="2020-09-05T18:59:43.682" v="1" actId="6549"/>
          <ac:spMkLst>
            <pc:docMk/>
            <pc:sldMk cId="4269857569" sldId="256"/>
            <ac:spMk id="2" creationId="{00000000-0000-0000-0000-000000000000}"/>
          </ac:spMkLst>
        </pc:spChg>
      </pc:sldChg>
      <pc:sldChg chg="modSp mod modAnim">
        <pc:chgData name="Ellie Small" userId="2e7173aac0d4d449" providerId="LiveId" clId="{11955A9E-3DC4-40CB-A3BE-0071AD792169}" dt="2020-09-06T07:32:23.966" v="11085" actId="20577"/>
        <pc:sldMkLst>
          <pc:docMk/>
          <pc:sldMk cId="2842397445" sldId="267"/>
        </pc:sldMkLst>
        <pc:spChg chg="mod">
          <ac:chgData name="Ellie Small" userId="2e7173aac0d4d449" providerId="LiveId" clId="{11955A9E-3DC4-40CB-A3BE-0071AD792169}" dt="2020-09-06T07:32:23.966" v="11085" actId="20577"/>
          <ac:spMkLst>
            <pc:docMk/>
            <pc:sldMk cId="2842397445" sldId="267"/>
            <ac:spMk id="7" creationId="{72F861AD-D2B0-4ECF-9774-06237EC7BB74}"/>
          </ac:spMkLst>
        </pc:spChg>
      </pc:sldChg>
      <pc:sldChg chg="modSp mod modAnim">
        <pc:chgData name="Ellie Small" userId="2e7173aac0d4d449" providerId="LiveId" clId="{11955A9E-3DC4-40CB-A3BE-0071AD792169}" dt="2020-09-05T19:00:06.912" v="5" actId="27636"/>
        <pc:sldMkLst>
          <pc:docMk/>
          <pc:sldMk cId="0" sldId="271"/>
        </pc:sldMkLst>
        <pc:spChg chg="mod">
          <ac:chgData name="Ellie Small" userId="2e7173aac0d4d449" providerId="LiveId" clId="{11955A9E-3DC4-40CB-A3BE-0071AD792169}" dt="2020-09-05T19:00:06.912" v="5" actId="27636"/>
          <ac:spMkLst>
            <pc:docMk/>
            <pc:sldMk cId="0" sldId="271"/>
            <ac:spMk id="7" creationId="{72F861AD-D2B0-4ECF-9774-06237EC7BB74}"/>
          </ac:spMkLst>
        </pc:spChg>
      </pc:sldChg>
      <pc:sldChg chg="del">
        <pc:chgData name="Ellie Small" userId="2e7173aac0d4d449" providerId="LiveId" clId="{11955A9E-3DC4-40CB-A3BE-0071AD792169}" dt="2020-09-05T19:47:50.097" v="1004" actId="47"/>
        <pc:sldMkLst>
          <pc:docMk/>
          <pc:sldMk cId="1160939070" sldId="308"/>
        </pc:sldMkLst>
      </pc:sldChg>
      <pc:sldChg chg="modSp mod modAnim">
        <pc:chgData name="Ellie Small" userId="2e7173aac0d4d449" providerId="LiveId" clId="{11955A9E-3DC4-40CB-A3BE-0071AD792169}" dt="2020-09-05T19:47:32.167" v="1003" actId="20577"/>
        <pc:sldMkLst>
          <pc:docMk/>
          <pc:sldMk cId="719258999" sldId="318"/>
        </pc:sldMkLst>
        <pc:spChg chg="mod">
          <ac:chgData name="Ellie Small" userId="2e7173aac0d4d449" providerId="LiveId" clId="{11955A9E-3DC4-40CB-A3BE-0071AD792169}" dt="2020-09-05T19:18:21.386" v="312" actId="20577"/>
          <ac:spMkLst>
            <pc:docMk/>
            <pc:sldMk cId="719258999" sldId="318"/>
            <ac:spMk id="2" creationId="{DA0CD55F-603C-4D2A-BE44-42317491026A}"/>
          </ac:spMkLst>
        </pc:spChg>
        <pc:spChg chg="mod">
          <ac:chgData name="Ellie Small" userId="2e7173aac0d4d449" providerId="LiveId" clId="{11955A9E-3DC4-40CB-A3BE-0071AD792169}" dt="2020-09-05T19:47:32.167" v="1003" actId="20577"/>
          <ac:spMkLst>
            <pc:docMk/>
            <pc:sldMk cId="719258999" sldId="318"/>
            <ac:spMk id="3" creationId="{55001A84-3A36-4927-A44F-2BB39E2B1C33}"/>
          </ac:spMkLst>
        </pc:spChg>
      </pc:sldChg>
      <pc:sldChg chg="del">
        <pc:chgData name="Ellie Small" userId="2e7173aac0d4d449" providerId="LiveId" clId="{11955A9E-3DC4-40CB-A3BE-0071AD792169}" dt="2020-09-05T19:47:50.097" v="1004" actId="47"/>
        <pc:sldMkLst>
          <pc:docMk/>
          <pc:sldMk cId="2623039618" sldId="319"/>
        </pc:sldMkLst>
      </pc:sldChg>
      <pc:sldChg chg="modSp add mod">
        <pc:chgData name="Ellie Small" userId="2e7173aac0d4d449" providerId="LiveId" clId="{11955A9E-3DC4-40CB-A3BE-0071AD792169}" dt="2020-09-05T20:34:20.205" v="1448" actId="20577"/>
        <pc:sldMkLst>
          <pc:docMk/>
          <pc:sldMk cId="3195460823" sldId="319"/>
        </pc:sldMkLst>
        <pc:spChg chg="mod">
          <ac:chgData name="Ellie Small" userId="2e7173aac0d4d449" providerId="LiveId" clId="{11955A9E-3DC4-40CB-A3BE-0071AD792169}" dt="2020-09-05T20:34:20.205" v="1448" actId="20577"/>
          <ac:spMkLst>
            <pc:docMk/>
            <pc:sldMk cId="3195460823" sldId="319"/>
            <ac:spMk id="3" creationId="{55001A84-3A36-4927-A44F-2BB39E2B1C33}"/>
          </ac:spMkLst>
        </pc:spChg>
      </pc:sldChg>
      <pc:sldChg chg="del">
        <pc:chgData name="Ellie Small" userId="2e7173aac0d4d449" providerId="LiveId" clId="{11955A9E-3DC4-40CB-A3BE-0071AD792169}" dt="2020-09-05T19:47:50.097" v="1004" actId="47"/>
        <pc:sldMkLst>
          <pc:docMk/>
          <pc:sldMk cId="169527237" sldId="320"/>
        </pc:sldMkLst>
      </pc:sldChg>
      <pc:sldChg chg="modSp add mod">
        <pc:chgData name="Ellie Small" userId="2e7173aac0d4d449" providerId="LiveId" clId="{11955A9E-3DC4-40CB-A3BE-0071AD792169}" dt="2020-09-05T20:46:38.303" v="1942" actId="20577"/>
        <pc:sldMkLst>
          <pc:docMk/>
          <pc:sldMk cId="791354060" sldId="320"/>
        </pc:sldMkLst>
        <pc:spChg chg="mod">
          <ac:chgData name="Ellie Small" userId="2e7173aac0d4d449" providerId="LiveId" clId="{11955A9E-3DC4-40CB-A3BE-0071AD792169}" dt="2020-09-05T20:46:38.303" v="1942" actId="20577"/>
          <ac:spMkLst>
            <pc:docMk/>
            <pc:sldMk cId="791354060" sldId="320"/>
            <ac:spMk id="3" creationId="{55001A84-3A36-4927-A44F-2BB39E2B1C33}"/>
          </ac:spMkLst>
        </pc:spChg>
      </pc:sldChg>
      <pc:sldChg chg="del">
        <pc:chgData name="Ellie Small" userId="2e7173aac0d4d449" providerId="LiveId" clId="{11955A9E-3DC4-40CB-A3BE-0071AD792169}" dt="2020-09-05T19:47:50.097" v="1004" actId="47"/>
        <pc:sldMkLst>
          <pc:docMk/>
          <pc:sldMk cId="2286610150" sldId="321"/>
        </pc:sldMkLst>
      </pc:sldChg>
      <pc:sldChg chg="modSp add mod">
        <pc:chgData name="Ellie Small" userId="2e7173aac0d4d449" providerId="LiveId" clId="{11955A9E-3DC4-40CB-A3BE-0071AD792169}" dt="2020-09-05T21:04:58.713" v="2624" actId="20577"/>
        <pc:sldMkLst>
          <pc:docMk/>
          <pc:sldMk cId="4225481942" sldId="321"/>
        </pc:sldMkLst>
        <pc:spChg chg="mod">
          <ac:chgData name="Ellie Small" userId="2e7173aac0d4d449" providerId="LiveId" clId="{11955A9E-3DC4-40CB-A3BE-0071AD792169}" dt="2020-09-05T21:04:58.713" v="2624" actId="20577"/>
          <ac:spMkLst>
            <pc:docMk/>
            <pc:sldMk cId="4225481942" sldId="321"/>
            <ac:spMk id="3" creationId="{55001A84-3A36-4927-A44F-2BB39E2B1C33}"/>
          </ac:spMkLst>
        </pc:spChg>
      </pc:sldChg>
      <pc:sldChg chg="del">
        <pc:chgData name="Ellie Small" userId="2e7173aac0d4d449" providerId="LiveId" clId="{11955A9E-3DC4-40CB-A3BE-0071AD792169}" dt="2020-09-05T19:47:50.097" v="1004" actId="47"/>
        <pc:sldMkLst>
          <pc:docMk/>
          <pc:sldMk cId="287064855" sldId="322"/>
        </pc:sldMkLst>
      </pc:sldChg>
      <pc:sldChg chg="add del">
        <pc:chgData name="Ellie Small" userId="2e7173aac0d4d449" providerId="LiveId" clId="{11955A9E-3DC4-40CB-A3BE-0071AD792169}" dt="2020-09-05T22:29:49.480" v="3513" actId="47"/>
        <pc:sldMkLst>
          <pc:docMk/>
          <pc:sldMk cId="2943767071" sldId="322"/>
        </pc:sldMkLst>
      </pc:sldChg>
      <pc:sldChg chg="modSp add mod">
        <pc:chgData name="Ellie Small" userId="2e7173aac0d4d449" providerId="LiveId" clId="{11955A9E-3DC4-40CB-A3BE-0071AD792169}" dt="2020-09-05T22:11:17.592" v="3137" actId="20577"/>
        <pc:sldMkLst>
          <pc:docMk/>
          <pc:sldMk cId="1207890025" sldId="323"/>
        </pc:sldMkLst>
        <pc:spChg chg="mod">
          <ac:chgData name="Ellie Small" userId="2e7173aac0d4d449" providerId="LiveId" clId="{11955A9E-3DC4-40CB-A3BE-0071AD792169}" dt="2020-09-05T21:14:17.490" v="2646" actId="20577"/>
          <ac:spMkLst>
            <pc:docMk/>
            <pc:sldMk cId="1207890025" sldId="323"/>
            <ac:spMk id="2" creationId="{DA0CD55F-603C-4D2A-BE44-42317491026A}"/>
          </ac:spMkLst>
        </pc:spChg>
        <pc:spChg chg="mod">
          <ac:chgData name="Ellie Small" userId="2e7173aac0d4d449" providerId="LiveId" clId="{11955A9E-3DC4-40CB-A3BE-0071AD792169}" dt="2020-09-05T22:11:17.592" v="3137" actId="20577"/>
          <ac:spMkLst>
            <pc:docMk/>
            <pc:sldMk cId="1207890025" sldId="323"/>
            <ac:spMk id="3" creationId="{55001A84-3A36-4927-A44F-2BB39E2B1C33}"/>
          </ac:spMkLst>
        </pc:spChg>
      </pc:sldChg>
      <pc:sldChg chg="del">
        <pc:chgData name="Ellie Small" userId="2e7173aac0d4d449" providerId="LiveId" clId="{11955A9E-3DC4-40CB-A3BE-0071AD792169}" dt="2020-09-05T19:47:50.097" v="1004" actId="47"/>
        <pc:sldMkLst>
          <pc:docMk/>
          <pc:sldMk cId="3041238829" sldId="323"/>
        </pc:sldMkLst>
      </pc:sldChg>
      <pc:sldChg chg="modSp add mod">
        <pc:chgData name="Ellie Small" userId="2e7173aac0d4d449" providerId="LiveId" clId="{11955A9E-3DC4-40CB-A3BE-0071AD792169}" dt="2020-09-06T07:31:33.638" v="11003" actId="20577"/>
        <pc:sldMkLst>
          <pc:docMk/>
          <pc:sldMk cId="1084178819" sldId="324"/>
        </pc:sldMkLst>
        <pc:spChg chg="mod">
          <ac:chgData name="Ellie Small" userId="2e7173aac0d4d449" providerId="LiveId" clId="{11955A9E-3DC4-40CB-A3BE-0071AD792169}" dt="2020-09-06T07:31:33.638" v="11003" actId="20577"/>
          <ac:spMkLst>
            <pc:docMk/>
            <pc:sldMk cId="1084178819" sldId="324"/>
            <ac:spMk id="2" creationId="{DA0CD55F-603C-4D2A-BE44-42317491026A}"/>
          </ac:spMkLst>
        </pc:spChg>
        <pc:spChg chg="mod">
          <ac:chgData name="Ellie Small" userId="2e7173aac0d4d449" providerId="LiveId" clId="{11955A9E-3DC4-40CB-A3BE-0071AD792169}" dt="2020-09-05T22:34:04.231" v="3754" actId="114"/>
          <ac:spMkLst>
            <pc:docMk/>
            <pc:sldMk cId="1084178819" sldId="324"/>
            <ac:spMk id="3" creationId="{55001A84-3A36-4927-A44F-2BB39E2B1C33}"/>
          </ac:spMkLst>
        </pc:spChg>
      </pc:sldChg>
      <pc:sldChg chg="del">
        <pc:chgData name="Ellie Small" userId="2e7173aac0d4d449" providerId="LiveId" clId="{11955A9E-3DC4-40CB-A3BE-0071AD792169}" dt="2020-09-05T19:47:50.097" v="1004" actId="47"/>
        <pc:sldMkLst>
          <pc:docMk/>
          <pc:sldMk cId="2856795056" sldId="324"/>
        </pc:sldMkLst>
      </pc:sldChg>
      <pc:sldChg chg="modSp add mod">
        <pc:chgData name="Ellie Small" userId="2e7173aac0d4d449" providerId="LiveId" clId="{11955A9E-3DC4-40CB-A3BE-0071AD792169}" dt="2020-09-06T00:42:00.107" v="5393" actId="114"/>
        <pc:sldMkLst>
          <pc:docMk/>
          <pc:sldMk cId="798894337" sldId="325"/>
        </pc:sldMkLst>
        <pc:spChg chg="mod">
          <ac:chgData name="Ellie Small" userId="2e7173aac0d4d449" providerId="LiveId" clId="{11955A9E-3DC4-40CB-A3BE-0071AD792169}" dt="2020-09-05T22:59:59.477" v="3777" actId="20577"/>
          <ac:spMkLst>
            <pc:docMk/>
            <pc:sldMk cId="798894337" sldId="325"/>
            <ac:spMk id="2" creationId="{DA0CD55F-603C-4D2A-BE44-42317491026A}"/>
          </ac:spMkLst>
        </pc:spChg>
        <pc:spChg chg="mod">
          <ac:chgData name="Ellie Small" userId="2e7173aac0d4d449" providerId="LiveId" clId="{11955A9E-3DC4-40CB-A3BE-0071AD792169}" dt="2020-09-06T00:42:00.107" v="5393" actId="114"/>
          <ac:spMkLst>
            <pc:docMk/>
            <pc:sldMk cId="798894337" sldId="325"/>
            <ac:spMk id="3" creationId="{55001A84-3A36-4927-A44F-2BB39E2B1C33}"/>
          </ac:spMkLst>
        </pc:spChg>
      </pc:sldChg>
      <pc:sldChg chg="del">
        <pc:chgData name="Ellie Small" userId="2e7173aac0d4d449" providerId="LiveId" clId="{11955A9E-3DC4-40CB-A3BE-0071AD792169}" dt="2020-09-05T19:47:50.097" v="1004" actId="47"/>
        <pc:sldMkLst>
          <pc:docMk/>
          <pc:sldMk cId="3303586845" sldId="325"/>
        </pc:sldMkLst>
      </pc:sldChg>
      <pc:sldChg chg="modSp add mod">
        <pc:chgData name="Ellie Small" userId="2e7173aac0d4d449" providerId="LiveId" clId="{11955A9E-3DC4-40CB-A3BE-0071AD792169}" dt="2020-09-06T00:47:28.662" v="5539" actId="20577"/>
        <pc:sldMkLst>
          <pc:docMk/>
          <pc:sldMk cId="1219845777" sldId="326"/>
        </pc:sldMkLst>
        <pc:spChg chg="mod">
          <ac:chgData name="Ellie Small" userId="2e7173aac0d4d449" providerId="LiveId" clId="{11955A9E-3DC4-40CB-A3BE-0071AD792169}" dt="2020-09-05T23:21:07.562" v="4510" actId="20577"/>
          <ac:spMkLst>
            <pc:docMk/>
            <pc:sldMk cId="1219845777" sldId="326"/>
            <ac:spMk id="2" creationId="{DA0CD55F-603C-4D2A-BE44-42317491026A}"/>
          </ac:spMkLst>
        </pc:spChg>
        <pc:spChg chg="mod">
          <ac:chgData name="Ellie Small" userId="2e7173aac0d4d449" providerId="LiveId" clId="{11955A9E-3DC4-40CB-A3BE-0071AD792169}" dt="2020-09-06T00:47:28.662" v="5539" actId="20577"/>
          <ac:spMkLst>
            <pc:docMk/>
            <pc:sldMk cId="1219845777" sldId="326"/>
            <ac:spMk id="3" creationId="{55001A84-3A36-4927-A44F-2BB39E2B1C33}"/>
          </ac:spMkLst>
        </pc:spChg>
      </pc:sldChg>
      <pc:sldChg chg="del">
        <pc:chgData name="Ellie Small" userId="2e7173aac0d4d449" providerId="LiveId" clId="{11955A9E-3DC4-40CB-A3BE-0071AD792169}" dt="2020-09-05T19:47:50.097" v="1004" actId="47"/>
        <pc:sldMkLst>
          <pc:docMk/>
          <pc:sldMk cId="4256718904" sldId="326"/>
        </pc:sldMkLst>
      </pc:sldChg>
      <pc:sldChg chg="modSp add mod">
        <pc:chgData name="Ellie Small" userId="2e7173aac0d4d449" providerId="LiveId" clId="{11955A9E-3DC4-40CB-A3BE-0071AD792169}" dt="2020-09-06T05:55:09.548" v="6956" actId="20577"/>
        <pc:sldMkLst>
          <pc:docMk/>
          <pc:sldMk cId="380806579" sldId="327"/>
        </pc:sldMkLst>
        <pc:spChg chg="mod">
          <ac:chgData name="Ellie Small" userId="2e7173aac0d4d449" providerId="LiveId" clId="{11955A9E-3DC4-40CB-A3BE-0071AD792169}" dt="2020-09-06T05:55:09.548" v="6956" actId="20577"/>
          <ac:spMkLst>
            <pc:docMk/>
            <pc:sldMk cId="380806579" sldId="327"/>
            <ac:spMk id="3" creationId="{55001A84-3A36-4927-A44F-2BB39E2B1C33}"/>
          </ac:spMkLst>
        </pc:spChg>
      </pc:sldChg>
      <pc:sldChg chg="del">
        <pc:chgData name="Ellie Small" userId="2e7173aac0d4d449" providerId="LiveId" clId="{11955A9E-3DC4-40CB-A3BE-0071AD792169}" dt="2020-09-05T19:47:50.097" v="1004" actId="47"/>
        <pc:sldMkLst>
          <pc:docMk/>
          <pc:sldMk cId="1340272494" sldId="327"/>
        </pc:sldMkLst>
      </pc:sldChg>
      <pc:sldChg chg="modSp add mod">
        <pc:chgData name="Ellie Small" userId="2e7173aac0d4d449" providerId="LiveId" clId="{11955A9E-3DC4-40CB-A3BE-0071AD792169}" dt="2020-09-06T06:44:43.509" v="9388" actId="20577"/>
        <pc:sldMkLst>
          <pc:docMk/>
          <pc:sldMk cId="3456947475" sldId="328"/>
        </pc:sldMkLst>
        <pc:spChg chg="mod">
          <ac:chgData name="Ellie Small" userId="2e7173aac0d4d449" providerId="LiveId" clId="{11955A9E-3DC4-40CB-A3BE-0071AD792169}" dt="2020-09-06T05:56:03.210" v="6975" actId="20577"/>
          <ac:spMkLst>
            <pc:docMk/>
            <pc:sldMk cId="3456947475" sldId="328"/>
            <ac:spMk id="2" creationId="{DA0CD55F-603C-4D2A-BE44-42317491026A}"/>
          </ac:spMkLst>
        </pc:spChg>
        <pc:spChg chg="mod">
          <ac:chgData name="Ellie Small" userId="2e7173aac0d4d449" providerId="LiveId" clId="{11955A9E-3DC4-40CB-A3BE-0071AD792169}" dt="2020-09-06T06:44:43.509" v="9388" actId="20577"/>
          <ac:spMkLst>
            <pc:docMk/>
            <pc:sldMk cId="3456947475" sldId="328"/>
            <ac:spMk id="3" creationId="{55001A84-3A36-4927-A44F-2BB39E2B1C33}"/>
          </ac:spMkLst>
        </pc:spChg>
      </pc:sldChg>
      <pc:sldChg chg="del">
        <pc:chgData name="Ellie Small" userId="2e7173aac0d4d449" providerId="LiveId" clId="{11955A9E-3DC4-40CB-A3BE-0071AD792169}" dt="2020-09-05T19:47:50.097" v="1004" actId="47"/>
        <pc:sldMkLst>
          <pc:docMk/>
          <pc:sldMk cId="4188566408" sldId="328"/>
        </pc:sldMkLst>
      </pc:sldChg>
      <pc:sldChg chg="modSp add mod">
        <pc:chgData name="Ellie Small" userId="2e7173aac0d4d449" providerId="LiveId" clId="{11955A9E-3DC4-40CB-A3BE-0071AD792169}" dt="2020-09-06T08:52:30.787" v="11204" actId="114"/>
        <pc:sldMkLst>
          <pc:docMk/>
          <pc:sldMk cId="2893291324" sldId="329"/>
        </pc:sldMkLst>
        <pc:spChg chg="mod">
          <ac:chgData name="Ellie Small" userId="2e7173aac0d4d449" providerId="LiveId" clId="{11955A9E-3DC4-40CB-A3BE-0071AD792169}" dt="2020-09-06T08:52:30.787" v="11204" actId="114"/>
          <ac:spMkLst>
            <pc:docMk/>
            <pc:sldMk cId="2893291324" sldId="329"/>
            <ac:spMk id="3" creationId="{55001A84-3A36-4927-A44F-2BB39E2B1C33}"/>
          </ac:spMkLst>
        </pc:spChg>
      </pc:sldChg>
      <pc:sldChg chg="modSp add mod">
        <pc:chgData name="Ellie Small" userId="2e7173aac0d4d449" providerId="LiveId" clId="{11955A9E-3DC4-40CB-A3BE-0071AD792169}" dt="2020-09-06T07:05:35.145" v="10933" actId="21"/>
        <pc:sldMkLst>
          <pc:docMk/>
          <pc:sldMk cId="2334430350" sldId="330"/>
        </pc:sldMkLst>
        <pc:spChg chg="mod">
          <ac:chgData name="Ellie Small" userId="2e7173aac0d4d449" providerId="LiveId" clId="{11955A9E-3DC4-40CB-A3BE-0071AD792169}" dt="2020-09-06T06:49:48.506" v="9617" actId="20577"/>
          <ac:spMkLst>
            <pc:docMk/>
            <pc:sldMk cId="2334430350" sldId="330"/>
            <ac:spMk id="2" creationId="{DA0CD55F-603C-4D2A-BE44-42317491026A}"/>
          </ac:spMkLst>
        </pc:spChg>
        <pc:spChg chg="mod">
          <ac:chgData name="Ellie Small" userId="2e7173aac0d4d449" providerId="LiveId" clId="{11955A9E-3DC4-40CB-A3BE-0071AD792169}" dt="2020-09-06T07:05:35.145" v="10933" actId="21"/>
          <ac:spMkLst>
            <pc:docMk/>
            <pc:sldMk cId="2334430350" sldId="330"/>
            <ac:spMk id="3" creationId="{55001A84-3A36-4927-A44F-2BB39E2B1C33}"/>
          </ac:spMkLst>
        </pc:spChg>
      </pc:sldChg>
    </pc:docChg>
  </pc:docChgLst>
  <pc:docChgLst>
    <pc:chgData name="Ellie Small" userId="2e7173aac0d4d449" providerId="LiveId" clId="{8E189E1B-B55A-418D-881C-D131EA0AE867}"/>
    <pc:docChg chg="undo custSel addSld delSld modSld sldOrd">
      <pc:chgData name="Ellie Small" userId="2e7173aac0d4d449" providerId="LiveId" clId="{8E189E1B-B55A-418D-881C-D131EA0AE867}" dt="2019-12-06T07:39:59.357" v="983" actId="20577"/>
      <pc:docMkLst>
        <pc:docMk/>
      </pc:docMkLst>
      <pc:sldChg chg="modAnim">
        <pc:chgData name="Ellie Small" userId="2e7173aac0d4d449" providerId="LiveId" clId="{8E189E1B-B55A-418D-881C-D131EA0AE867}" dt="2019-12-06T07:34:00.680" v="937"/>
        <pc:sldMkLst>
          <pc:docMk/>
          <pc:sldMk cId="739183143" sldId="257"/>
        </pc:sldMkLst>
      </pc:sldChg>
      <pc:sldChg chg="modAnim">
        <pc:chgData name="Ellie Small" userId="2e7173aac0d4d449" providerId="LiveId" clId="{8E189E1B-B55A-418D-881C-D131EA0AE867}" dt="2019-12-06T07:34:19.611" v="947"/>
        <pc:sldMkLst>
          <pc:docMk/>
          <pc:sldMk cId="671577576" sldId="258"/>
        </pc:sldMkLst>
      </pc:sldChg>
      <pc:sldChg chg="modAnim">
        <pc:chgData name="Ellie Small" userId="2e7173aac0d4d449" providerId="LiveId" clId="{8E189E1B-B55A-418D-881C-D131EA0AE867}" dt="2019-12-06T06:52:34.420" v="6"/>
        <pc:sldMkLst>
          <pc:docMk/>
          <pc:sldMk cId="694242503" sldId="261"/>
        </pc:sldMkLst>
      </pc:sldChg>
      <pc:sldChg chg="modSp">
        <pc:chgData name="Ellie Small" userId="2e7173aac0d4d449" providerId="LiveId" clId="{8E189E1B-B55A-418D-881C-D131EA0AE867}" dt="2019-12-06T07:31:12.902" v="903" actId="20577"/>
        <pc:sldMkLst>
          <pc:docMk/>
          <pc:sldMk cId="2523096719" sldId="262"/>
        </pc:sldMkLst>
        <pc:spChg chg="mod">
          <ac:chgData name="Ellie Small" userId="2e7173aac0d4d449" providerId="LiveId" clId="{8E189E1B-B55A-418D-881C-D131EA0AE867}" dt="2019-12-06T07:31:12.902" v="903" actId="20577"/>
          <ac:spMkLst>
            <pc:docMk/>
            <pc:sldMk cId="2523096719" sldId="262"/>
            <ac:spMk id="2" creationId="{DA0CD55F-603C-4D2A-BE44-42317491026A}"/>
          </ac:spMkLst>
        </pc:spChg>
      </pc:sldChg>
      <pc:sldChg chg="modSp">
        <pc:chgData name="Ellie Small" userId="2e7173aac0d4d449" providerId="LiveId" clId="{8E189E1B-B55A-418D-881C-D131EA0AE867}" dt="2019-12-06T07:31:18.285" v="907" actId="20577"/>
        <pc:sldMkLst>
          <pc:docMk/>
          <pc:sldMk cId="1027389628" sldId="263"/>
        </pc:sldMkLst>
        <pc:spChg chg="mod">
          <ac:chgData name="Ellie Small" userId="2e7173aac0d4d449" providerId="LiveId" clId="{8E189E1B-B55A-418D-881C-D131EA0AE867}" dt="2019-12-06T07:31:18.285" v="907" actId="20577"/>
          <ac:spMkLst>
            <pc:docMk/>
            <pc:sldMk cId="1027389628" sldId="263"/>
            <ac:spMk id="2" creationId="{DA0CD55F-603C-4D2A-BE44-42317491026A}"/>
          </ac:spMkLst>
        </pc:spChg>
      </pc:sldChg>
      <pc:sldChg chg="addSp modSp modAnim">
        <pc:chgData name="Ellie Small" userId="2e7173aac0d4d449" providerId="LiveId" clId="{8E189E1B-B55A-418D-881C-D131EA0AE867}" dt="2019-12-06T07:35:25.686" v="951"/>
        <pc:sldMkLst>
          <pc:docMk/>
          <pc:sldMk cId="265237843" sldId="264"/>
        </pc:sldMkLst>
        <pc:spChg chg="mod">
          <ac:chgData name="Ellie Small" userId="2e7173aac0d4d449" providerId="LiveId" clId="{8E189E1B-B55A-418D-881C-D131EA0AE867}" dt="2019-12-06T07:31:37.860" v="916" actId="20577"/>
          <ac:spMkLst>
            <pc:docMk/>
            <pc:sldMk cId="265237843" sldId="264"/>
            <ac:spMk id="2" creationId="{DA0CD55F-603C-4D2A-BE44-42317491026A}"/>
          </ac:spMkLst>
        </pc:spChg>
        <pc:spChg chg="add mod">
          <ac:chgData name="Ellie Small" userId="2e7173aac0d4d449" providerId="LiveId" clId="{8E189E1B-B55A-418D-881C-D131EA0AE867}" dt="2019-12-06T07:21:47.305" v="747" actId="1076"/>
          <ac:spMkLst>
            <pc:docMk/>
            <pc:sldMk cId="265237843" sldId="264"/>
            <ac:spMk id="5" creationId="{30873B2E-84E6-4C69-AA44-FE612D05C536}"/>
          </ac:spMkLst>
        </pc:spChg>
        <pc:spChg chg="mod">
          <ac:chgData name="Ellie Small" userId="2e7173aac0d4d449" providerId="LiveId" clId="{8E189E1B-B55A-418D-881C-D131EA0AE867}" dt="2019-12-06T07:21:35.602" v="744" actId="1076"/>
          <ac:spMkLst>
            <pc:docMk/>
            <pc:sldMk cId="265237843" sldId="264"/>
            <ac:spMk id="8" creationId="{63318C74-1443-4228-8EDB-2637ECFD6303}"/>
          </ac:spMkLst>
        </pc:spChg>
        <pc:spChg chg="mod">
          <ac:chgData name="Ellie Small" userId="2e7173aac0d4d449" providerId="LiveId" clId="{8E189E1B-B55A-418D-881C-D131EA0AE867}" dt="2019-12-06T07:21:39.241" v="745" actId="1076"/>
          <ac:spMkLst>
            <pc:docMk/>
            <pc:sldMk cId="265237843" sldId="264"/>
            <ac:spMk id="9" creationId="{5765656E-1BD9-4CC3-911D-B3196E33F25F}"/>
          </ac:spMkLst>
        </pc:spChg>
        <pc:spChg chg="add mod">
          <ac:chgData name="Ellie Small" userId="2e7173aac0d4d449" providerId="LiveId" clId="{8E189E1B-B55A-418D-881C-D131EA0AE867}" dt="2019-12-06T07:22:25.656" v="751" actId="1076"/>
          <ac:spMkLst>
            <pc:docMk/>
            <pc:sldMk cId="265237843" sldId="264"/>
            <ac:spMk id="10" creationId="{764019EB-A624-4F1E-BEA8-9F099AE2CD68}"/>
          </ac:spMkLst>
        </pc:spChg>
      </pc:sldChg>
      <pc:sldChg chg="modSp">
        <pc:chgData name="Ellie Small" userId="2e7173aac0d4d449" providerId="LiveId" clId="{8E189E1B-B55A-418D-881C-D131EA0AE867}" dt="2019-12-06T07:31:56.438" v="925" actId="20577"/>
        <pc:sldMkLst>
          <pc:docMk/>
          <pc:sldMk cId="567937674" sldId="265"/>
        </pc:sldMkLst>
        <pc:spChg chg="mod">
          <ac:chgData name="Ellie Small" userId="2e7173aac0d4d449" providerId="LiveId" clId="{8E189E1B-B55A-418D-881C-D131EA0AE867}" dt="2019-12-06T07:31:56.438" v="925" actId="20577"/>
          <ac:spMkLst>
            <pc:docMk/>
            <pc:sldMk cId="567937674" sldId="265"/>
            <ac:spMk id="2" creationId="{DA0CD55F-603C-4D2A-BE44-42317491026A}"/>
          </ac:spMkLst>
        </pc:spChg>
      </pc:sldChg>
      <pc:sldChg chg="delSp modSp ord modAnim">
        <pc:chgData name="Ellie Small" userId="2e7173aac0d4d449" providerId="LiveId" clId="{8E189E1B-B55A-418D-881C-D131EA0AE867}" dt="2019-12-06T07:37:01.028" v="979" actId="20577"/>
        <pc:sldMkLst>
          <pc:docMk/>
          <pc:sldMk cId="3126147523" sldId="266"/>
        </pc:sldMkLst>
        <pc:spChg chg="mod">
          <ac:chgData name="Ellie Small" userId="2e7173aac0d4d449" providerId="LiveId" clId="{8E189E1B-B55A-418D-881C-D131EA0AE867}" dt="2019-12-06T07:09:39.804" v="684" actId="1076"/>
          <ac:spMkLst>
            <pc:docMk/>
            <pc:sldMk cId="3126147523" sldId="266"/>
            <ac:spMk id="2" creationId="{DA0CD55F-603C-4D2A-BE44-42317491026A}"/>
          </ac:spMkLst>
        </pc:spChg>
        <pc:spChg chg="mod">
          <ac:chgData name="Ellie Small" userId="2e7173aac0d4d449" providerId="LiveId" clId="{8E189E1B-B55A-418D-881C-D131EA0AE867}" dt="2019-12-06T07:37:01.028" v="979" actId="20577"/>
          <ac:spMkLst>
            <pc:docMk/>
            <pc:sldMk cId="3126147523" sldId="266"/>
            <ac:spMk id="3" creationId="{55001A84-3A36-4927-A44F-2BB39E2B1C33}"/>
          </ac:spMkLst>
        </pc:spChg>
        <pc:spChg chg="del mod">
          <ac:chgData name="Ellie Small" userId="2e7173aac0d4d449" providerId="LiveId" clId="{8E189E1B-B55A-418D-881C-D131EA0AE867}" dt="2019-12-06T07:21:58.453" v="748"/>
          <ac:spMkLst>
            <pc:docMk/>
            <pc:sldMk cId="3126147523" sldId="266"/>
            <ac:spMk id="9" creationId="{9CB30111-E08C-405C-9510-3EB2F7747FB4}"/>
          </ac:spMkLst>
        </pc:spChg>
      </pc:sldChg>
      <pc:sldChg chg="modSp modAnim">
        <pc:chgData name="Ellie Small" userId="2e7173aac0d4d449" providerId="LiveId" clId="{8E189E1B-B55A-418D-881C-D131EA0AE867}" dt="2019-12-06T07:30:02.098" v="889" actId="20577"/>
        <pc:sldMkLst>
          <pc:docMk/>
          <pc:sldMk cId="2842397445" sldId="267"/>
        </pc:sldMkLst>
        <pc:spChg chg="mod">
          <ac:chgData name="Ellie Small" userId="2e7173aac0d4d449" providerId="LiveId" clId="{8E189E1B-B55A-418D-881C-D131EA0AE867}" dt="2019-12-06T07:27:08.255" v="851" actId="1076"/>
          <ac:spMkLst>
            <pc:docMk/>
            <pc:sldMk cId="2842397445" sldId="267"/>
            <ac:spMk id="5" creationId="{00000000-0000-0000-0000-000000000000}"/>
          </ac:spMkLst>
        </pc:spChg>
        <pc:spChg chg="mod">
          <ac:chgData name="Ellie Small" userId="2e7173aac0d4d449" providerId="LiveId" clId="{8E189E1B-B55A-418D-881C-D131EA0AE867}" dt="2019-12-06T07:30:02.098" v="889" actId="20577"/>
          <ac:spMkLst>
            <pc:docMk/>
            <pc:sldMk cId="2842397445" sldId="267"/>
            <ac:spMk id="7" creationId="{72F861AD-D2B0-4ECF-9774-06237EC7BB74}"/>
          </ac:spMkLst>
        </pc:spChg>
      </pc:sldChg>
      <pc:sldChg chg="modSp add modAnim">
        <pc:chgData name="Ellie Small" userId="2e7173aac0d4d449" providerId="LiveId" clId="{8E189E1B-B55A-418D-881C-D131EA0AE867}" dt="2019-12-06T07:28:40.281" v="860" actId="14100"/>
        <pc:sldMkLst>
          <pc:docMk/>
          <pc:sldMk cId="2655744798" sldId="271"/>
        </pc:sldMkLst>
        <pc:spChg chg="mod">
          <ac:chgData name="Ellie Small" userId="2e7173aac0d4d449" providerId="LiveId" clId="{8E189E1B-B55A-418D-881C-D131EA0AE867}" dt="2019-12-06T07:28:07.992" v="857" actId="6549"/>
          <ac:spMkLst>
            <pc:docMk/>
            <pc:sldMk cId="2655744798" sldId="271"/>
            <ac:spMk id="2" creationId="{DA0CD55F-603C-4D2A-BE44-42317491026A}"/>
          </ac:spMkLst>
        </pc:spChg>
        <pc:spChg chg="mod">
          <ac:chgData name="Ellie Small" userId="2e7173aac0d4d449" providerId="LiveId" clId="{8E189E1B-B55A-418D-881C-D131EA0AE867}" dt="2019-12-06T07:02:36.514" v="478" actId="6549"/>
          <ac:spMkLst>
            <pc:docMk/>
            <pc:sldMk cId="2655744798" sldId="271"/>
            <ac:spMk id="3" creationId="{55001A84-3A36-4927-A44F-2BB39E2B1C33}"/>
          </ac:spMkLst>
        </pc:spChg>
        <pc:spChg chg="mod">
          <ac:chgData name="Ellie Small" userId="2e7173aac0d4d449" providerId="LiveId" clId="{8E189E1B-B55A-418D-881C-D131EA0AE867}" dt="2019-12-06T07:28:40.281" v="860" actId="14100"/>
          <ac:spMkLst>
            <pc:docMk/>
            <pc:sldMk cId="2655744798" sldId="271"/>
            <ac:spMk id="12" creationId="{5A952C8D-89E8-4717-834C-300D65BB1F5F}"/>
          </ac:spMkLst>
        </pc:spChg>
      </pc:sldChg>
      <pc:sldChg chg="modSp add modAnim">
        <pc:chgData name="Ellie Small" userId="2e7173aac0d4d449" providerId="LiveId" clId="{8E189E1B-B55A-418D-881C-D131EA0AE867}" dt="2019-12-06T07:39:59.357" v="983" actId="20577"/>
        <pc:sldMkLst>
          <pc:docMk/>
          <pc:sldMk cId="381781689" sldId="272"/>
        </pc:sldMkLst>
        <pc:spChg chg="mod">
          <ac:chgData name="Ellie Small" userId="2e7173aac0d4d449" providerId="LiveId" clId="{8E189E1B-B55A-418D-881C-D131EA0AE867}" dt="2019-12-06T07:39:59.357" v="983" actId="20577"/>
          <ac:spMkLst>
            <pc:docMk/>
            <pc:sldMk cId="381781689" sldId="272"/>
            <ac:spMk id="3" creationId="{55001A84-3A36-4927-A44F-2BB39E2B1C33}"/>
          </ac:spMkLst>
        </pc:spChg>
        <pc:spChg chg="mod">
          <ac:chgData name="Ellie Small" userId="2e7173aac0d4d449" providerId="LiveId" clId="{8E189E1B-B55A-418D-881C-D131EA0AE867}" dt="2019-12-06T07:23:08.098" v="759" actId="1076"/>
          <ac:spMkLst>
            <pc:docMk/>
            <pc:sldMk cId="381781689" sldId="272"/>
            <ac:spMk id="5" creationId="{90E9CB5B-0336-45F0-AE49-8C25531C41EB}"/>
          </ac:spMkLst>
        </pc:spChg>
      </pc:sldChg>
      <pc:sldChg chg="add del">
        <pc:chgData name="Ellie Small" userId="2e7173aac0d4d449" providerId="LiveId" clId="{8E189E1B-B55A-418D-881C-D131EA0AE867}" dt="2019-12-06T07:09:53.353" v="686" actId="2696"/>
        <pc:sldMkLst>
          <pc:docMk/>
          <pc:sldMk cId="94529319" sldId="273"/>
        </pc:sldMkLst>
      </pc:sldChg>
    </pc:docChg>
  </pc:docChgLst>
  <pc:docChgLst>
    <pc:chgData name="Ellie Small" userId="2e7173aac0d4d449" providerId="LiveId" clId="{B77AFBA9-81F7-43FF-B0B8-1E8CECFB338E}"/>
    <pc:docChg chg="custSel addSld delSld modSld">
      <pc:chgData name="Ellie Small" userId="2e7173aac0d4d449" providerId="LiveId" clId="{B77AFBA9-81F7-43FF-B0B8-1E8CECFB338E}" dt="2020-10-19T07:47:53.797" v="198" actId="20577"/>
      <pc:docMkLst>
        <pc:docMk/>
      </pc:docMkLst>
      <pc:sldChg chg="modSp mod">
        <pc:chgData name="Ellie Small" userId="2e7173aac0d4d449" providerId="LiveId" clId="{B77AFBA9-81F7-43FF-B0B8-1E8CECFB338E}" dt="2020-10-19T04:51:43.085" v="6" actId="20577"/>
        <pc:sldMkLst>
          <pc:docMk/>
          <pc:sldMk cId="4269857569" sldId="256"/>
        </pc:sldMkLst>
        <pc:spChg chg="mod">
          <ac:chgData name="Ellie Small" userId="2e7173aac0d4d449" providerId="LiveId" clId="{B77AFBA9-81F7-43FF-B0B8-1E8CECFB338E}" dt="2020-10-19T04:51:43.085" v="6" actId="20577"/>
          <ac:spMkLst>
            <pc:docMk/>
            <pc:sldMk cId="4269857569" sldId="256"/>
            <ac:spMk id="2" creationId="{00000000-0000-0000-0000-000000000000}"/>
          </ac:spMkLst>
        </pc:spChg>
      </pc:sldChg>
      <pc:sldChg chg="modSp mod modAnim">
        <pc:chgData name="Ellie Small" userId="2e7173aac0d4d449" providerId="LiveId" clId="{B77AFBA9-81F7-43FF-B0B8-1E8CECFB338E}" dt="2020-10-19T04:59:48.218" v="174" actId="20577"/>
        <pc:sldMkLst>
          <pc:docMk/>
          <pc:sldMk cId="2842397445" sldId="267"/>
        </pc:sldMkLst>
        <pc:spChg chg="mod">
          <ac:chgData name="Ellie Small" userId="2e7173aac0d4d449" providerId="LiveId" clId="{B77AFBA9-81F7-43FF-B0B8-1E8CECFB338E}" dt="2020-10-19T04:59:48.218" v="174" actId="20577"/>
          <ac:spMkLst>
            <pc:docMk/>
            <pc:sldMk cId="2842397445" sldId="267"/>
            <ac:spMk id="7" creationId="{72F861AD-D2B0-4ECF-9774-06237EC7BB74}"/>
          </ac:spMkLst>
        </pc:spChg>
      </pc:sldChg>
      <pc:sldChg chg="addSp delSp modSp mod modAnim">
        <pc:chgData name="Ellie Small" userId="2e7173aac0d4d449" providerId="LiveId" clId="{B77AFBA9-81F7-43FF-B0B8-1E8CECFB338E}" dt="2020-10-19T07:47:43.211" v="187" actId="20577"/>
        <pc:sldMkLst>
          <pc:docMk/>
          <pc:sldMk cId="0" sldId="271"/>
        </pc:sldMkLst>
        <pc:spChg chg="del">
          <ac:chgData name="Ellie Small" userId="2e7173aac0d4d449" providerId="LiveId" clId="{B77AFBA9-81F7-43FF-B0B8-1E8CECFB338E}" dt="2020-10-19T04:53:28.222" v="14" actId="478"/>
          <ac:spMkLst>
            <pc:docMk/>
            <pc:sldMk cId="0" sldId="271"/>
            <ac:spMk id="5" creationId="{00000000-0000-0000-0000-000000000000}"/>
          </ac:spMkLst>
        </pc:spChg>
        <pc:spChg chg="add mod">
          <ac:chgData name="Ellie Small" userId="2e7173aac0d4d449" providerId="LiveId" clId="{B77AFBA9-81F7-43FF-B0B8-1E8CECFB338E}" dt="2020-10-19T04:53:49.966" v="23" actId="1076"/>
          <ac:spMkLst>
            <pc:docMk/>
            <pc:sldMk cId="0" sldId="271"/>
            <ac:spMk id="6" creationId="{2DE1A7F7-18F9-4289-A387-3DF78530F9FF}"/>
          </ac:spMkLst>
        </pc:spChg>
        <pc:spChg chg="mod">
          <ac:chgData name="Ellie Small" userId="2e7173aac0d4d449" providerId="LiveId" clId="{B77AFBA9-81F7-43FF-B0B8-1E8CECFB338E}" dt="2020-10-19T07:47:43.211" v="187" actId="20577"/>
          <ac:spMkLst>
            <pc:docMk/>
            <pc:sldMk cId="0" sldId="271"/>
            <ac:spMk id="7" creationId="{72F861AD-D2B0-4ECF-9774-06237EC7BB74}"/>
          </ac:spMkLst>
        </pc:spChg>
      </pc:sldChg>
      <pc:sldChg chg="modSp add mod modAnim">
        <pc:chgData name="Ellie Small" userId="2e7173aac0d4d449" providerId="LiveId" clId="{B77AFBA9-81F7-43FF-B0B8-1E8CECFB338E}" dt="2020-10-19T04:56:15.048" v="58" actId="27636"/>
        <pc:sldMkLst>
          <pc:docMk/>
          <pc:sldMk cId="373944420" sldId="272"/>
        </pc:sldMkLst>
        <pc:spChg chg="mod">
          <ac:chgData name="Ellie Small" userId="2e7173aac0d4d449" providerId="LiveId" clId="{B77AFBA9-81F7-43FF-B0B8-1E8CECFB338E}" dt="2020-10-19T04:55:47.872" v="53" actId="20577"/>
          <ac:spMkLst>
            <pc:docMk/>
            <pc:sldMk cId="373944420" sldId="272"/>
            <ac:spMk id="6" creationId="{2DE1A7F7-18F9-4289-A387-3DF78530F9FF}"/>
          </ac:spMkLst>
        </pc:spChg>
        <pc:spChg chg="mod">
          <ac:chgData name="Ellie Small" userId="2e7173aac0d4d449" providerId="LiveId" clId="{B77AFBA9-81F7-43FF-B0B8-1E8CECFB338E}" dt="2020-10-19T04:56:15.048" v="58" actId="27636"/>
          <ac:spMkLst>
            <pc:docMk/>
            <pc:sldMk cId="373944420" sldId="272"/>
            <ac:spMk id="7" creationId="{72F861AD-D2B0-4ECF-9774-06237EC7BB74}"/>
          </ac:spMkLst>
        </pc:spChg>
      </pc:sldChg>
      <pc:sldChg chg="modSp del mod">
        <pc:chgData name="Ellie Small" userId="2e7173aac0d4d449" providerId="LiveId" clId="{B77AFBA9-81F7-43FF-B0B8-1E8CECFB338E}" dt="2020-10-19T04:56:59.701" v="67" actId="20577"/>
        <pc:sldMkLst>
          <pc:docMk/>
          <pc:sldMk cId="4210519305" sldId="299"/>
        </pc:sldMkLst>
        <pc:spChg chg="mod">
          <ac:chgData name="Ellie Small" userId="2e7173aac0d4d449" providerId="LiveId" clId="{B77AFBA9-81F7-43FF-B0B8-1E8CECFB338E}" dt="2020-10-19T04:56:59.701" v="67" actId="20577"/>
          <ac:spMkLst>
            <pc:docMk/>
            <pc:sldMk cId="4210519305" sldId="299"/>
            <ac:spMk id="2" creationId="{DA0CD55F-603C-4D2A-BE44-42317491026A}"/>
          </ac:spMkLst>
        </pc:spChg>
      </pc:sldChg>
      <pc:sldChg chg="modSp mod">
        <pc:chgData name="Ellie Small" userId="2e7173aac0d4d449" providerId="LiveId" clId="{B77AFBA9-81F7-43FF-B0B8-1E8CECFB338E}" dt="2020-10-19T04:57:19.881" v="76" actId="20577"/>
        <pc:sldMkLst>
          <pc:docMk/>
          <pc:sldMk cId="175101137" sldId="300"/>
        </pc:sldMkLst>
        <pc:spChg chg="mod">
          <ac:chgData name="Ellie Small" userId="2e7173aac0d4d449" providerId="LiveId" clId="{B77AFBA9-81F7-43FF-B0B8-1E8CECFB338E}" dt="2020-10-19T04:57:19.881" v="76" actId="20577"/>
          <ac:spMkLst>
            <pc:docMk/>
            <pc:sldMk cId="175101137" sldId="300"/>
            <ac:spMk id="2" creationId="{DA0CD55F-603C-4D2A-BE44-42317491026A}"/>
          </ac:spMkLst>
        </pc:spChg>
      </pc:sldChg>
      <pc:sldChg chg="modSp mod">
        <pc:chgData name="Ellie Small" userId="2e7173aac0d4d449" providerId="LiveId" clId="{B77AFBA9-81F7-43FF-B0B8-1E8CECFB338E}" dt="2020-10-19T04:57:38.782" v="85" actId="20577"/>
        <pc:sldMkLst>
          <pc:docMk/>
          <pc:sldMk cId="3447067304" sldId="301"/>
        </pc:sldMkLst>
        <pc:spChg chg="mod">
          <ac:chgData name="Ellie Small" userId="2e7173aac0d4d449" providerId="LiveId" clId="{B77AFBA9-81F7-43FF-B0B8-1E8CECFB338E}" dt="2020-10-19T04:57:38.782" v="85" actId="20577"/>
          <ac:spMkLst>
            <pc:docMk/>
            <pc:sldMk cId="3447067304" sldId="301"/>
            <ac:spMk id="2" creationId="{DA0CD55F-603C-4D2A-BE44-42317491026A}"/>
          </ac:spMkLst>
        </pc:spChg>
      </pc:sldChg>
      <pc:sldChg chg="modSp mod">
        <pc:chgData name="Ellie Small" userId="2e7173aac0d4d449" providerId="LiveId" clId="{B77AFBA9-81F7-43FF-B0B8-1E8CECFB338E}" dt="2020-10-19T04:57:56.698" v="94" actId="20577"/>
        <pc:sldMkLst>
          <pc:docMk/>
          <pc:sldMk cId="725995713" sldId="302"/>
        </pc:sldMkLst>
        <pc:spChg chg="mod">
          <ac:chgData name="Ellie Small" userId="2e7173aac0d4d449" providerId="LiveId" clId="{B77AFBA9-81F7-43FF-B0B8-1E8CECFB338E}" dt="2020-10-19T04:57:56.698" v="94" actId="20577"/>
          <ac:spMkLst>
            <pc:docMk/>
            <pc:sldMk cId="725995713" sldId="302"/>
            <ac:spMk id="2" creationId="{DA0CD55F-603C-4D2A-BE44-42317491026A}"/>
          </ac:spMkLst>
        </pc:spChg>
      </pc:sldChg>
      <pc:sldChg chg="modSp mod">
        <pc:chgData name="Ellie Small" userId="2e7173aac0d4d449" providerId="LiveId" clId="{B77AFBA9-81F7-43FF-B0B8-1E8CECFB338E}" dt="2020-10-19T04:58:18.486" v="103" actId="20577"/>
        <pc:sldMkLst>
          <pc:docMk/>
          <pc:sldMk cId="1368759399" sldId="303"/>
        </pc:sldMkLst>
        <pc:spChg chg="mod">
          <ac:chgData name="Ellie Small" userId="2e7173aac0d4d449" providerId="LiveId" clId="{B77AFBA9-81F7-43FF-B0B8-1E8CECFB338E}" dt="2020-10-19T04:58:18.486" v="103" actId="20577"/>
          <ac:spMkLst>
            <pc:docMk/>
            <pc:sldMk cId="1368759399" sldId="303"/>
            <ac:spMk id="2" creationId="{DA0CD55F-603C-4D2A-BE44-42317491026A}"/>
          </ac:spMkLst>
        </pc:spChg>
      </pc:sldChg>
      <pc:sldChg chg="modSp mod">
        <pc:chgData name="Ellie Small" userId="2e7173aac0d4d449" providerId="LiveId" clId="{B77AFBA9-81F7-43FF-B0B8-1E8CECFB338E}" dt="2020-10-19T07:47:53.797" v="198" actId="20577"/>
        <pc:sldMkLst>
          <pc:docMk/>
          <pc:sldMk cId="3133953005" sldId="304"/>
        </pc:sldMkLst>
        <pc:spChg chg="mod">
          <ac:chgData name="Ellie Small" userId="2e7173aac0d4d449" providerId="LiveId" clId="{B77AFBA9-81F7-43FF-B0B8-1E8CECFB338E}" dt="2020-10-19T04:58:45.052" v="116" actId="20577"/>
          <ac:spMkLst>
            <pc:docMk/>
            <pc:sldMk cId="3133953005" sldId="304"/>
            <ac:spMk id="2" creationId="{DA0CD55F-603C-4D2A-BE44-42317491026A}"/>
          </ac:spMkLst>
        </pc:spChg>
        <pc:spChg chg="mod">
          <ac:chgData name="Ellie Small" userId="2e7173aac0d4d449" providerId="LiveId" clId="{B77AFBA9-81F7-43FF-B0B8-1E8CECFB338E}" dt="2020-10-19T07:47:53.797" v="198" actId="20577"/>
          <ac:spMkLst>
            <pc:docMk/>
            <pc:sldMk cId="3133953005" sldId="304"/>
            <ac:spMk id="3" creationId="{55001A84-3A36-4927-A44F-2BB39E2B1C33}"/>
          </ac:spMkLst>
        </pc:spChg>
      </pc:sldChg>
      <pc:sldChg chg="del">
        <pc:chgData name="Ellie Small" userId="2e7173aac0d4d449" providerId="LiveId" clId="{B77AFBA9-81F7-43FF-B0B8-1E8CECFB338E}" dt="2020-10-19T04:54:57.655" v="43" actId="47"/>
        <pc:sldMkLst>
          <pc:docMk/>
          <pc:sldMk cId="719258999" sldId="318"/>
        </pc:sldMkLst>
      </pc:sldChg>
      <pc:sldChg chg="del">
        <pc:chgData name="Ellie Small" userId="2e7173aac0d4d449" providerId="LiveId" clId="{B77AFBA9-81F7-43FF-B0B8-1E8CECFB338E}" dt="2020-10-19T04:54:57.655" v="43" actId="47"/>
        <pc:sldMkLst>
          <pc:docMk/>
          <pc:sldMk cId="3195460823" sldId="319"/>
        </pc:sldMkLst>
      </pc:sldChg>
      <pc:sldChg chg="del">
        <pc:chgData name="Ellie Small" userId="2e7173aac0d4d449" providerId="LiveId" clId="{B77AFBA9-81F7-43FF-B0B8-1E8CECFB338E}" dt="2020-10-19T04:54:57.655" v="43" actId="47"/>
        <pc:sldMkLst>
          <pc:docMk/>
          <pc:sldMk cId="791354060" sldId="320"/>
        </pc:sldMkLst>
      </pc:sldChg>
      <pc:sldChg chg="del">
        <pc:chgData name="Ellie Small" userId="2e7173aac0d4d449" providerId="LiveId" clId="{B77AFBA9-81F7-43FF-B0B8-1E8CECFB338E}" dt="2020-10-19T04:54:57.655" v="43" actId="47"/>
        <pc:sldMkLst>
          <pc:docMk/>
          <pc:sldMk cId="4225481942" sldId="321"/>
        </pc:sldMkLst>
      </pc:sldChg>
      <pc:sldChg chg="del">
        <pc:chgData name="Ellie Small" userId="2e7173aac0d4d449" providerId="LiveId" clId="{B77AFBA9-81F7-43FF-B0B8-1E8CECFB338E}" dt="2020-10-19T04:54:57.655" v="43" actId="47"/>
        <pc:sldMkLst>
          <pc:docMk/>
          <pc:sldMk cId="1207890025" sldId="323"/>
        </pc:sldMkLst>
      </pc:sldChg>
      <pc:sldChg chg="del">
        <pc:chgData name="Ellie Small" userId="2e7173aac0d4d449" providerId="LiveId" clId="{B77AFBA9-81F7-43FF-B0B8-1E8CECFB338E}" dt="2020-10-19T04:54:57.655" v="43" actId="47"/>
        <pc:sldMkLst>
          <pc:docMk/>
          <pc:sldMk cId="1084178819" sldId="324"/>
        </pc:sldMkLst>
      </pc:sldChg>
      <pc:sldChg chg="del">
        <pc:chgData name="Ellie Small" userId="2e7173aac0d4d449" providerId="LiveId" clId="{B77AFBA9-81F7-43FF-B0B8-1E8CECFB338E}" dt="2020-10-19T04:54:57.655" v="43" actId="47"/>
        <pc:sldMkLst>
          <pc:docMk/>
          <pc:sldMk cId="798894337" sldId="325"/>
        </pc:sldMkLst>
      </pc:sldChg>
      <pc:sldChg chg="del">
        <pc:chgData name="Ellie Small" userId="2e7173aac0d4d449" providerId="LiveId" clId="{B77AFBA9-81F7-43FF-B0B8-1E8CECFB338E}" dt="2020-10-19T04:54:57.655" v="43" actId="47"/>
        <pc:sldMkLst>
          <pc:docMk/>
          <pc:sldMk cId="1219845777" sldId="326"/>
        </pc:sldMkLst>
      </pc:sldChg>
      <pc:sldChg chg="del">
        <pc:chgData name="Ellie Small" userId="2e7173aac0d4d449" providerId="LiveId" clId="{B77AFBA9-81F7-43FF-B0B8-1E8CECFB338E}" dt="2020-10-19T04:54:57.655" v="43" actId="47"/>
        <pc:sldMkLst>
          <pc:docMk/>
          <pc:sldMk cId="2334430350" sldId="330"/>
        </pc:sldMkLst>
      </pc:sldChg>
      <pc:sldChg chg="del">
        <pc:chgData name="Ellie Small" userId="2e7173aac0d4d449" providerId="LiveId" clId="{B77AFBA9-81F7-43FF-B0B8-1E8CECFB338E}" dt="2020-10-19T04:54:57.655" v="43" actId="47"/>
        <pc:sldMkLst>
          <pc:docMk/>
          <pc:sldMk cId="2661363652" sldId="331"/>
        </pc:sldMkLst>
      </pc:sldChg>
      <pc:sldChg chg="del">
        <pc:chgData name="Ellie Small" userId="2e7173aac0d4d449" providerId="LiveId" clId="{B77AFBA9-81F7-43FF-B0B8-1E8CECFB338E}" dt="2020-10-19T04:54:57.655" v="43" actId="47"/>
        <pc:sldMkLst>
          <pc:docMk/>
          <pc:sldMk cId="2737556813" sldId="332"/>
        </pc:sldMkLst>
      </pc:sldChg>
    </pc:docChg>
  </pc:docChgLst>
  <pc:docChgLst>
    <pc:chgData name="Ellie Small" userId="2e7173aac0d4d449" providerId="LiveId" clId="{33F77980-B683-4D28-9A52-3D2956250DB1}"/>
    <pc:docChg chg="undo custSel addSld delSld modSld sldOrd">
      <pc:chgData name="Ellie Small" userId="2e7173aac0d4d449" providerId="LiveId" clId="{33F77980-B683-4D28-9A52-3D2956250DB1}" dt="2020-08-30T23:08:40.368" v="13967" actId="20577"/>
      <pc:docMkLst>
        <pc:docMk/>
      </pc:docMkLst>
      <pc:sldChg chg="modSp mod">
        <pc:chgData name="Ellie Small" userId="2e7173aac0d4d449" providerId="LiveId" clId="{33F77980-B683-4D28-9A52-3D2956250DB1}" dt="2020-08-27T22:39:50.078" v="9946" actId="20577"/>
        <pc:sldMkLst>
          <pc:docMk/>
          <pc:sldMk cId="4269857569" sldId="256"/>
        </pc:sldMkLst>
        <pc:spChg chg="mod">
          <ac:chgData name="Ellie Small" userId="2e7173aac0d4d449" providerId="LiveId" clId="{33F77980-B683-4D28-9A52-3D2956250DB1}" dt="2020-08-27T22:39:50.078" v="9946" actId="20577"/>
          <ac:spMkLst>
            <pc:docMk/>
            <pc:sldMk cId="4269857569" sldId="256"/>
            <ac:spMk id="2" creationId="{00000000-0000-0000-0000-000000000000}"/>
          </ac:spMkLst>
        </pc:spChg>
      </pc:sldChg>
      <pc:sldChg chg="addSp delSp modSp mod modAnim">
        <pc:chgData name="Ellie Small" userId="2e7173aac0d4d449" providerId="LiveId" clId="{33F77980-B683-4D28-9A52-3D2956250DB1}" dt="2020-08-27T22:50:25.859" v="9962"/>
        <pc:sldMkLst>
          <pc:docMk/>
          <pc:sldMk cId="3165814184" sldId="260"/>
        </pc:sldMkLst>
        <pc:spChg chg="mod">
          <ac:chgData name="Ellie Small" userId="2e7173aac0d4d449" providerId="LiveId" clId="{33F77980-B683-4D28-9A52-3D2956250DB1}" dt="2020-08-24T16:36:52.618" v="347" actId="20577"/>
          <ac:spMkLst>
            <pc:docMk/>
            <pc:sldMk cId="3165814184" sldId="260"/>
            <ac:spMk id="2" creationId="{DA0CD55F-603C-4D2A-BE44-42317491026A}"/>
          </ac:spMkLst>
        </pc:spChg>
        <pc:spChg chg="mod">
          <ac:chgData name="Ellie Small" userId="2e7173aac0d4d449" providerId="LiveId" clId="{33F77980-B683-4D28-9A52-3D2956250DB1}" dt="2020-08-27T22:49:56.132" v="9957" actId="20577"/>
          <ac:spMkLst>
            <pc:docMk/>
            <pc:sldMk cId="3165814184" sldId="260"/>
            <ac:spMk id="3" creationId="{55001A84-3A36-4927-A44F-2BB39E2B1C33}"/>
          </ac:spMkLst>
        </pc:spChg>
        <pc:spChg chg="add mod">
          <ac:chgData name="Ellie Small" userId="2e7173aac0d4d449" providerId="LiveId" clId="{33F77980-B683-4D28-9A52-3D2956250DB1}" dt="2020-08-24T17:27:49.769" v="909" actId="14100"/>
          <ac:spMkLst>
            <pc:docMk/>
            <pc:sldMk cId="3165814184" sldId="260"/>
            <ac:spMk id="7" creationId="{7B22A4EF-1B53-438C-B5DD-CB220E4EA33A}"/>
          </ac:spMkLst>
        </pc:spChg>
        <pc:spChg chg="add del mod">
          <ac:chgData name="Ellie Small" userId="2e7173aac0d4d449" providerId="LiveId" clId="{33F77980-B683-4D28-9A52-3D2956250DB1}" dt="2020-08-24T17:18:21.559" v="741" actId="478"/>
          <ac:spMkLst>
            <pc:docMk/>
            <pc:sldMk cId="3165814184" sldId="260"/>
            <ac:spMk id="8" creationId="{A7F6E7A9-0516-402A-A774-DDBBB0496346}"/>
          </ac:spMkLst>
        </pc:spChg>
        <pc:picChg chg="add mod modCrop">
          <ac:chgData name="Ellie Small" userId="2e7173aac0d4d449" providerId="LiveId" clId="{33F77980-B683-4D28-9A52-3D2956250DB1}" dt="2020-08-24T17:17:07.517" v="707" actId="1076"/>
          <ac:picMkLst>
            <pc:docMk/>
            <pc:sldMk cId="3165814184" sldId="260"/>
            <ac:picMk id="6" creationId="{B3016367-C5BF-441E-9684-2AAF9C6F82BA}"/>
          </ac:picMkLst>
        </pc:picChg>
      </pc:sldChg>
      <pc:sldChg chg="addSp delSp modSp mod modAnim">
        <pc:chgData name="Ellie Small" userId="2e7173aac0d4d449" providerId="LiveId" clId="{33F77980-B683-4D28-9A52-3D2956250DB1}" dt="2020-08-27T23:00:58.004" v="10070"/>
        <pc:sldMkLst>
          <pc:docMk/>
          <pc:sldMk cId="3126147523" sldId="266"/>
        </pc:sldMkLst>
        <pc:spChg chg="mod">
          <ac:chgData name="Ellie Small" userId="2e7173aac0d4d449" providerId="LiveId" clId="{33F77980-B683-4D28-9A52-3D2956250DB1}" dt="2020-08-26T03:15:50.981" v="2225" actId="20577"/>
          <ac:spMkLst>
            <pc:docMk/>
            <pc:sldMk cId="3126147523" sldId="266"/>
            <ac:spMk id="2" creationId="{DA0CD55F-603C-4D2A-BE44-42317491026A}"/>
          </ac:spMkLst>
        </pc:spChg>
        <pc:spChg chg="mod">
          <ac:chgData name="Ellie Small" userId="2e7173aac0d4d449" providerId="LiveId" clId="{33F77980-B683-4D28-9A52-3D2956250DB1}" dt="2020-08-27T22:59:22.416" v="10042" actId="20577"/>
          <ac:spMkLst>
            <pc:docMk/>
            <pc:sldMk cId="3126147523" sldId="266"/>
            <ac:spMk id="3" creationId="{55001A84-3A36-4927-A44F-2BB39E2B1C33}"/>
          </ac:spMkLst>
        </pc:spChg>
        <pc:spChg chg="add mod">
          <ac:chgData name="Ellie Small" userId="2e7173aac0d4d449" providerId="LiveId" clId="{33F77980-B683-4D28-9A52-3D2956250DB1}" dt="2020-08-27T23:00:30.112" v="10064" actId="113"/>
          <ac:spMkLst>
            <pc:docMk/>
            <pc:sldMk cId="3126147523" sldId="266"/>
            <ac:spMk id="6" creationId="{1BE97FD1-F115-4059-A042-49DEAC8D5D91}"/>
          </ac:spMkLst>
        </pc:spChg>
        <pc:picChg chg="add del mod modCrop">
          <ac:chgData name="Ellie Small" userId="2e7173aac0d4d449" providerId="LiveId" clId="{33F77980-B683-4D28-9A52-3D2956250DB1}" dt="2020-08-27T21:48:56.082" v="9870" actId="478"/>
          <ac:picMkLst>
            <pc:docMk/>
            <pc:sldMk cId="3126147523" sldId="266"/>
            <ac:picMk id="5" creationId="{AD2D4513-B92F-42A4-AEF2-970CCA8A47AF}"/>
          </ac:picMkLst>
        </pc:picChg>
        <pc:picChg chg="add mod modCrop">
          <ac:chgData name="Ellie Small" userId="2e7173aac0d4d449" providerId="LiveId" clId="{33F77980-B683-4D28-9A52-3D2956250DB1}" dt="2020-08-27T21:53:06.593" v="9903" actId="1076"/>
          <ac:picMkLst>
            <pc:docMk/>
            <pc:sldMk cId="3126147523" sldId="266"/>
            <ac:picMk id="7" creationId="{FFD6A5B8-90AE-4F97-8333-F2C24FA0BC4C}"/>
          </ac:picMkLst>
        </pc:picChg>
        <pc:picChg chg="add mod modCrop">
          <ac:chgData name="Ellie Small" userId="2e7173aac0d4d449" providerId="LiveId" clId="{33F77980-B683-4D28-9A52-3D2956250DB1}" dt="2020-08-27T21:53:26.394" v="9907" actId="14100"/>
          <ac:picMkLst>
            <pc:docMk/>
            <pc:sldMk cId="3126147523" sldId="266"/>
            <ac:picMk id="8" creationId="{A94F9BF8-5285-43BC-B4C7-6AB96CBE712B}"/>
          </ac:picMkLst>
        </pc:picChg>
      </pc:sldChg>
      <pc:sldChg chg="modSp mod modAnim">
        <pc:chgData name="Ellie Small" userId="2e7173aac0d4d449" providerId="LiveId" clId="{33F77980-B683-4D28-9A52-3D2956250DB1}" dt="2020-08-30T22:40:31.207" v="13743" actId="20577"/>
        <pc:sldMkLst>
          <pc:docMk/>
          <pc:sldMk cId="2842397445" sldId="267"/>
        </pc:sldMkLst>
        <pc:spChg chg="mod">
          <ac:chgData name="Ellie Small" userId="2e7173aac0d4d449" providerId="LiveId" clId="{33F77980-B683-4D28-9A52-3D2956250DB1}" dt="2020-08-30T22:40:31.207" v="13743" actId="20577"/>
          <ac:spMkLst>
            <pc:docMk/>
            <pc:sldMk cId="2842397445" sldId="267"/>
            <ac:spMk id="7" creationId="{72F861AD-D2B0-4ECF-9774-06237EC7BB74}"/>
          </ac:spMkLst>
        </pc:spChg>
      </pc:sldChg>
      <pc:sldChg chg="modSp mod modAnim">
        <pc:chgData name="Ellie Small" userId="2e7173aac0d4d449" providerId="LiveId" clId="{33F77980-B683-4D28-9A52-3D2956250DB1}" dt="2020-08-28T02:21:27.265" v="11880"/>
        <pc:sldMkLst>
          <pc:docMk/>
          <pc:sldMk cId="0" sldId="271"/>
        </pc:sldMkLst>
        <pc:spChg chg="mod">
          <ac:chgData name="Ellie Small" userId="2e7173aac0d4d449" providerId="LiveId" clId="{33F77980-B683-4D28-9A52-3D2956250DB1}" dt="2020-08-28T02:21:13.243" v="11879"/>
          <ac:spMkLst>
            <pc:docMk/>
            <pc:sldMk cId="0" sldId="271"/>
            <ac:spMk id="7" creationId="{72F861AD-D2B0-4ECF-9774-06237EC7BB74}"/>
          </ac:spMkLst>
        </pc:spChg>
      </pc:sldChg>
      <pc:sldChg chg="del">
        <pc:chgData name="Ellie Small" userId="2e7173aac0d4d449" providerId="LiveId" clId="{33F77980-B683-4D28-9A52-3D2956250DB1}" dt="2020-08-24T17:43:00.317" v="1068" actId="47"/>
        <pc:sldMkLst>
          <pc:docMk/>
          <pc:sldMk cId="3481770991" sldId="283"/>
        </pc:sldMkLst>
      </pc:sldChg>
      <pc:sldChg chg="del">
        <pc:chgData name="Ellie Small" userId="2e7173aac0d4d449" providerId="LiveId" clId="{33F77980-B683-4D28-9A52-3D2956250DB1}" dt="2020-08-24T17:42:55.166" v="1067" actId="47"/>
        <pc:sldMkLst>
          <pc:docMk/>
          <pc:sldMk cId="2488943553" sldId="284"/>
        </pc:sldMkLst>
      </pc:sldChg>
      <pc:sldChg chg="del">
        <pc:chgData name="Ellie Small" userId="2e7173aac0d4d449" providerId="LiveId" clId="{33F77980-B683-4D28-9A52-3D2956250DB1}" dt="2020-08-24T17:42:55.166" v="1067" actId="47"/>
        <pc:sldMkLst>
          <pc:docMk/>
          <pc:sldMk cId="2707645076" sldId="285"/>
        </pc:sldMkLst>
      </pc:sldChg>
      <pc:sldChg chg="del">
        <pc:chgData name="Ellie Small" userId="2e7173aac0d4d449" providerId="LiveId" clId="{33F77980-B683-4D28-9A52-3D2956250DB1}" dt="2020-08-24T17:42:55.166" v="1067" actId="47"/>
        <pc:sldMkLst>
          <pc:docMk/>
          <pc:sldMk cId="615878692" sldId="286"/>
        </pc:sldMkLst>
      </pc:sldChg>
      <pc:sldChg chg="del">
        <pc:chgData name="Ellie Small" userId="2e7173aac0d4d449" providerId="LiveId" clId="{33F77980-B683-4D28-9A52-3D2956250DB1}" dt="2020-08-24T17:42:55.166" v="1067" actId="47"/>
        <pc:sldMkLst>
          <pc:docMk/>
          <pc:sldMk cId="4078085768" sldId="287"/>
        </pc:sldMkLst>
      </pc:sldChg>
      <pc:sldChg chg="del">
        <pc:chgData name="Ellie Small" userId="2e7173aac0d4d449" providerId="LiveId" clId="{33F77980-B683-4D28-9A52-3D2956250DB1}" dt="2020-08-24T17:42:55.166" v="1067" actId="47"/>
        <pc:sldMkLst>
          <pc:docMk/>
          <pc:sldMk cId="2335999858" sldId="288"/>
        </pc:sldMkLst>
      </pc:sldChg>
      <pc:sldChg chg="del">
        <pc:chgData name="Ellie Small" userId="2e7173aac0d4d449" providerId="LiveId" clId="{33F77980-B683-4D28-9A52-3D2956250DB1}" dt="2020-08-24T17:42:55.166" v="1067" actId="47"/>
        <pc:sldMkLst>
          <pc:docMk/>
          <pc:sldMk cId="1257059101" sldId="289"/>
        </pc:sldMkLst>
      </pc:sldChg>
      <pc:sldChg chg="del">
        <pc:chgData name="Ellie Small" userId="2e7173aac0d4d449" providerId="LiveId" clId="{33F77980-B683-4D28-9A52-3D2956250DB1}" dt="2020-08-24T17:42:55.166" v="1067" actId="47"/>
        <pc:sldMkLst>
          <pc:docMk/>
          <pc:sldMk cId="2078359354" sldId="291"/>
        </pc:sldMkLst>
      </pc:sldChg>
      <pc:sldChg chg="del">
        <pc:chgData name="Ellie Small" userId="2e7173aac0d4d449" providerId="LiveId" clId="{33F77980-B683-4D28-9A52-3D2956250DB1}" dt="2020-08-24T17:42:55.166" v="1067" actId="47"/>
        <pc:sldMkLst>
          <pc:docMk/>
          <pc:sldMk cId="1685683676" sldId="292"/>
        </pc:sldMkLst>
      </pc:sldChg>
      <pc:sldChg chg="del">
        <pc:chgData name="Ellie Small" userId="2e7173aac0d4d449" providerId="LiveId" clId="{33F77980-B683-4D28-9A52-3D2956250DB1}" dt="2020-08-24T17:42:55.166" v="1067" actId="47"/>
        <pc:sldMkLst>
          <pc:docMk/>
          <pc:sldMk cId="3206228696" sldId="293"/>
        </pc:sldMkLst>
      </pc:sldChg>
      <pc:sldChg chg="del">
        <pc:chgData name="Ellie Small" userId="2e7173aac0d4d449" providerId="LiveId" clId="{33F77980-B683-4D28-9A52-3D2956250DB1}" dt="2020-08-24T17:42:55.166" v="1067" actId="47"/>
        <pc:sldMkLst>
          <pc:docMk/>
          <pc:sldMk cId="2476866243" sldId="294"/>
        </pc:sldMkLst>
      </pc:sldChg>
      <pc:sldChg chg="addSp delSp modSp add mod modAnim">
        <pc:chgData name="Ellie Small" userId="2e7173aac0d4d449" providerId="LiveId" clId="{33F77980-B683-4D28-9A52-3D2956250DB1}" dt="2020-08-27T22:55:39.302" v="9994" actId="179"/>
        <pc:sldMkLst>
          <pc:docMk/>
          <pc:sldMk cId="3408154909" sldId="295"/>
        </pc:sldMkLst>
        <pc:spChg chg="mod">
          <ac:chgData name="Ellie Small" userId="2e7173aac0d4d449" providerId="LiveId" clId="{33F77980-B683-4D28-9A52-3D2956250DB1}" dt="2020-08-25T03:59:02.522" v="1142" actId="20577"/>
          <ac:spMkLst>
            <pc:docMk/>
            <pc:sldMk cId="3408154909" sldId="295"/>
            <ac:spMk id="2" creationId="{DA0CD55F-603C-4D2A-BE44-42317491026A}"/>
          </ac:spMkLst>
        </pc:spChg>
        <pc:spChg chg="mod">
          <ac:chgData name="Ellie Small" userId="2e7173aac0d4d449" providerId="LiveId" clId="{33F77980-B683-4D28-9A52-3D2956250DB1}" dt="2020-08-27T22:55:39.302" v="9994" actId="179"/>
          <ac:spMkLst>
            <pc:docMk/>
            <pc:sldMk cId="3408154909" sldId="295"/>
            <ac:spMk id="3" creationId="{55001A84-3A36-4927-A44F-2BB39E2B1C33}"/>
          </ac:spMkLst>
        </pc:spChg>
        <pc:spChg chg="add mod">
          <ac:chgData name="Ellie Small" userId="2e7173aac0d4d449" providerId="LiveId" clId="{33F77980-B683-4D28-9A52-3D2956250DB1}" dt="2020-08-24T17:34:19.141" v="1054" actId="1076"/>
          <ac:spMkLst>
            <pc:docMk/>
            <pc:sldMk cId="3408154909" sldId="295"/>
            <ac:spMk id="5" creationId="{B12BAA9A-4696-4EC8-9B32-DDC67F2B6E63}"/>
          </ac:spMkLst>
        </pc:spChg>
        <pc:spChg chg="del">
          <ac:chgData name="Ellie Small" userId="2e7173aac0d4d449" providerId="LiveId" clId="{33F77980-B683-4D28-9A52-3D2956250DB1}" dt="2020-08-24T17:33:13.630" v="1049" actId="478"/>
          <ac:spMkLst>
            <pc:docMk/>
            <pc:sldMk cId="3408154909" sldId="295"/>
            <ac:spMk id="7" creationId="{7B22A4EF-1B53-438C-B5DD-CB220E4EA33A}"/>
          </ac:spMkLst>
        </pc:spChg>
        <pc:spChg chg="add mod">
          <ac:chgData name="Ellie Small" userId="2e7173aac0d4d449" providerId="LiveId" clId="{33F77980-B683-4D28-9A52-3D2956250DB1}" dt="2020-08-24T17:34:22.972" v="1055" actId="1076"/>
          <ac:spMkLst>
            <pc:docMk/>
            <pc:sldMk cId="3408154909" sldId="295"/>
            <ac:spMk id="8" creationId="{C1DD15F7-92A9-42C2-A3BC-301BBF33E371}"/>
          </ac:spMkLst>
        </pc:spChg>
        <pc:picChg chg="mod">
          <ac:chgData name="Ellie Small" userId="2e7173aac0d4d449" providerId="LiveId" clId="{33F77980-B683-4D28-9A52-3D2956250DB1}" dt="2020-08-24T17:34:32.387" v="1056" actId="1076"/>
          <ac:picMkLst>
            <pc:docMk/>
            <pc:sldMk cId="3408154909" sldId="295"/>
            <ac:picMk id="6" creationId="{B3016367-C5BF-441E-9684-2AAF9C6F82BA}"/>
          </ac:picMkLst>
        </pc:picChg>
      </pc:sldChg>
      <pc:sldChg chg="addSp delSp modSp add mod ord modAnim">
        <pc:chgData name="Ellie Small" userId="2e7173aac0d4d449" providerId="LiveId" clId="{33F77980-B683-4D28-9A52-3D2956250DB1}" dt="2020-08-27T23:00:03.594" v="10062" actId="113"/>
        <pc:sldMkLst>
          <pc:docMk/>
          <pc:sldMk cId="3948285843" sldId="296"/>
        </pc:sldMkLst>
        <pc:spChg chg="mod">
          <ac:chgData name="Ellie Small" userId="2e7173aac0d4d449" providerId="LiveId" clId="{33F77980-B683-4D28-9A52-3D2956250DB1}" dt="2020-08-25T03:59:08.299" v="1146" actId="20577"/>
          <ac:spMkLst>
            <pc:docMk/>
            <pc:sldMk cId="3948285843" sldId="296"/>
            <ac:spMk id="2" creationId="{DA0CD55F-603C-4D2A-BE44-42317491026A}"/>
          </ac:spMkLst>
        </pc:spChg>
        <pc:spChg chg="mod">
          <ac:chgData name="Ellie Small" userId="2e7173aac0d4d449" providerId="LiveId" clId="{33F77980-B683-4D28-9A52-3D2956250DB1}" dt="2020-08-26T02:36:39.865" v="1935" actId="20577"/>
          <ac:spMkLst>
            <pc:docMk/>
            <pc:sldMk cId="3948285843" sldId="296"/>
            <ac:spMk id="3" creationId="{55001A84-3A36-4927-A44F-2BB39E2B1C33}"/>
          </ac:spMkLst>
        </pc:spChg>
        <pc:spChg chg="mod">
          <ac:chgData name="Ellie Small" userId="2e7173aac0d4d449" providerId="LiveId" clId="{33F77980-B683-4D28-9A52-3D2956250DB1}" dt="2020-08-25T04:07:30.005" v="1367" actId="1076"/>
          <ac:spMkLst>
            <pc:docMk/>
            <pc:sldMk cId="3948285843" sldId="296"/>
            <ac:spMk id="7" creationId="{7B22A4EF-1B53-438C-B5DD-CB220E4EA33A}"/>
          </ac:spMkLst>
        </pc:spChg>
        <pc:spChg chg="add mod">
          <ac:chgData name="Ellie Small" userId="2e7173aac0d4d449" providerId="LiveId" clId="{33F77980-B683-4D28-9A52-3D2956250DB1}" dt="2020-08-27T23:00:03.594" v="10062" actId="113"/>
          <ac:spMkLst>
            <pc:docMk/>
            <pc:sldMk cId="3948285843" sldId="296"/>
            <ac:spMk id="8" creationId="{EA183E68-8647-4019-94F9-B6FB8A417243}"/>
          </ac:spMkLst>
        </pc:spChg>
        <pc:spChg chg="add mod">
          <ac:chgData name="Ellie Small" userId="2e7173aac0d4d449" providerId="LiveId" clId="{33F77980-B683-4D28-9A52-3D2956250DB1}" dt="2020-08-25T04:11:13.460" v="1394" actId="1076"/>
          <ac:spMkLst>
            <pc:docMk/>
            <pc:sldMk cId="3948285843" sldId="296"/>
            <ac:spMk id="9" creationId="{7603E6EE-BD3C-4D32-9FCA-E87E9FD4064A}"/>
          </ac:spMkLst>
        </pc:spChg>
        <pc:picChg chg="add mod modCrop">
          <ac:chgData name="Ellie Small" userId="2e7173aac0d4d449" providerId="LiveId" clId="{33F77980-B683-4D28-9A52-3D2956250DB1}" dt="2020-08-25T04:05:03.176" v="1358" actId="1076"/>
          <ac:picMkLst>
            <pc:docMk/>
            <pc:sldMk cId="3948285843" sldId="296"/>
            <ac:picMk id="5" creationId="{DC7B794C-DDD1-476F-AC1E-FEFD6FD4074E}"/>
          </ac:picMkLst>
        </pc:picChg>
        <pc:picChg chg="del">
          <ac:chgData name="Ellie Small" userId="2e7173aac0d4d449" providerId="LiveId" clId="{33F77980-B683-4D28-9A52-3D2956250DB1}" dt="2020-08-25T04:03:48.590" v="1328" actId="478"/>
          <ac:picMkLst>
            <pc:docMk/>
            <pc:sldMk cId="3948285843" sldId="296"/>
            <ac:picMk id="6" creationId="{B3016367-C5BF-441E-9684-2AAF9C6F82BA}"/>
          </ac:picMkLst>
        </pc:picChg>
      </pc:sldChg>
      <pc:sldChg chg="modSp add del mod ord">
        <pc:chgData name="Ellie Small" userId="2e7173aac0d4d449" providerId="LiveId" clId="{33F77980-B683-4D28-9A52-3D2956250DB1}" dt="2020-08-25T04:12:20.450" v="1395" actId="47"/>
        <pc:sldMkLst>
          <pc:docMk/>
          <pc:sldMk cId="1666150437" sldId="297"/>
        </pc:sldMkLst>
        <pc:spChg chg="mod">
          <ac:chgData name="Ellie Small" userId="2e7173aac0d4d449" providerId="LiveId" clId="{33F77980-B683-4D28-9A52-3D2956250DB1}" dt="2020-08-25T03:59:16.817" v="1150" actId="20577"/>
          <ac:spMkLst>
            <pc:docMk/>
            <pc:sldMk cId="1666150437" sldId="297"/>
            <ac:spMk id="2" creationId="{DA0CD55F-603C-4D2A-BE44-42317491026A}"/>
          </ac:spMkLst>
        </pc:spChg>
      </pc:sldChg>
      <pc:sldChg chg="addSp delSp modSp add mod modAnim">
        <pc:chgData name="Ellie Small" userId="2e7173aac0d4d449" providerId="LiveId" clId="{33F77980-B683-4D28-9A52-3D2956250DB1}" dt="2020-08-28T02:32:07.047" v="11936" actId="14100"/>
        <pc:sldMkLst>
          <pc:docMk/>
          <pc:sldMk cId="2875482095" sldId="297"/>
        </pc:sldMkLst>
        <pc:spChg chg="mod">
          <ac:chgData name="Ellie Small" userId="2e7173aac0d4d449" providerId="LiveId" clId="{33F77980-B683-4D28-9A52-3D2956250DB1}" dt="2020-08-25T04:12:40.041" v="1397" actId="20577"/>
          <ac:spMkLst>
            <pc:docMk/>
            <pc:sldMk cId="2875482095" sldId="297"/>
            <ac:spMk id="2" creationId="{DA0CD55F-603C-4D2A-BE44-42317491026A}"/>
          </ac:spMkLst>
        </pc:spChg>
        <pc:spChg chg="mod">
          <ac:chgData name="Ellie Small" userId="2e7173aac0d4d449" providerId="LiveId" clId="{33F77980-B683-4D28-9A52-3D2956250DB1}" dt="2020-08-28T02:32:07.047" v="11936" actId="14100"/>
          <ac:spMkLst>
            <pc:docMk/>
            <pc:sldMk cId="2875482095" sldId="297"/>
            <ac:spMk id="3" creationId="{55001A84-3A36-4927-A44F-2BB39E2B1C33}"/>
          </ac:spMkLst>
        </pc:spChg>
        <pc:spChg chg="del">
          <ac:chgData name="Ellie Small" userId="2e7173aac0d4d449" providerId="LiveId" clId="{33F77980-B683-4D28-9A52-3D2956250DB1}" dt="2020-08-25T04:15:20.254" v="1420" actId="478"/>
          <ac:spMkLst>
            <pc:docMk/>
            <pc:sldMk cId="2875482095" sldId="297"/>
            <ac:spMk id="7" creationId="{7B22A4EF-1B53-438C-B5DD-CB220E4EA33A}"/>
          </ac:spMkLst>
        </pc:spChg>
        <pc:spChg chg="mod">
          <ac:chgData name="Ellie Small" userId="2e7173aac0d4d449" providerId="LiveId" clId="{33F77980-B683-4D28-9A52-3D2956250DB1}" dt="2020-08-27T22:59:51.290" v="10055" actId="113"/>
          <ac:spMkLst>
            <pc:docMk/>
            <pc:sldMk cId="2875482095" sldId="297"/>
            <ac:spMk id="8" creationId="{EA183E68-8647-4019-94F9-B6FB8A417243}"/>
          </ac:spMkLst>
        </pc:spChg>
        <pc:spChg chg="add del">
          <ac:chgData name="Ellie Small" userId="2e7173aac0d4d449" providerId="LiveId" clId="{33F77980-B683-4D28-9A52-3D2956250DB1}" dt="2020-08-25T04:16:44.299" v="1429" actId="478"/>
          <ac:spMkLst>
            <pc:docMk/>
            <pc:sldMk cId="2875482095" sldId="297"/>
            <ac:spMk id="9" creationId="{7603E6EE-BD3C-4D32-9FCA-E87E9FD4064A}"/>
          </ac:spMkLst>
        </pc:spChg>
        <pc:spChg chg="add del mod">
          <ac:chgData name="Ellie Small" userId="2e7173aac0d4d449" providerId="LiveId" clId="{33F77980-B683-4D28-9A52-3D2956250DB1}" dt="2020-08-25T04:23:22.784" v="1715" actId="1035"/>
          <ac:spMkLst>
            <pc:docMk/>
            <pc:sldMk cId="2875482095" sldId="297"/>
            <ac:spMk id="10" creationId="{5246543E-FE8C-4CC1-B8D8-C3DD1E3D4531}"/>
          </ac:spMkLst>
        </pc:spChg>
        <pc:spChg chg="add mod">
          <ac:chgData name="Ellie Small" userId="2e7173aac0d4d449" providerId="LiveId" clId="{33F77980-B683-4D28-9A52-3D2956250DB1}" dt="2020-08-27T22:57:23.046" v="10031" actId="20577"/>
          <ac:spMkLst>
            <pc:docMk/>
            <pc:sldMk cId="2875482095" sldId="297"/>
            <ac:spMk id="11" creationId="{7A734903-AF3A-493B-8419-24EC91DD04FC}"/>
          </ac:spMkLst>
        </pc:spChg>
        <pc:picChg chg="del">
          <ac:chgData name="Ellie Small" userId="2e7173aac0d4d449" providerId="LiveId" clId="{33F77980-B683-4D28-9A52-3D2956250DB1}" dt="2020-08-25T04:14:34.731" v="1414" actId="478"/>
          <ac:picMkLst>
            <pc:docMk/>
            <pc:sldMk cId="2875482095" sldId="297"/>
            <ac:picMk id="5" creationId="{DC7B794C-DDD1-476F-AC1E-FEFD6FD4074E}"/>
          </ac:picMkLst>
        </pc:picChg>
        <pc:picChg chg="add mod modCrop">
          <ac:chgData name="Ellie Small" userId="2e7173aac0d4d449" providerId="LiveId" clId="{33F77980-B683-4D28-9A52-3D2956250DB1}" dt="2020-08-25T04:23:03.964" v="1704" actId="1035"/>
          <ac:picMkLst>
            <pc:docMk/>
            <pc:sldMk cId="2875482095" sldId="297"/>
            <ac:picMk id="6" creationId="{3116C510-FD8F-4653-AF75-476C8C855DA6}"/>
          </ac:picMkLst>
        </pc:picChg>
      </pc:sldChg>
      <pc:sldChg chg="addSp delSp modSp add mod modAnim">
        <pc:chgData name="Ellie Small" userId="2e7173aac0d4d449" providerId="LiveId" clId="{33F77980-B683-4D28-9A52-3D2956250DB1}" dt="2020-08-28T02:32:49.917" v="11997" actId="20577"/>
        <pc:sldMkLst>
          <pc:docMk/>
          <pc:sldMk cId="1599469531" sldId="298"/>
        </pc:sldMkLst>
        <pc:spChg chg="mod">
          <ac:chgData name="Ellie Small" userId="2e7173aac0d4d449" providerId="LiveId" clId="{33F77980-B683-4D28-9A52-3D2956250DB1}" dt="2020-08-26T02:30:50.144" v="1737" actId="20577"/>
          <ac:spMkLst>
            <pc:docMk/>
            <pc:sldMk cId="1599469531" sldId="298"/>
            <ac:spMk id="2" creationId="{DA0CD55F-603C-4D2A-BE44-42317491026A}"/>
          </ac:spMkLst>
        </pc:spChg>
        <pc:spChg chg="mod ord">
          <ac:chgData name="Ellie Small" userId="2e7173aac0d4d449" providerId="LiveId" clId="{33F77980-B683-4D28-9A52-3D2956250DB1}" dt="2020-08-28T02:32:49.917" v="11997" actId="20577"/>
          <ac:spMkLst>
            <pc:docMk/>
            <pc:sldMk cId="1599469531" sldId="298"/>
            <ac:spMk id="3" creationId="{55001A84-3A36-4927-A44F-2BB39E2B1C33}"/>
          </ac:spMkLst>
        </pc:spChg>
        <pc:spChg chg="add mod">
          <ac:chgData name="Ellie Small" userId="2e7173aac0d4d449" providerId="LiveId" clId="{33F77980-B683-4D28-9A52-3D2956250DB1}" dt="2020-08-26T02:42:04.838" v="2144" actId="14100"/>
          <ac:spMkLst>
            <pc:docMk/>
            <pc:sldMk cId="1599469531" sldId="298"/>
            <ac:spMk id="7" creationId="{5184D0EC-1FDD-49A0-A61A-32108070639E}"/>
          </ac:spMkLst>
        </pc:spChg>
        <pc:spChg chg="mod ord">
          <ac:chgData name="Ellie Small" userId="2e7173aac0d4d449" providerId="LiveId" clId="{33F77980-B683-4D28-9A52-3D2956250DB1}" dt="2020-08-27T23:00:24.264" v="10063" actId="113"/>
          <ac:spMkLst>
            <pc:docMk/>
            <pc:sldMk cId="1599469531" sldId="298"/>
            <ac:spMk id="8" creationId="{EA183E68-8647-4019-94F9-B6FB8A417243}"/>
          </ac:spMkLst>
        </pc:spChg>
        <pc:spChg chg="del">
          <ac:chgData name="Ellie Small" userId="2e7173aac0d4d449" providerId="LiveId" clId="{33F77980-B683-4D28-9A52-3D2956250DB1}" dt="2020-08-26T02:39:56.363" v="2119" actId="478"/>
          <ac:spMkLst>
            <pc:docMk/>
            <pc:sldMk cId="1599469531" sldId="298"/>
            <ac:spMk id="10" creationId="{5246543E-FE8C-4CC1-B8D8-C3DD1E3D4531}"/>
          </ac:spMkLst>
        </pc:spChg>
        <pc:spChg chg="del mod">
          <ac:chgData name="Ellie Small" userId="2e7173aac0d4d449" providerId="LiveId" clId="{33F77980-B683-4D28-9A52-3D2956250DB1}" dt="2020-08-26T02:39:47.125" v="2117" actId="478"/>
          <ac:spMkLst>
            <pc:docMk/>
            <pc:sldMk cId="1599469531" sldId="298"/>
            <ac:spMk id="11" creationId="{7A734903-AF3A-493B-8419-24EC91DD04FC}"/>
          </ac:spMkLst>
        </pc:spChg>
        <pc:picChg chg="add mod modCrop">
          <ac:chgData name="Ellie Small" userId="2e7173aac0d4d449" providerId="LiveId" clId="{33F77980-B683-4D28-9A52-3D2956250DB1}" dt="2020-08-26T02:38:30.793" v="2109" actId="1076"/>
          <ac:picMkLst>
            <pc:docMk/>
            <pc:sldMk cId="1599469531" sldId="298"/>
            <ac:picMk id="5" creationId="{687FE953-5995-4F0F-A798-A9EA6F4BB11C}"/>
          </ac:picMkLst>
        </pc:picChg>
        <pc:picChg chg="del mod">
          <ac:chgData name="Ellie Small" userId="2e7173aac0d4d449" providerId="LiveId" clId="{33F77980-B683-4D28-9A52-3D2956250DB1}" dt="2020-08-26T02:37:55.608" v="2105" actId="478"/>
          <ac:picMkLst>
            <pc:docMk/>
            <pc:sldMk cId="1599469531" sldId="298"/>
            <ac:picMk id="6" creationId="{3116C510-FD8F-4653-AF75-476C8C855DA6}"/>
          </ac:picMkLst>
        </pc:picChg>
      </pc:sldChg>
      <pc:sldChg chg="add del">
        <pc:chgData name="Ellie Small" userId="2e7173aac0d4d449" providerId="LiveId" clId="{33F77980-B683-4D28-9A52-3D2956250DB1}" dt="2020-08-26T03:15:28.643" v="2215" actId="47"/>
        <pc:sldMkLst>
          <pc:docMk/>
          <pc:sldMk cId="193309141" sldId="299"/>
        </pc:sldMkLst>
      </pc:sldChg>
      <pc:sldChg chg="addSp delSp modSp add mod modAnim">
        <pc:chgData name="Ellie Small" userId="2e7173aac0d4d449" providerId="LiveId" clId="{33F77980-B683-4D28-9A52-3D2956250DB1}" dt="2020-08-28T07:39:11.553" v="12762" actId="20577"/>
        <pc:sldMkLst>
          <pc:docMk/>
          <pc:sldMk cId="4210519305" sldId="299"/>
        </pc:sldMkLst>
        <pc:spChg chg="mod">
          <ac:chgData name="Ellie Small" userId="2e7173aac0d4d449" providerId="LiveId" clId="{33F77980-B683-4D28-9A52-3D2956250DB1}" dt="2020-08-28T02:17:00.994" v="11866" actId="1076"/>
          <ac:spMkLst>
            <pc:docMk/>
            <pc:sldMk cId="4210519305" sldId="299"/>
            <ac:spMk id="2" creationId="{DA0CD55F-603C-4D2A-BE44-42317491026A}"/>
          </ac:spMkLst>
        </pc:spChg>
        <pc:spChg chg="mod">
          <ac:chgData name="Ellie Small" userId="2e7173aac0d4d449" providerId="LiveId" clId="{33F77980-B683-4D28-9A52-3D2956250DB1}" dt="2020-08-28T07:39:11.553" v="12762" actId="20577"/>
          <ac:spMkLst>
            <pc:docMk/>
            <pc:sldMk cId="4210519305" sldId="299"/>
            <ac:spMk id="3" creationId="{55001A84-3A36-4927-A44F-2BB39E2B1C33}"/>
          </ac:spMkLst>
        </pc:spChg>
        <pc:spChg chg="add del">
          <ac:chgData name="Ellie Small" userId="2e7173aac0d4d449" providerId="LiveId" clId="{33F77980-B683-4D28-9A52-3D2956250DB1}" dt="2020-08-28T01:37:15.358" v="10910" actId="22"/>
          <ac:spMkLst>
            <pc:docMk/>
            <pc:sldMk cId="4210519305" sldId="299"/>
            <ac:spMk id="6" creationId="{33A6533F-4019-4F58-BDD8-7BD53F6EFDBC}"/>
          </ac:spMkLst>
        </pc:spChg>
      </pc:sldChg>
      <pc:sldChg chg="delSp modSp add mod modAnim">
        <pc:chgData name="Ellie Small" userId="2e7173aac0d4d449" providerId="LiveId" clId="{33F77980-B683-4D28-9A52-3D2956250DB1}" dt="2020-08-27T23:01:53.446" v="10077" actId="27636"/>
        <pc:sldMkLst>
          <pc:docMk/>
          <pc:sldMk cId="1002132794" sldId="300"/>
        </pc:sldMkLst>
        <pc:spChg chg="mod">
          <ac:chgData name="Ellie Small" userId="2e7173aac0d4d449" providerId="LiveId" clId="{33F77980-B683-4D28-9A52-3D2956250DB1}" dt="2020-08-26T04:43:56.455" v="2418" actId="20577"/>
          <ac:spMkLst>
            <pc:docMk/>
            <pc:sldMk cId="1002132794" sldId="300"/>
            <ac:spMk id="2" creationId="{DA0CD55F-603C-4D2A-BE44-42317491026A}"/>
          </ac:spMkLst>
        </pc:spChg>
        <pc:spChg chg="mod">
          <ac:chgData name="Ellie Small" userId="2e7173aac0d4d449" providerId="LiveId" clId="{33F77980-B683-4D28-9A52-3D2956250DB1}" dt="2020-08-27T23:01:53.446" v="10077" actId="27636"/>
          <ac:spMkLst>
            <pc:docMk/>
            <pc:sldMk cId="1002132794" sldId="300"/>
            <ac:spMk id="3" creationId="{55001A84-3A36-4927-A44F-2BB39E2B1C33}"/>
          </ac:spMkLst>
        </pc:spChg>
        <pc:picChg chg="del">
          <ac:chgData name="Ellie Small" userId="2e7173aac0d4d449" providerId="LiveId" clId="{33F77980-B683-4D28-9A52-3D2956250DB1}" dt="2020-08-26T04:49:00.253" v="2944" actId="478"/>
          <ac:picMkLst>
            <pc:docMk/>
            <pc:sldMk cId="1002132794" sldId="300"/>
            <ac:picMk id="5" creationId="{AD2D4513-B92F-42A4-AEF2-970CCA8A47AF}"/>
          </ac:picMkLst>
        </pc:picChg>
      </pc:sldChg>
      <pc:sldChg chg="addSp delSp modSp add del mod modAnim">
        <pc:chgData name="Ellie Small" userId="2e7173aac0d4d449" providerId="LiveId" clId="{33F77980-B683-4D28-9A52-3D2956250DB1}" dt="2020-08-26T06:15:58.431" v="4658" actId="47"/>
        <pc:sldMkLst>
          <pc:docMk/>
          <pc:sldMk cId="2067436983" sldId="301"/>
        </pc:sldMkLst>
        <pc:spChg chg="mod">
          <ac:chgData name="Ellie Small" userId="2e7173aac0d4d449" providerId="LiveId" clId="{33F77980-B683-4D28-9A52-3D2956250DB1}" dt="2020-08-26T05:55:26.568" v="4636" actId="1076"/>
          <ac:spMkLst>
            <pc:docMk/>
            <pc:sldMk cId="2067436983" sldId="301"/>
            <ac:spMk id="2" creationId="{DA0CD55F-603C-4D2A-BE44-42317491026A}"/>
          </ac:spMkLst>
        </pc:spChg>
        <pc:spChg chg="mod ord">
          <ac:chgData name="Ellie Small" userId="2e7173aac0d4d449" providerId="LiveId" clId="{33F77980-B683-4D28-9A52-3D2956250DB1}" dt="2020-08-26T05:55:21.354" v="4633" actId="1076"/>
          <ac:spMkLst>
            <pc:docMk/>
            <pc:sldMk cId="2067436983" sldId="301"/>
            <ac:spMk id="3" creationId="{55001A84-3A36-4927-A44F-2BB39E2B1C33}"/>
          </ac:spMkLst>
        </pc:spChg>
        <pc:spChg chg="add mod">
          <ac:chgData name="Ellie Small" userId="2e7173aac0d4d449" providerId="LiveId" clId="{33F77980-B683-4D28-9A52-3D2956250DB1}" dt="2020-08-26T05:56:29.333" v="4643" actId="20577"/>
          <ac:spMkLst>
            <pc:docMk/>
            <pc:sldMk cId="2067436983" sldId="301"/>
            <ac:spMk id="8" creationId="{4E563CDD-33CD-48F8-B99A-A074F3B6D165}"/>
          </ac:spMkLst>
        </pc:spChg>
        <pc:picChg chg="add del mod">
          <ac:chgData name="Ellie Small" userId="2e7173aac0d4d449" providerId="LiveId" clId="{33F77980-B683-4D28-9A52-3D2956250DB1}" dt="2020-08-26T05:40:01.148" v="3905" actId="478"/>
          <ac:picMkLst>
            <pc:docMk/>
            <pc:sldMk cId="2067436983" sldId="301"/>
            <ac:picMk id="6" creationId="{07C9BF14-297F-4D92-BFB1-18F99D4B6424}"/>
          </ac:picMkLst>
        </pc:picChg>
        <pc:picChg chg="add mod modCrop">
          <ac:chgData name="Ellie Small" userId="2e7173aac0d4d449" providerId="LiveId" clId="{33F77980-B683-4D28-9A52-3D2956250DB1}" dt="2020-08-26T05:55:43.018" v="4638" actId="14100"/>
          <ac:picMkLst>
            <pc:docMk/>
            <pc:sldMk cId="2067436983" sldId="301"/>
            <ac:picMk id="7" creationId="{B76B593E-44A4-4D7C-A726-8EFA4AF5E423}"/>
          </ac:picMkLst>
        </pc:picChg>
      </pc:sldChg>
      <pc:sldChg chg="addSp delSp modSp add mod ord modAnim">
        <pc:chgData name="Ellie Small" userId="2e7173aac0d4d449" providerId="LiveId" clId="{33F77980-B683-4D28-9A52-3D2956250DB1}" dt="2020-08-28T03:18:02.336" v="12238" actId="20577"/>
        <pc:sldMkLst>
          <pc:docMk/>
          <pc:sldMk cId="2597470593" sldId="302"/>
        </pc:sldMkLst>
        <pc:spChg chg="mod">
          <ac:chgData name="Ellie Small" userId="2e7173aac0d4d449" providerId="LiveId" clId="{33F77980-B683-4D28-9A52-3D2956250DB1}" dt="2020-08-26T06:33:29.347" v="5370" actId="6549"/>
          <ac:spMkLst>
            <pc:docMk/>
            <pc:sldMk cId="2597470593" sldId="302"/>
            <ac:spMk id="2" creationId="{DA0CD55F-603C-4D2A-BE44-42317491026A}"/>
          </ac:spMkLst>
        </pc:spChg>
        <pc:spChg chg="mod">
          <ac:chgData name="Ellie Small" userId="2e7173aac0d4d449" providerId="LiveId" clId="{33F77980-B683-4D28-9A52-3D2956250DB1}" dt="2020-08-26T06:32:06.832" v="5360" actId="114"/>
          <ac:spMkLst>
            <pc:docMk/>
            <pc:sldMk cId="2597470593" sldId="302"/>
            <ac:spMk id="3" creationId="{55001A84-3A36-4927-A44F-2BB39E2B1C33}"/>
          </ac:spMkLst>
        </pc:spChg>
        <pc:spChg chg="mod">
          <ac:chgData name="Ellie Small" userId="2e7173aac0d4d449" providerId="LiveId" clId="{33F77980-B683-4D28-9A52-3D2956250DB1}" dt="2020-08-28T03:18:02.336" v="12238" actId="20577"/>
          <ac:spMkLst>
            <pc:docMk/>
            <pc:sldMk cId="2597470593" sldId="302"/>
            <ac:spMk id="8" creationId="{4E563CDD-33CD-48F8-B99A-A074F3B6D165}"/>
          </ac:spMkLst>
        </pc:spChg>
        <pc:spChg chg="add mod">
          <ac:chgData name="Ellie Small" userId="2e7173aac0d4d449" providerId="LiveId" clId="{33F77980-B683-4D28-9A52-3D2956250DB1}" dt="2020-08-28T03:17:30.304" v="12198" actId="20577"/>
          <ac:spMkLst>
            <pc:docMk/>
            <pc:sldMk cId="2597470593" sldId="302"/>
            <ac:spMk id="9" creationId="{BEA02DD9-72E1-452A-A26E-4429E60768BB}"/>
          </ac:spMkLst>
        </pc:spChg>
        <pc:picChg chg="add del mod modCrop">
          <ac:chgData name="Ellie Small" userId="2e7173aac0d4d449" providerId="LiveId" clId="{33F77980-B683-4D28-9A52-3D2956250DB1}" dt="2020-08-27T04:59:14.656" v="6493" actId="478"/>
          <ac:picMkLst>
            <pc:docMk/>
            <pc:sldMk cId="2597470593" sldId="302"/>
            <ac:picMk id="5" creationId="{D9FA2EB1-6A65-4426-A5B7-97737ADE386C}"/>
          </ac:picMkLst>
        </pc:picChg>
        <pc:picChg chg="add del mod modCrop">
          <ac:chgData name="Ellie Small" userId="2e7173aac0d4d449" providerId="LiveId" clId="{33F77980-B683-4D28-9A52-3D2956250DB1}" dt="2020-08-27T04:58:31.628" v="6488" actId="478"/>
          <ac:picMkLst>
            <pc:docMk/>
            <pc:sldMk cId="2597470593" sldId="302"/>
            <ac:picMk id="6" creationId="{EE7AF926-1E02-4D1F-94D6-56C77582B970}"/>
          </ac:picMkLst>
        </pc:picChg>
        <pc:picChg chg="add mod modCrop">
          <ac:chgData name="Ellie Small" userId="2e7173aac0d4d449" providerId="LiveId" clId="{33F77980-B683-4D28-9A52-3D2956250DB1}" dt="2020-08-27T04:59:25.331" v="6495" actId="14100"/>
          <ac:picMkLst>
            <pc:docMk/>
            <pc:sldMk cId="2597470593" sldId="302"/>
            <ac:picMk id="7" creationId="{1A00866C-396C-4A34-B1FA-4BDBC866D5BC}"/>
          </ac:picMkLst>
        </pc:picChg>
        <pc:picChg chg="del">
          <ac:chgData name="Ellie Small" userId="2e7173aac0d4d449" providerId="LiveId" clId="{33F77980-B683-4D28-9A52-3D2956250DB1}" dt="2020-08-26T06:14:54.214" v="4649" actId="478"/>
          <ac:picMkLst>
            <pc:docMk/>
            <pc:sldMk cId="2597470593" sldId="302"/>
            <ac:picMk id="7" creationId="{B76B593E-44A4-4D7C-A726-8EFA4AF5E423}"/>
          </ac:picMkLst>
        </pc:picChg>
      </pc:sldChg>
      <pc:sldChg chg="addSp delSp modSp add mod modAnim">
        <pc:chgData name="Ellie Small" userId="2e7173aac0d4d449" providerId="LiveId" clId="{33F77980-B683-4D28-9A52-3D2956250DB1}" dt="2020-08-30T22:12:02.886" v="12965" actId="6549"/>
        <pc:sldMkLst>
          <pc:docMk/>
          <pc:sldMk cId="3238516842" sldId="303"/>
        </pc:sldMkLst>
        <pc:spChg chg="mod">
          <ac:chgData name="Ellie Small" userId="2e7173aac0d4d449" providerId="LiveId" clId="{33F77980-B683-4D28-9A52-3D2956250DB1}" dt="2020-08-30T22:12:02.886" v="12965" actId="6549"/>
          <ac:spMkLst>
            <pc:docMk/>
            <pc:sldMk cId="3238516842" sldId="303"/>
            <ac:spMk id="3" creationId="{55001A84-3A36-4927-A44F-2BB39E2B1C33}"/>
          </ac:spMkLst>
        </pc:spChg>
        <pc:spChg chg="mod">
          <ac:chgData name="Ellie Small" userId="2e7173aac0d4d449" providerId="LiveId" clId="{33F77980-B683-4D28-9A52-3D2956250DB1}" dt="2020-08-28T03:24:05.815" v="12366" actId="20577"/>
          <ac:spMkLst>
            <pc:docMk/>
            <pc:sldMk cId="3238516842" sldId="303"/>
            <ac:spMk id="8" creationId="{4E563CDD-33CD-48F8-B99A-A074F3B6D165}"/>
          </ac:spMkLst>
        </pc:spChg>
        <pc:spChg chg="add mod">
          <ac:chgData name="Ellie Small" userId="2e7173aac0d4d449" providerId="LiveId" clId="{33F77980-B683-4D28-9A52-3D2956250DB1}" dt="2020-08-28T03:24:26.042" v="12417" actId="20577"/>
          <ac:spMkLst>
            <pc:docMk/>
            <pc:sldMk cId="3238516842" sldId="303"/>
            <ac:spMk id="10" creationId="{5F4FD8AE-E72E-4CB4-865E-8EFEDDC68686}"/>
          </ac:spMkLst>
        </pc:spChg>
        <pc:picChg chg="del">
          <ac:chgData name="Ellie Small" userId="2e7173aac0d4d449" providerId="LiveId" clId="{33F77980-B683-4D28-9A52-3D2956250DB1}" dt="2020-08-27T04:59:32.240" v="6496" actId="478"/>
          <ac:picMkLst>
            <pc:docMk/>
            <pc:sldMk cId="3238516842" sldId="303"/>
            <ac:picMk id="5" creationId="{D9FA2EB1-6A65-4426-A5B7-97737ADE386C}"/>
          </ac:picMkLst>
        </pc:picChg>
        <pc:picChg chg="add mod">
          <ac:chgData name="Ellie Small" userId="2e7173aac0d4d449" providerId="LiveId" clId="{33F77980-B683-4D28-9A52-3D2956250DB1}" dt="2020-08-27T04:59:38.838" v="6498" actId="1076"/>
          <ac:picMkLst>
            <pc:docMk/>
            <pc:sldMk cId="3238516842" sldId="303"/>
            <ac:picMk id="6" creationId="{3076A17F-1A80-417A-A62F-51DFBB3D1B6A}"/>
          </ac:picMkLst>
        </pc:picChg>
      </pc:sldChg>
      <pc:sldChg chg="modSp add del">
        <pc:chgData name="Ellie Small" userId="2e7173aac0d4d449" providerId="LiveId" clId="{33F77980-B683-4D28-9A52-3D2956250DB1}" dt="2020-08-26T06:36:00.154" v="5412" actId="47"/>
        <pc:sldMkLst>
          <pc:docMk/>
          <pc:sldMk cId="341729328" sldId="304"/>
        </pc:sldMkLst>
        <pc:spChg chg="mod">
          <ac:chgData name="Ellie Small" userId="2e7173aac0d4d449" providerId="LiveId" clId="{33F77980-B683-4D28-9A52-3D2956250DB1}" dt="2020-08-26T06:32:51.713" v="5368" actId="20577"/>
          <ac:spMkLst>
            <pc:docMk/>
            <pc:sldMk cId="341729328" sldId="304"/>
            <ac:spMk id="3" creationId="{55001A84-3A36-4927-A44F-2BB39E2B1C33}"/>
          </ac:spMkLst>
        </pc:spChg>
      </pc:sldChg>
      <pc:sldChg chg="addSp delSp modSp add mod ord modAnim">
        <pc:chgData name="Ellie Small" userId="2e7173aac0d4d449" providerId="LiveId" clId="{33F77980-B683-4D28-9A52-3D2956250DB1}" dt="2020-08-28T02:45:50.089" v="12088" actId="20577"/>
        <pc:sldMkLst>
          <pc:docMk/>
          <pc:sldMk cId="3980546774" sldId="305"/>
        </pc:sldMkLst>
        <pc:spChg chg="mod">
          <ac:chgData name="Ellie Small" userId="2e7173aac0d4d449" providerId="LiveId" clId="{33F77980-B683-4D28-9A52-3D2956250DB1}" dt="2020-08-26T17:33:10.305" v="5935" actId="20577"/>
          <ac:spMkLst>
            <pc:docMk/>
            <pc:sldMk cId="3980546774" sldId="305"/>
            <ac:spMk id="2" creationId="{DA0CD55F-603C-4D2A-BE44-42317491026A}"/>
          </ac:spMkLst>
        </pc:spChg>
        <pc:spChg chg="mod">
          <ac:chgData name="Ellie Small" userId="2e7173aac0d4d449" providerId="LiveId" clId="{33F77980-B683-4D28-9A52-3D2956250DB1}" dt="2020-08-26T17:34:04.447" v="5941" actId="27636"/>
          <ac:spMkLst>
            <pc:docMk/>
            <pc:sldMk cId="3980546774" sldId="305"/>
            <ac:spMk id="3" creationId="{55001A84-3A36-4927-A44F-2BB39E2B1C33}"/>
          </ac:spMkLst>
        </pc:spChg>
        <pc:spChg chg="add mod">
          <ac:chgData name="Ellie Small" userId="2e7173aac0d4d449" providerId="LiveId" clId="{33F77980-B683-4D28-9A52-3D2956250DB1}" dt="2020-08-28T02:45:50.089" v="12088" actId="20577"/>
          <ac:spMkLst>
            <pc:docMk/>
            <pc:sldMk cId="3980546774" sldId="305"/>
            <ac:spMk id="6" creationId="{A3FD21D8-3BF1-4C48-8146-7CDBD8E99C71}"/>
          </ac:spMkLst>
        </pc:spChg>
        <pc:spChg chg="add del">
          <ac:chgData name="Ellie Small" userId="2e7173aac0d4d449" providerId="LiveId" clId="{33F77980-B683-4D28-9A52-3D2956250DB1}" dt="2020-08-26T17:39:10.009" v="5947" actId="22"/>
          <ac:spMkLst>
            <pc:docMk/>
            <pc:sldMk cId="3980546774" sldId="305"/>
            <ac:spMk id="7" creationId="{9CED1ECA-2FA9-43C5-AF28-D7C9953E723B}"/>
          </ac:spMkLst>
        </pc:spChg>
        <pc:spChg chg="mod">
          <ac:chgData name="Ellie Small" userId="2e7173aac0d4d449" providerId="LiveId" clId="{33F77980-B683-4D28-9A52-3D2956250DB1}" dt="2020-08-28T01:21:30.342" v="10598" actId="20577"/>
          <ac:spMkLst>
            <pc:docMk/>
            <pc:sldMk cId="3980546774" sldId="305"/>
            <ac:spMk id="8" creationId="{4E563CDD-33CD-48F8-B99A-A074F3B6D165}"/>
          </ac:spMkLst>
        </pc:spChg>
        <pc:picChg chg="add mod modCrop">
          <ac:chgData name="Ellie Small" userId="2e7173aac0d4d449" providerId="LiveId" clId="{33F77980-B683-4D28-9A52-3D2956250DB1}" dt="2020-08-27T05:01:22.950" v="6503" actId="1076"/>
          <ac:picMkLst>
            <pc:docMk/>
            <pc:sldMk cId="3980546774" sldId="305"/>
            <ac:picMk id="5" creationId="{C8F61212-C513-4904-B5E2-B5A468A8B343}"/>
          </ac:picMkLst>
        </pc:picChg>
        <pc:picChg chg="del">
          <ac:chgData name="Ellie Small" userId="2e7173aac0d4d449" providerId="LiveId" clId="{33F77980-B683-4D28-9A52-3D2956250DB1}" dt="2020-08-26T06:35:55.622" v="5411" actId="478"/>
          <ac:picMkLst>
            <pc:docMk/>
            <pc:sldMk cId="3980546774" sldId="305"/>
            <ac:picMk id="5" creationId="{D9FA2EB1-6A65-4426-A5B7-97737ADE386C}"/>
          </ac:picMkLst>
        </pc:picChg>
        <pc:picChg chg="add del mod modCrop">
          <ac:chgData name="Ellie Small" userId="2e7173aac0d4d449" providerId="LiveId" clId="{33F77980-B683-4D28-9A52-3D2956250DB1}" dt="2020-08-26T17:52:06.391" v="6157" actId="478"/>
          <ac:picMkLst>
            <pc:docMk/>
            <pc:sldMk cId="3980546774" sldId="305"/>
            <ac:picMk id="6" creationId="{EA47394F-E244-439A-8627-9E8706CDB072}"/>
          </ac:picMkLst>
        </pc:picChg>
        <pc:picChg chg="add del mod modCrop">
          <ac:chgData name="Ellie Small" userId="2e7173aac0d4d449" providerId="LiveId" clId="{33F77980-B683-4D28-9A52-3D2956250DB1}" dt="2020-08-27T05:01:15.665" v="6502" actId="478"/>
          <ac:picMkLst>
            <pc:docMk/>
            <pc:sldMk cId="3980546774" sldId="305"/>
            <ac:picMk id="9" creationId="{3835581C-E1DC-4583-A885-0911D878AE40}"/>
          </ac:picMkLst>
        </pc:picChg>
      </pc:sldChg>
      <pc:sldChg chg="addSp delSp modSp add mod modAnim">
        <pc:chgData name="Ellie Small" userId="2e7173aac0d4d449" providerId="LiveId" clId="{33F77980-B683-4D28-9A52-3D2956250DB1}" dt="2020-08-30T22:16:44.780" v="13051"/>
        <pc:sldMkLst>
          <pc:docMk/>
          <pc:sldMk cId="3696508272" sldId="306"/>
        </pc:sldMkLst>
        <pc:spChg chg="mod">
          <ac:chgData name="Ellie Small" userId="2e7173aac0d4d449" providerId="LiveId" clId="{33F77980-B683-4D28-9A52-3D2956250DB1}" dt="2020-08-26T17:33:49.595" v="5937" actId="20577"/>
          <ac:spMkLst>
            <pc:docMk/>
            <pc:sldMk cId="3696508272" sldId="306"/>
            <ac:spMk id="2" creationId="{DA0CD55F-603C-4D2A-BE44-42317491026A}"/>
          </ac:spMkLst>
        </pc:spChg>
        <pc:spChg chg="mod">
          <ac:chgData name="Ellie Small" userId="2e7173aac0d4d449" providerId="LiveId" clId="{33F77980-B683-4D28-9A52-3D2956250DB1}" dt="2020-08-30T22:16:27.705" v="13050" actId="27636"/>
          <ac:spMkLst>
            <pc:docMk/>
            <pc:sldMk cId="3696508272" sldId="306"/>
            <ac:spMk id="3" creationId="{55001A84-3A36-4927-A44F-2BB39E2B1C33}"/>
          </ac:spMkLst>
        </pc:spChg>
        <pc:spChg chg="mod">
          <ac:chgData name="Ellie Small" userId="2e7173aac0d4d449" providerId="LiveId" clId="{33F77980-B683-4D28-9A52-3D2956250DB1}" dt="2020-08-28T05:01:30.866" v="12627" actId="14100"/>
          <ac:spMkLst>
            <pc:docMk/>
            <pc:sldMk cId="3696508272" sldId="306"/>
            <ac:spMk id="8" creationId="{4E563CDD-33CD-48F8-B99A-A074F3B6D165}"/>
          </ac:spMkLst>
        </pc:spChg>
        <pc:spChg chg="add mod">
          <ac:chgData name="Ellie Small" userId="2e7173aac0d4d449" providerId="LiveId" clId="{33F77980-B683-4D28-9A52-3D2956250DB1}" dt="2020-08-28T05:02:05.676" v="12638" actId="20577"/>
          <ac:spMkLst>
            <pc:docMk/>
            <pc:sldMk cId="3696508272" sldId="306"/>
            <ac:spMk id="11" creationId="{47366E22-22D0-48D7-BDC1-25426D1FBED2}"/>
          </ac:spMkLst>
        </pc:spChg>
        <pc:picChg chg="add del mod">
          <ac:chgData name="Ellie Small" userId="2e7173aac0d4d449" providerId="LiveId" clId="{33F77980-B683-4D28-9A52-3D2956250DB1}" dt="2020-08-27T05:01:28.665" v="6504" actId="478"/>
          <ac:picMkLst>
            <pc:docMk/>
            <pc:sldMk cId="3696508272" sldId="306"/>
            <ac:picMk id="5" creationId="{6206D2CF-9ACF-423D-B57F-D57393C4BE22}"/>
          </ac:picMkLst>
        </pc:picChg>
        <pc:picChg chg="add del">
          <ac:chgData name="Ellie Small" userId="2e7173aac0d4d449" providerId="LiveId" clId="{33F77980-B683-4D28-9A52-3D2956250DB1}" dt="2020-08-27T05:01:34.631" v="6506"/>
          <ac:picMkLst>
            <pc:docMk/>
            <pc:sldMk cId="3696508272" sldId="306"/>
            <ac:picMk id="6" creationId="{14A4687B-040D-4B43-B3AD-9D1C456C7888}"/>
          </ac:picMkLst>
        </pc:picChg>
        <pc:picChg chg="add mod">
          <ac:chgData name="Ellie Small" userId="2e7173aac0d4d449" providerId="LiveId" clId="{33F77980-B683-4D28-9A52-3D2956250DB1}" dt="2020-08-27T05:01:45.373" v="6508" actId="1076"/>
          <ac:picMkLst>
            <pc:docMk/>
            <pc:sldMk cId="3696508272" sldId="306"/>
            <ac:picMk id="7" creationId="{095035B1-3A75-476D-B83A-7C79B4D8E712}"/>
          </ac:picMkLst>
        </pc:picChg>
      </pc:sldChg>
      <pc:sldChg chg="addSp delSp modSp add mod ord modAnim">
        <pc:chgData name="Ellie Small" userId="2e7173aac0d4d449" providerId="LiveId" clId="{33F77980-B683-4D28-9A52-3D2956250DB1}" dt="2020-08-28T02:08:42.068" v="11634" actId="20577"/>
        <pc:sldMkLst>
          <pc:docMk/>
          <pc:sldMk cId="2561356947" sldId="307"/>
        </pc:sldMkLst>
        <pc:spChg chg="mod">
          <ac:chgData name="Ellie Small" userId="2e7173aac0d4d449" providerId="LiveId" clId="{33F77980-B683-4D28-9A52-3D2956250DB1}" dt="2020-08-27T05:10:16.073" v="6527" actId="20577"/>
          <ac:spMkLst>
            <pc:docMk/>
            <pc:sldMk cId="2561356947" sldId="307"/>
            <ac:spMk id="2" creationId="{DA0CD55F-603C-4D2A-BE44-42317491026A}"/>
          </ac:spMkLst>
        </pc:spChg>
        <pc:spChg chg="mod">
          <ac:chgData name="Ellie Small" userId="2e7173aac0d4d449" providerId="LiveId" clId="{33F77980-B683-4D28-9A52-3D2956250DB1}" dt="2020-08-28T02:08:42.068" v="11634" actId="20577"/>
          <ac:spMkLst>
            <pc:docMk/>
            <pc:sldMk cId="2561356947" sldId="307"/>
            <ac:spMk id="3" creationId="{55001A84-3A36-4927-A44F-2BB39E2B1C33}"/>
          </ac:spMkLst>
        </pc:spChg>
        <pc:spChg chg="add mod">
          <ac:chgData name="Ellie Small" userId="2e7173aac0d4d449" providerId="LiveId" clId="{33F77980-B683-4D28-9A52-3D2956250DB1}" dt="2020-08-27T18:39:35.903" v="7622" actId="20577"/>
          <ac:spMkLst>
            <pc:docMk/>
            <pc:sldMk cId="2561356947" sldId="307"/>
            <ac:spMk id="6" creationId="{CA91D6FF-B30E-46C2-9734-DD319CEB100D}"/>
          </ac:spMkLst>
        </pc:spChg>
        <pc:picChg chg="add del mod modCrop">
          <ac:chgData name="Ellie Small" userId="2e7173aac0d4d449" providerId="LiveId" clId="{33F77980-B683-4D28-9A52-3D2956250DB1}" dt="2020-08-27T18:44:49.128" v="7682" actId="478"/>
          <ac:picMkLst>
            <pc:docMk/>
            <pc:sldMk cId="2561356947" sldId="307"/>
            <ac:picMk id="5" creationId="{3649936E-9055-41E4-BF4E-D7D63FBC4B0D}"/>
          </ac:picMkLst>
        </pc:picChg>
        <pc:picChg chg="add mod ord modCrop">
          <ac:chgData name="Ellie Small" userId="2e7173aac0d4d449" providerId="LiveId" clId="{33F77980-B683-4D28-9A52-3D2956250DB1}" dt="2020-08-27T18:45:31.995" v="7688" actId="167"/>
          <ac:picMkLst>
            <pc:docMk/>
            <pc:sldMk cId="2561356947" sldId="307"/>
            <ac:picMk id="7" creationId="{3677CECB-F9BD-4A00-8763-4DCD8D13FCF5}"/>
          </ac:picMkLst>
        </pc:picChg>
      </pc:sldChg>
      <pc:sldChg chg="modSp add del mod">
        <pc:chgData name="Ellie Small" userId="2e7173aac0d4d449" providerId="LiveId" clId="{33F77980-B683-4D28-9A52-3D2956250DB1}" dt="2020-08-27T04:56:27.626" v="6483" actId="47"/>
        <pc:sldMkLst>
          <pc:docMk/>
          <pc:sldMk cId="3868890134" sldId="307"/>
        </pc:sldMkLst>
        <pc:spChg chg="mod">
          <ac:chgData name="Ellie Small" userId="2e7173aac0d4d449" providerId="LiveId" clId="{33F77980-B683-4D28-9A52-3D2956250DB1}" dt="2020-08-26T18:10:22.477" v="6466" actId="207"/>
          <ac:spMkLst>
            <pc:docMk/>
            <pc:sldMk cId="3868890134" sldId="307"/>
            <ac:spMk id="2" creationId="{DA0CD55F-603C-4D2A-BE44-42317491026A}"/>
          </ac:spMkLst>
        </pc:spChg>
        <pc:spChg chg="mod">
          <ac:chgData name="Ellie Small" userId="2e7173aac0d4d449" providerId="LiveId" clId="{33F77980-B683-4D28-9A52-3D2956250DB1}" dt="2020-08-26T18:10:17.943" v="6465" actId="27636"/>
          <ac:spMkLst>
            <pc:docMk/>
            <pc:sldMk cId="3868890134" sldId="307"/>
            <ac:spMk id="3" creationId="{55001A84-3A36-4927-A44F-2BB39E2B1C33}"/>
          </ac:spMkLst>
        </pc:spChg>
      </pc:sldChg>
      <pc:sldChg chg="addSp delSp modSp add mod modAnim">
        <pc:chgData name="Ellie Small" userId="2e7173aac0d4d449" providerId="LiveId" clId="{33F77980-B683-4D28-9A52-3D2956250DB1}" dt="2020-08-28T01:31:39.018" v="10800"/>
        <pc:sldMkLst>
          <pc:docMk/>
          <pc:sldMk cId="1160939070" sldId="308"/>
        </pc:sldMkLst>
        <pc:spChg chg="mod">
          <ac:chgData name="Ellie Small" userId="2e7173aac0d4d449" providerId="LiveId" clId="{33F77980-B683-4D28-9A52-3D2956250DB1}" dt="2020-08-27T05:23:00.225" v="7362" actId="20577"/>
          <ac:spMkLst>
            <pc:docMk/>
            <pc:sldMk cId="1160939070" sldId="308"/>
            <ac:spMk id="2" creationId="{DA0CD55F-603C-4D2A-BE44-42317491026A}"/>
          </ac:spMkLst>
        </pc:spChg>
        <pc:spChg chg="mod">
          <ac:chgData name="Ellie Small" userId="2e7173aac0d4d449" providerId="LiveId" clId="{33F77980-B683-4D28-9A52-3D2956250DB1}" dt="2020-08-28T01:30:46.780" v="10793" actId="27636"/>
          <ac:spMkLst>
            <pc:docMk/>
            <pc:sldMk cId="1160939070" sldId="308"/>
            <ac:spMk id="3" creationId="{55001A84-3A36-4927-A44F-2BB39E2B1C33}"/>
          </ac:spMkLst>
        </pc:spChg>
        <pc:spChg chg="add mod">
          <ac:chgData name="Ellie Small" userId="2e7173aac0d4d449" providerId="LiveId" clId="{33F77980-B683-4D28-9A52-3D2956250DB1}" dt="2020-08-28T01:30:57.147" v="10794" actId="1076"/>
          <ac:spMkLst>
            <pc:docMk/>
            <pc:sldMk cId="1160939070" sldId="308"/>
            <ac:spMk id="8" creationId="{A4FC556E-44EB-407D-B343-FD8A206FDD22}"/>
          </ac:spMkLst>
        </pc:spChg>
        <pc:picChg chg="add del mod modCrop">
          <ac:chgData name="Ellie Small" userId="2e7173aac0d4d449" providerId="LiveId" clId="{33F77980-B683-4D28-9A52-3D2956250DB1}" dt="2020-08-27T20:47:08.571" v="7709" actId="478"/>
          <ac:picMkLst>
            <pc:docMk/>
            <pc:sldMk cId="1160939070" sldId="308"/>
            <ac:picMk id="5" creationId="{517C24A2-78D2-4CDB-AD62-2E7AC24A7B30}"/>
          </ac:picMkLst>
        </pc:picChg>
        <pc:picChg chg="add del mod modCrop">
          <ac:chgData name="Ellie Small" userId="2e7173aac0d4d449" providerId="LiveId" clId="{33F77980-B683-4D28-9A52-3D2956250DB1}" dt="2020-08-27T20:59:08.863" v="7715" actId="478"/>
          <ac:picMkLst>
            <pc:docMk/>
            <pc:sldMk cId="1160939070" sldId="308"/>
            <ac:picMk id="6" creationId="{FBE73291-1FA8-4C2A-ABDD-AEE774906547}"/>
          </ac:picMkLst>
        </pc:picChg>
        <pc:picChg chg="add mod modCrop">
          <ac:chgData name="Ellie Small" userId="2e7173aac0d4d449" providerId="LiveId" clId="{33F77980-B683-4D28-9A52-3D2956250DB1}" dt="2020-08-27T21:00:29.721" v="7788" actId="1076"/>
          <ac:picMkLst>
            <pc:docMk/>
            <pc:sldMk cId="1160939070" sldId="308"/>
            <ac:picMk id="7" creationId="{BD60C1C8-5048-402D-B6A4-FD22B106BF65}"/>
          </ac:picMkLst>
        </pc:picChg>
      </pc:sldChg>
      <pc:sldChg chg="addSp delSp modSp add del mod modAnim">
        <pc:chgData name="Ellie Small" userId="2e7173aac0d4d449" providerId="LiveId" clId="{33F77980-B683-4D28-9A52-3D2956250DB1}" dt="2020-08-27T21:16:45.535" v="8565" actId="47"/>
        <pc:sldMkLst>
          <pc:docMk/>
          <pc:sldMk cId="2882953159" sldId="309"/>
        </pc:sldMkLst>
        <pc:spChg chg="mod">
          <ac:chgData name="Ellie Small" userId="2e7173aac0d4d449" providerId="LiveId" clId="{33F77980-B683-4D28-9A52-3D2956250DB1}" dt="2020-08-27T21:03:29.799" v="7969" actId="20577"/>
          <ac:spMkLst>
            <pc:docMk/>
            <pc:sldMk cId="2882953159" sldId="309"/>
            <ac:spMk id="2" creationId="{DA0CD55F-603C-4D2A-BE44-42317491026A}"/>
          </ac:spMkLst>
        </pc:spChg>
        <pc:spChg chg="mod">
          <ac:chgData name="Ellie Small" userId="2e7173aac0d4d449" providerId="LiveId" clId="{33F77980-B683-4D28-9A52-3D2956250DB1}" dt="2020-08-27T21:12:32.229" v="8374" actId="6549"/>
          <ac:spMkLst>
            <pc:docMk/>
            <pc:sldMk cId="2882953159" sldId="309"/>
            <ac:spMk id="3" creationId="{55001A84-3A36-4927-A44F-2BB39E2B1C33}"/>
          </ac:spMkLst>
        </pc:spChg>
        <pc:spChg chg="add mod">
          <ac:chgData name="Ellie Small" userId="2e7173aac0d4d449" providerId="LiveId" clId="{33F77980-B683-4D28-9A52-3D2956250DB1}" dt="2020-08-27T21:12:01.563" v="8327" actId="1076"/>
          <ac:spMkLst>
            <pc:docMk/>
            <pc:sldMk cId="2882953159" sldId="309"/>
            <ac:spMk id="5" creationId="{026DB9DC-9E75-4D2E-8A13-FA872BED63AA}"/>
          </ac:spMkLst>
        </pc:spChg>
        <pc:spChg chg="del mod">
          <ac:chgData name="Ellie Small" userId="2e7173aac0d4d449" providerId="LiveId" clId="{33F77980-B683-4D28-9A52-3D2956250DB1}" dt="2020-08-27T21:11:49.938" v="8326" actId="478"/>
          <ac:spMkLst>
            <pc:docMk/>
            <pc:sldMk cId="2882953159" sldId="309"/>
            <ac:spMk id="8" creationId="{A4FC556E-44EB-407D-B343-FD8A206FDD22}"/>
          </ac:spMkLst>
        </pc:spChg>
      </pc:sldChg>
      <pc:sldChg chg="add del">
        <pc:chgData name="Ellie Small" userId="2e7173aac0d4d449" providerId="LiveId" clId="{33F77980-B683-4D28-9A52-3D2956250DB1}" dt="2020-08-27T18:45:45.414" v="7689" actId="47"/>
        <pc:sldMkLst>
          <pc:docMk/>
          <pc:sldMk cId="3223848813" sldId="309"/>
        </pc:sldMkLst>
      </pc:sldChg>
      <pc:sldChg chg="modSp add mod modAnim">
        <pc:chgData name="Ellie Small" userId="2e7173aac0d4d449" providerId="LiveId" clId="{33F77980-B683-4D28-9A52-3D2956250DB1}" dt="2020-08-28T01:32:37.176" v="10820"/>
        <pc:sldMkLst>
          <pc:docMk/>
          <pc:sldMk cId="4247674657" sldId="310"/>
        </pc:sldMkLst>
        <pc:spChg chg="mod">
          <ac:chgData name="Ellie Small" userId="2e7173aac0d4d449" providerId="LiveId" clId="{33F77980-B683-4D28-9A52-3D2956250DB1}" dt="2020-08-27T21:21:56.422" v="8831" actId="20577"/>
          <ac:spMkLst>
            <pc:docMk/>
            <pc:sldMk cId="4247674657" sldId="310"/>
            <ac:spMk id="2" creationId="{DA0CD55F-603C-4D2A-BE44-42317491026A}"/>
          </ac:spMkLst>
        </pc:spChg>
        <pc:spChg chg="mod">
          <ac:chgData name="Ellie Small" userId="2e7173aac0d4d449" providerId="LiveId" clId="{33F77980-B683-4D28-9A52-3D2956250DB1}" dt="2020-08-28T01:32:28.184" v="10818" actId="6549"/>
          <ac:spMkLst>
            <pc:docMk/>
            <pc:sldMk cId="4247674657" sldId="310"/>
            <ac:spMk id="3" creationId="{55001A84-3A36-4927-A44F-2BB39E2B1C33}"/>
          </ac:spMkLst>
        </pc:spChg>
      </pc:sldChg>
      <pc:sldChg chg="addSp delSp modSp add mod modAnim">
        <pc:chgData name="Ellie Small" userId="2e7173aac0d4d449" providerId="LiveId" clId="{33F77980-B683-4D28-9A52-3D2956250DB1}" dt="2020-08-28T02:57:28.447" v="12183" actId="1036"/>
        <pc:sldMkLst>
          <pc:docMk/>
          <pc:sldMk cId="1781192524" sldId="311"/>
        </pc:sldMkLst>
        <pc:spChg chg="mod">
          <ac:chgData name="Ellie Small" userId="2e7173aac0d4d449" providerId="LiveId" clId="{33F77980-B683-4D28-9A52-3D2956250DB1}" dt="2020-08-27T21:22:04.222" v="8833" actId="20577"/>
          <ac:spMkLst>
            <pc:docMk/>
            <pc:sldMk cId="1781192524" sldId="311"/>
            <ac:spMk id="2" creationId="{DA0CD55F-603C-4D2A-BE44-42317491026A}"/>
          </ac:spMkLst>
        </pc:spChg>
        <pc:spChg chg="mod">
          <ac:chgData name="Ellie Small" userId="2e7173aac0d4d449" providerId="LiveId" clId="{33F77980-B683-4D28-9A52-3D2956250DB1}" dt="2020-08-28T02:57:23.025" v="12173" actId="27636"/>
          <ac:spMkLst>
            <pc:docMk/>
            <pc:sldMk cId="1781192524" sldId="311"/>
            <ac:spMk id="3" creationId="{55001A84-3A36-4927-A44F-2BB39E2B1C33}"/>
          </ac:spMkLst>
        </pc:spChg>
        <pc:spChg chg="del">
          <ac:chgData name="Ellie Small" userId="2e7173aac0d4d449" providerId="LiveId" clId="{33F77980-B683-4D28-9A52-3D2956250DB1}" dt="2020-08-27T21:35:48.715" v="9528" actId="478"/>
          <ac:spMkLst>
            <pc:docMk/>
            <pc:sldMk cId="1781192524" sldId="311"/>
            <ac:spMk id="5" creationId="{026DB9DC-9E75-4D2E-8A13-FA872BED63AA}"/>
          </ac:spMkLst>
        </pc:spChg>
        <pc:picChg chg="add mod modCrop">
          <ac:chgData name="Ellie Small" userId="2e7173aac0d4d449" providerId="LiveId" clId="{33F77980-B683-4D28-9A52-3D2956250DB1}" dt="2020-08-28T02:57:28.447" v="12183" actId="1036"/>
          <ac:picMkLst>
            <pc:docMk/>
            <pc:sldMk cId="1781192524" sldId="311"/>
            <ac:picMk id="6" creationId="{334BAB45-B25B-4F6D-A36A-3E8832463B53}"/>
          </ac:picMkLst>
        </pc:picChg>
        <pc:picChg chg="del mod">
          <ac:chgData name="Ellie Small" userId="2e7173aac0d4d449" providerId="LiveId" clId="{33F77980-B683-4D28-9A52-3D2956250DB1}" dt="2020-08-27T21:35:51.050" v="9529" actId="478"/>
          <ac:picMkLst>
            <pc:docMk/>
            <pc:sldMk cId="1781192524" sldId="311"/>
            <ac:picMk id="7" creationId="{BD60C1C8-5048-402D-B6A4-FD22B106BF65}"/>
          </ac:picMkLst>
        </pc:picChg>
      </pc:sldChg>
      <pc:sldChg chg="delSp modSp add mod delAnim modAnim">
        <pc:chgData name="Ellie Small" userId="2e7173aac0d4d449" providerId="LiveId" clId="{33F77980-B683-4D28-9A52-3D2956250DB1}" dt="2020-08-30T23:08:40.368" v="13967" actId="20577"/>
        <pc:sldMkLst>
          <pc:docMk/>
          <pc:sldMk cId="3865258144" sldId="312"/>
        </pc:sldMkLst>
        <pc:spChg chg="mod">
          <ac:chgData name="Ellie Small" userId="2e7173aac0d4d449" providerId="LiveId" clId="{33F77980-B683-4D28-9A52-3D2956250DB1}" dt="2020-08-30T22:25:42.379" v="13188" actId="20577"/>
          <ac:spMkLst>
            <pc:docMk/>
            <pc:sldMk cId="3865258144" sldId="312"/>
            <ac:spMk id="2" creationId="{DA0CD55F-603C-4D2A-BE44-42317491026A}"/>
          </ac:spMkLst>
        </pc:spChg>
        <pc:spChg chg="mod">
          <ac:chgData name="Ellie Small" userId="2e7173aac0d4d449" providerId="LiveId" clId="{33F77980-B683-4D28-9A52-3D2956250DB1}" dt="2020-08-30T23:08:40.368" v="13967" actId="20577"/>
          <ac:spMkLst>
            <pc:docMk/>
            <pc:sldMk cId="3865258144" sldId="312"/>
            <ac:spMk id="3" creationId="{55001A84-3A36-4927-A44F-2BB39E2B1C33}"/>
          </ac:spMkLst>
        </pc:spChg>
        <pc:picChg chg="del">
          <ac:chgData name="Ellie Small" userId="2e7173aac0d4d449" providerId="LiveId" clId="{33F77980-B683-4D28-9A52-3D2956250DB1}" dt="2020-08-30T22:24:01.180" v="13060" actId="478"/>
          <ac:picMkLst>
            <pc:docMk/>
            <pc:sldMk cId="3865258144" sldId="312"/>
            <ac:picMk id="6" creationId="{334BAB45-B25B-4F6D-A36A-3E8832463B53}"/>
          </ac:picMkLst>
        </pc:picChg>
      </pc:sldChg>
    </pc:docChg>
  </pc:docChgLst>
  <pc:docChgLst>
    <pc:chgData name="Ellie Small" userId="2e7173aac0d4d449" providerId="LiveId" clId="{3C521D6A-0532-4E10-80D8-951095FCA18D}"/>
    <pc:docChg chg="undo custSel addSld delSld modSld">
      <pc:chgData name="Ellie Small" userId="2e7173aac0d4d449" providerId="LiveId" clId="{3C521D6A-0532-4E10-80D8-951095FCA18D}" dt="2020-10-12T21:43:31.810" v="7926"/>
      <pc:docMkLst>
        <pc:docMk/>
      </pc:docMkLst>
      <pc:sldChg chg="modSp mod">
        <pc:chgData name="Ellie Small" userId="2e7173aac0d4d449" providerId="LiveId" clId="{3C521D6A-0532-4E10-80D8-951095FCA18D}" dt="2020-10-12T21:37:32.110" v="7921" actId="20577"/>
        <pc:sldMkLst>
          <pc:docMk/>
          <pc:sldMk cId="4269857569" sldId="256"/>
        </pc:sldMkLst>
        <pc:spChg chg="mod">
          <ac:chgData name="Ellie Small" userId="2e7173aac0d4d449" providerId="LiveId" clId="{3C521D6A-0532-4E10-80D8-951095FCA18D}" dt="2020-10-12T21:37:32.110" v="7921" actId="20577"/>
          <ac:spMkLst>
            <pc:docMk/>
            <pc:sldMk cId="4269857569" sldId="256"/>
            <ac:spMk id="2" creationId="{00000000-0000-0000-0000-000000000000}"/>
          </ac:spMkLst>
        </pc:spChg>
      </pc:sldChg>
      <pc:sldChg chg="modSp mod modAnim">
        <pc:chgData name="Ellie Small" userId="2e7173aac0d4d449" providerId="LiveId" clId="{3C521D6A-0532-4E10-80D8-951095FCA18D}" dt="2020-10-09T09:23:38.755" v="2372" actId="27636"/>
        <pc:sldMkLst>
          <pc:docMk/>
          <pc:sldMk cId="2842397445" sldId="267"/>
        </pc:sldMkLst>
        <pc:spChg chg="mod">
          <ac:chgData name="Ellie Small" userId="2e7173aac0d4d449" providerId="LiveId" clId="{3C521D6A-0532-4E10-80D8-951095FCA18D}" dt="2020-10-09T09:23:38.755" v="2372" actId="27636"/>
          <ac:spMkLst>
            <pc:docMk/>
            <pc:sldMk cId="2842397445" sldId="267"/>
            <ac:spMk id="7" creationId="{72F861AD-D2B0-4ECF-9774-06237EC7BB74}"/>
          </ac:spMkLst>
        </pc:spChg>
      </pc:sldChg>
      <pc:sldChg chg="modSp mod modAnim">
        <pc:chgData name="Ellie Small" userId="2e7173aac0d4d449" providerId="LiveId" clId="{3C521D6A-0532-4E10-80D8-951095FCA18D}" dt="2020-10-10T21:48:48.528" v="6894" actId="20577"/>
        <pc:sldMkLst>
          <pc:docMk/>
          <pc:sldMk cId="0" sldId="271"/>
        </pc:sldMkLst>
        <pc:spChg chg="mod">
          <ac:chgData name="Ellie Small" userId="2e7173aac0d4d449" providerId="LiveId" clId="{3C521D6A-0532-4E10-80D8-951095FCA18D}" dt="2020-10-10T21:48:48.528" v="6894" actId="20577"/>
          <ac:spMkLst>
            <pc:docMk/>
            <pc:sldMk cId="0" sldId="271"/>
            <ac:spMk id="7" creationId="{72F861AD-D2B0-4ECF-9774-06237EC7BB74}"/>
          </ac:spMkLst>
        </pc:spChg>
      </pc:sldChg>
      <pc:sldChg chg="modSp mod modAnim">
        <pc:chgData name="Ellie Small" userId="2e7173aac0d4d449" providerId="LiveId" clId="{3C521D6A-0532-4E10-80D8-951095FCA18D}" dt="2020-10-10T22:23:02.221" v="7718" actId="20577"/>
        <pc:sldMkLst>
          <pc:docMk/>
          <pc:sldMk cId="4210519305" sldId="299"/>
        </pc:sldMkLst>
        <pc:spChg chg="mod">
          <ac:chgData name="Ellie Small" userId="2e7173aac0d4d449" providerId="LiveId" clId="{3C521D6A-0532-4E10-80D8-951095FCA18D}" dt="2020-10-10T09:57:37.493" v="6805" actId="14100"/>
          <ac:spMkLst>
            <pc:docMk/>
            <pc:sldMk cId="4210519305" sldId="299"/>
            <ac:spMk id="2" creationId="{DA0CD55F-603C-4D2A-BE44-42317491026A}"/>
          </ac:spMkLst>
        </pc:spChg>
        <pc:spChg chg="mod">
          <ac:chgData name="Ellie Small" userId="2e7173aac0d4d449" providerId="LiveId" clId="{3C521D6A-0532-4E10-80D8-951095FCA18D}" dt="2020-10-10T22:23:02.221" v="7718" actId="20577"/>
          <ac:spMkLst>
            <pc:docMk/>
            <pc:sldMk cId="4210519305" sldId="299"/>
            <ac:spMk id="3" creationId="{55001A84-3A36-4927-A44F-2BB39E2B1C33}"/>
          </ac:spMkLst>
        </pc:spChg>
      </pc:sldChg>
      <pc:sldChg chg="modSp mod modAnim">
        <pc:chgData name="Ellie Small" userId="2e7173aac0d4d449" providerId="LiveId" clId="{3C521D6A-0532-4E10-80D8-951095FCA18D}" dt="2020-10-10T22:19:25.909" v="7689" actId="20577"/>
        <pc:sldMkLst>
          <pc:docMk/>
          <pc:sldMk cId="719258999" sldId="318"/>
        </pc:sldMkLst>
        <pc:spChg chg="mod">
          <ac:chgData name="Ellie Small" userId="2e7173aac0d4d449" providerId="LiveId" clId="{3C521D6A-0532-4E10-80D8-951095FCA18D}" dt="2020-10-10T22:04:26.681" v="7606" actId="14100"/>
          <ac:spMkLst>
            <pc:docMk/>
            <pc:sldMk cId="719258999" sldId="318"/>
            <ac:spMk id="2" creationId="{DA0CD55F-603C-4D2A-BE44-42317491026A}"/>
          </ac:spMkLst>
        </pc:spChg>
        <pc:spChg chg="mod">
          <ac:chgData name="Ellie Small" userId="2e7173aac0d4d449" providerId="LiveId" clId="{3C521D6A-0532-4E10-80D8-951095FCA18D}" dt="2020-10-10T22:19:25.909" v="7689" actId="20577"/>
          <ac:spMkLst>
            <pc:docMk/>
            <pc:sldMk cId="719258999" sldId="318"/>
            <ac:spMk id="3" creationId="{55001A84-3A36-4927-A44F-2BB39E2B1C33}"/>
          </ac:spMkLst>
        </pc:spChg>
      </pc:sldChg>
      <pc:sldChg chg="modSp mod modAnim">
        <pc:chgData name="Ellie Small" userId="2e7173aac0d4d449" providerId="LiveId" clId="{3C521D6A-0532-4E10-80D8-951095FCA18D}" dt="2020-10-12T20:39:44.498" v="7906" actId="27636"/>
        <pc:sldMkLst>
          <pc:docMk/>
          <pc:sldMk cId="3195460823" sldId="319"/>
        </pc:sldMkLst>
        <pc:spChg chg="mod">
          <ac:chgData name="Ellie Small" userId="2e7173aac0d4d449" providerId="LiveId" clId="{3C521D6A-0532-4E10-80D8-951095FCA18D}" dt="2020-10-10T04:57:58.519" v="2802" actId="207"/>
          <ac:spMkLst>
            <pc:docMk/>
            <pc:sldMk cId="3195460823" sldId="319"/>
            <ac:spMk id="2" creationId="{DA0CD55F-603C-4D2A-BE44-42317491026A}"/>
          </ac:spMkLst>
        </pc:spChg>
        <pc:spChg chg="mod">
          <ac:chgData name="Ellie Small" userId="2e7173aac0d4d449" providerId="LiveId" clId="{3C521D6A-0532-4E10-80D8-951095FCA18D}" dt="2020-10-12T20:39:44.498" v="7906" actId="27636"/>
          <ac:spMkLst>
            <pc:docMk/>
            <pc:sldMk cId="3195460823" sldId="319"/>
            <ac:spMk id="3" creationId="{55001A84-3A36-4927-A44F-2BB39E2B1C33}"/>
          </ac:spMkLst>
        </pc:spChg>
      </pc:sldChg>
      <pc:sldChg chg="modSp mod modAnim">
        <pc:chgData name="Ellie Small" userId="2e7173aac0d4d449" providerId="LiveId" clId="{3C521D6A-0532-4E10-80D8-951095FCA18D}" dt="2020-10-10T10:06:13.331" v="6871"/>
        <pc:sldMkLst>
          <pc:docMk/>
          <pc:sldMk cId="791354060" sldId="320"/>
        </pc:sldMkLst>
        <pc:spChg chg="mod">
          <ac:chgData name="Ellie Small" userId="2e7173aac0d4d449" providerId="LiveId" clId="{3C521D6A-0532-4E10-80D8-951095FCA18D}" dt="2020-10-10T05:27:13.426" v="3729" actId="1076"/>
          <ac:spMkLst>
            <pc:docMk/>
            <pc:sldMk cId="791354060" sldId="320"/>
            <ac:spMk id="2" creationId="{DA0CD55F-603C-4D2A-BE44-42317491026A}"/>
          </ac:spMkLst>
        </pc:spChg>
        <pc:spChg chg="mod">
          <ac:chgData name="Ellie Small" userId="2e7173aac0d4d449" providerId="LiveId" clId="{3C521D6A-0532-4E10-80D8-951095FCA18D}" dt="2020-10-10T07:12:11.299" v="5450" actId="1076"/>
          <ac:spMkLst>
            <pc:docMk/>
            <pc:sldMk cId="791354060" sldId="320"/>
            <ac:spMk id="3" creationId="{55001A84-3A36-4927-A44F-2BB39E2B1C33}"/>
          </ac:spMkLst>
        </pc:spChg>
      </pc:sldChg>
      <pc:sldChg chg="modSp mod modAnim">
        <pc:chgData name="Ellie Small" userId="2e7173aac0d4d449" providerId="LiveId" clId="{3C521D6A-0532-4E10-80D8-951095FCA18D}" dt="2020-10-10T22:11:35.381" v="7615" actId="114"/>
        <pc:sldMkLst>
          <pc:docMk/>
          <pc:sldMk cId="4225481942" sldId="321"/>
        </pc:sldMkLst>
        <pc:spChg chg="mod">
          <ac:chgData name="Ellie Small" userId="2e7173aac0d4d449" providerId="LiveId" clId="{3C521D6A-0532-4E10-80D8-951095FCA18D}" dt="2020-10-10T07:03:33.240" v="5270" actId="20577"/>
          <ac:spMkLst>
            <pc:docMk/>
            <pc:sldMk cId="4225481942" sldId="321"/>
            <ac:spMk id="2" creationId="{DA0CD55F-603C-4D2A-BE44-42317491026A}"/>
          </ac:spMkLst>
        </pc:spChg>
        <pc:spChg chg="mod">
          <ac:chgData name="Ellie Small" userId="2e7173aac0d4d449" providerId="LiveId" clId="{3C521D6A-0532-4E10-80D8-951095FCA18D}" dt="2020-10-10T22:11:35.381" v="7615" actId="114"/>
          <ac:spMkLst>
            <pc:docMk/>
            <pc:sldMk cId="4225481942" sldId="321"/>
            <ac:spMk id="3" creationId="{55001A84-3A36-4927-A44F-2BB39E2B1C33}"/>
          </ac:spMkLst>
        </pc:spChg>
      </pc:sldChg>
      <pc:sldChg chg="modSp mod modAnim">
        <pc:chgData name="Ellie Small" userId="2e7173aac0d4d449" providerId="LiveId" clId="{3C521D6A-0532-4E10-80D8-951095FCA18D}" dt="2020-10-10T22:16:22.599" v="7677"/>
        <pc:sldMkLst>
          <pc:docMk/>
          <pc:sldMk cId="1207890025" sldId="323"/>
        </pc:sldMkLst>
        <pc:spChg chg="mod">
          <ac:chgData name="Ellie Small" userId="2e7173aac0d4d449" providerId="LiveId" clId="{3C521D6A-0532-4E10-80D8-951095FCA18D}" dt="2020-10-10T07:59:22.186" v="5867" actId="1076"/>
          <ac:spMkLst>
            <pc:docMk/>
            <pc:sldMk cId="1207890025" sldId="323"/>
            <ac:spMk id="2" creationId="{DA0CD55F-603C-4D2A-BE44-42317491026A}"/>
          </ac:spMkLst>
        </pc:spChg>
        <pc:spChg chg="mod">
          <ac:chgData name="Ellie Small" userId="2e7173aac0d4d449" providerId="LiveId" clId="{3C521D6A-0532-4E10-80D8-951095FCA18D}" dt="2020-10-10T22:16:22.599" v="7677"/>
          <ac:spMkLst>
            <pc:docMk/>
            <pc:sldMk cId="1207890025" sldId="323"/>
            <ac:spMk id="3" creationId="{55001A84-3A36-4927-A44F-2BB39E2B1C33}"/>
          </ac:spMkLst>
        </pc:spChg>
      </pc:sldChg>
      <pc:sldChg chg="modSp mod modAnim">
        <pc:chgData name="Ellie Small" userId="2e7173aac0d4d449" providerId="LiveId" clId="{3C521D6A-0532-4E10-80D8-951095FCA18D}" dt="2020-10-12T21:43:31.810" v="7926"/>
        <pc:sldMkLst>
          <pc:docMk/>
          <pc:sldMk cId="1084178819" sldId="324"/>
        </pc:sldMkLst>
        <pc:spChg chg="mod">
          <ac:chgData name="Ellie Small" userId="2e7173aac0d4d449" providerId="LiveId" clId="{3C521D6A-0532-4E10-80D8-951095FCA18D}" dt="2020-10-10T09:01:54.618" v="6350" actId="1076"/>
          <ac:spMkLst>
            <pc:docMk/>
            <pc:sldMk cId="1084178819" sldId="324"/>
            <ac:spMk id="2" creationId="{DA0CD55F-603C-4D2A-BE44-42317491026A}"/>
          </ac:spMkLst>
        </pc:spChg>
        <pc:spChg chg="mod">
          <ac:chgData name="Ellie Small" userId="2e7173aac0d4d449" providerId="LiveId" clId="{3C521D6A-0532-4E10-80D8-951095FCA18D}" dt="2020-10-11T05:26:59.554" v="7825" actId="20577"/>
          <ac:spMkLst>
            <pc:docMk/>
            <pc:sldMk cId="1084178819" sldId="324"/>
            <ac:spMk id="3" creationId="{55001A84-3A36-4927-A44F-2BB39E2B1C33}"/>
          </ac:spMkLst>
        </pc:spChg>
      </pc:sldChg>
      <pc:sldChg chg="modSp del mod modAnim">
        <pc:chgData name="Ellie Small" userId="2e7173aac0d4d449" providerId="LiveId" clId="{3C521D6A-0532-4E10-80D8-951095FCA18D}" dt="2020-10-10T22:17:50.672" v="7679" actId="20577"/>
        <pc:sldMkLst>
          <pc:docMk/>
          <pc:sldMk cId="798894337" sldId="325"/>
        </pc:sldMkLst>
        <pc:spChg chg="mod">
          <ac:chgData name="Ellie Small" userId="2e7173aac0d4d449" providerId="LiveId" clId="{3C521D6A-0532-4E10-80D8-951095FCA18D}" dt="2020-10-10T09:21:47.308" v="6473" actId="14100"/>
          <ac:spMkLst>
            <pc:docMk/>
            <pc:sldMk cId="798894337" sldId="325"/>
            <ac:spMk id="2" creationId="{DA0CD55F-603C-4D2A-BE44-42317491026A}"/>
          </ac:spMkLst>
        </pc:spChg>
        <pc:spChg chg="mod">
          <ac:chgData name="Ellie Small" userId="2e7173aac0d4d449" providerId="LiveId" clId="{3C521D6A-0532-4E10-80D8-951095FCA18D}" dt="2020-10-10T22:17:50.672" v="7679" actId="20577"/>
          <ac:spMkLst>
            <pc:docMk/>
            <pc:sldMk cId="798894337" sldId="325"/>
            <ac:spMk id="3" creationId="{55001A84-3A36-4927-A44F-2BB39E2B1C33}"/>
          </ac:spMkLst>
        </pc:spChg>
      </pc:sldChg>
      <pc:sldChg chg="modSp del mod modAnim">
        <pc:chgData name="Ellie Small" userId="2e7173aac0d4d449" providerId="LiveId" clId="{3C521D6A-0532-4E10-80D8-951095FCA18D}" dt="2020-10-10T22:20:04.060" v="7698" actId="20577"/>
        <pc:sldMkLst>
          <pc:docMk/>
          <pc:sldMk cId="1219845777" sldId="326"/>
        </pc:sldMkLst>
        <pc:spChg chg="mod">
          <ac:chgData name="Ellie Small" userId="2e7173aac0d4d449" providerId="LiveId" clId="{3C521D6A-0532-4E10-80D8-951095FCA18D}" dt="2020-10-10T22:20:04.060" v="7698" actId="20577"/>
          <ac:spMkLst>
            <pc:docMk/>
            <pc:sldMk cId="1219845777" sldId="326"/>
            <ac:spMk id="3" creationId="{55001A84-3A36-4927-A44F-2BB39E2B1C33}"/>
          </ac:spMkLst>
        </pc:spChg>
      </pc:sldChg>
      <pc:sldChg chg="del">
        <pc:chgData name="Ellie Small" userId="2e7173aac0d4d449" providerId="LiveId" clId="{3C521D6A-0532-4E10-80D8-951095FCA18D}" dt="2020-10-09T09:20:26.068" v="2368" actId="47"/>
        <pc:sldMkLst>
          <pc:docMk/>
          <pc:sldMk cId="380806579" sldId="327"/>
        </pc:sldMkLst>
      </pc:sldChg>
      <pc:sldChg chg="del">
        <pc:chgData name="Ellie Small" userId="2e7173aac0d4d449" providerId="LiveId" clId="{3C521D6A-0532-4E10-80D8-951095FCA18D}" dt="2020-09-14T21:05:44.777" v="111" actId="47"/>
        <pc:sldMkLst>
          <pc:docMk/>
          <pc:sldMk cId="3456947475" sldId="328"/>
        </pc:sldMkLst>
      </pc:sldChg>
      <pc:sldChg chg="del">
        <pc:chgData name="Ellie Small" userId="2e7173aac0d4d449" providerId="LiveId" clId="{3C521D6A-0532-4E10-80D8-951095FCA18D}" dt="2020-09-14T21:06:00.349" v="112" actId="47"/>
        <pc:sldMkLst>
          <pc:docMk/>
          <pc:sldMk cId="2893291324" sldId="329"/>
        </pc:sldMkLst>
      </pc:sldChg>
      <pc:sldChg chg="modSp add del mod modAnim">
        <pc:chgData name="Ellie Small" userId="2e7173aac0d4d449" providerId="LiveId" clId="{3C521D6A-0532-4E10-80D8-951095FCA18D}" dt="2020-10-12T21:33:29.524" v="7920" actId="20577"/>
        <pc:sldMkLst>
          <pc:docMk/>
          <pc:sldMk cId="2334430350" sldId="330"/>
        </pc:sldMkLst>
        <pc:spChg chg="mod">
          <ac:chgData name="Ellie Small" userId="2e7173aac0d4d449" providerId="LiveId" clId="{3C521D6A-0532-4E10-80D8-951095FCA18D}" dt="2020-10-12T21:33:29.524" v="7920" actId="20577"/>
          <ac:spMkLst>
            <pc:docMk/>
            <pc:sldMk cId="2334430350" sldId="330"/>
            <ac:spMk id="3" creationId="{55001A84-3A36-4927-A44F-2BB39E2B1C33}"/>
          </ac:spMkLst>
        </pc:spChg>
      </pc:sldChg>
      <pc:sldChg chg="modSp add mod modAnim">
        <pc:chgData name="Ellie Small" userId="2e7173aac0d4d449" providerId="LiveId" clId="{3C521D6A-0532-4E10-80D8-951095FCA18D}" dt="2020-10-11T09:37:28.049" v="7826" actId="179"/>
        <pc:sldMkLst>
          <pc:docMk/>
          <pc:sldMk cId="2661363652" sldId="331"/>
        </pc:sldMkLst>
        <pc:spChg chg="mod">
          <ac:chgData name="Ellie Small" userId="2e7173aac0d4d449" providerId="LiveId" clId="{3C521D6A-0532-4E10-80D8-951095FCA18D}" dt="2020-10-10T04:48:32.822" v="2385" actId="14100"/>
          <ac:spMkLst>
            <pc:docMk/>
            <pc:sldMk cId="2661363652" sldId="331"/>
            <ac:spMk id="2" creationId="{DA0CD55F-603C-4D2A-BE44-42317491026A}"/>
          </ac:spMkLst>
        </pc:spChg>
        <pc:spChg chg="mod">
          <ac:chgData name="Ellie Small" userId="2e7173aac0d4d449" providerId="LiveId" clId="{3C521D6A-0532-4E10-80D8-951095FCA18D}" dt="2020-10-11T09:37:28.049" v="7826" actId="179"/>
          <ac:spMkLst>
            <pc:docMk/>
            <pc:sldMk cId="2661363652" sldId="331"/>
            <ac:spMk id="3" creationId="{55001A84-3A36-4927-A44F-2BB39E2B1C33}"/>
          </ac:spMkLst>
        </pc:spChg>
      </pc:sldChg>
      <pc:sldChg chg="modSp add mod modAnim">
        <pc:chgData name="Ellie Small" userId="2e7173aac0d4d449" providerId="LiveId" clId="{3C521D6A-0532-4E10-80D8-951095FCA18D}" dt="2020-10-12T20:40:58.967" v="7919" actId="27636"/>
        <pc:sldMkLst>
          <pc:docMk/>
          <pc:sldMk cId="2737556813" sldId="332"/>
        </pc:sldMkLst>
        <pc:spChg chg="mod">
          <ac:chgData name="Ellie Small" userId="2e7173aac0d4d449" providerId="LiveId" clId="{3C521D6A-0532-4E10-80D8-951095FCA18D}" dt="2020-10-10T04:51:09.688" v="2474" actId="207"/>
          <ac:spMkLst>
            <pc:docMk/>
            <pc:sldMk cId="2737556813" sldId="332"/>
            <ac:spMk id="2" creationId="{DA0CD55F-603C-4D2A-BE44-42317491026A}"/>
          </ac:spMkLst>
        </pc:spChg>
        <pc:spChg chg="mod">
          <ac:chgData name="Ellie Small" userId="2e7173aac0d4d449" providerId="LiveId" clId="{3C521D6A-0532-4E10-80D8-951095FCA18D}" dt="2020-10-12T20:40:58.967" v="7919" actId="27636"/>
          <ac:spMkLst>
            <pc:docMk/>
            <pc:sldMk cId="2737556813" sldId="332"/>
            <ac:spMk id="3" creationId="{55001A84-3A36-4927-A44F-2BB39E2B1C33}"/>
          </ac:spMkLst>
        </pc:spChg>
      </pc:sldChg>
    </pc:docChg>
  </pc:docChgLst>
  <pc:docChgLst>
    <pc:chgData name="Ellie Small" userId="2e7173aac0d4d449" providerId="LiveId" clId="{D9F95B5B-9E27-4EC8-B876-C68A0B3404F4}"/>
    <pc:docChg chg="undo redo custSel modSld">
      <pc:chgData name="Ellie Small" userId="2e7173aac0d4d449" providerId="LiveId" clId="{D9F95B5B-9E27-4EC8-B876-C68A0B3404F4}" dt="2019-09-15T01:01:20.721" v="2072" actId="114"/>
      <pc:docMkLst>
        <pc:docMk/>
      </pc:docMkLst>
      <pc:sldChg chg="modSp">
        <pc:chgData name="Ellie Small" userId="2e7173aac0d4d449" providerId="LiveId" clId="{D9F95B5B-9E27-4EC8-B876-C68A0B3404F4}" dt="2019-08-23T03:08:22.547" v="1457" actId="20577"/>
        <pc:sldMkLst>
          <pc:docMk/>
          <pc:sldMk cId="4269857569" sldId="256"/>
        </pc:sldMkLst>
        <pc:spChg chg="mod">
          <ac:chgData name="Ellie Small" userId="2e7173aac0d4d449" providerId="LiveId" clId="{D9F95B5B-9E27-4EC8-B876-C68A0B3404F4}" dt="2019-08-23T03:08:12.610" v="1453" actId="6549"/>
          <ac:spMkLst>
            <pc:docMk/>
            <pc:sldMk cId="4269857569" sldId="256"/>
            <ac:spMk id="2" creationId="{00000000-0000-0000-0000-000000000000}"/>
          </ac:spMkLst>
        </pc:spChg>
        <pc:spChg chg="mod">
          <ac:chgData name="Ellie Small" userId="2e7173aac0d4d449" providerId="LiveId" clId="{D9F95B5B-9E27-4EC8-B876-C68A0B3404F4}" dt="2019-08-23T03:08:22.547" v="1457" actId="20577"/>
          <ac:spMkLst>
            <pc:docMk/>
            <pc:sldMk cId="4269857569" sldId="256"/>
            <ac:spMk id="3" creationId="{00000000-0000-0000-0000-000000000000}"/>
          </ac:spMkLst>
        </pc:spChg>
      </pc:sldChg>
      <pc:sldChg chg="modSp">
        <pc:chgData name="Ellie Small" userId="2e7173aac0d4d449" providerId="LiveId" clId="{D9F95B5B-9E27-4EC8-B876-C68A0B3404F4}" dt="2019-08-23T02:49:35.343" v="1302" actId="122"/>
        <pc:sldMkLst>
          <pc:docMk/>
          <pc:sldMk cId="739183143" sldId="257"/>
        </pc:sldMkLst>
        <pc:spChg chg="mod">
          <ac:chgData name="Ellie Small" userId="2e7173aac0d4d449" providerId="LiveId" clId="{D9F95B5B-9E27-4EC8-B876-C68A0B3404F4}" dt="2019-08-23T02:49:35.343" v="1302" actId="122"/>
          <ac:spMkLst>
            <pc:docMk/>
            <pc:sldMk cId="739183143" sldId="257"/>
            <ac:spMk id="2" creationId="{DA0CD55F-603C-4D2A-BE44-42317491026A}"/>
          </ac:spMkLst>
        </pc:spChg>
        <pc:spChg chg="mod">
          <ac:chgData name="Ellie Small" userId="2e7173aac0d4d449" providerId="LiveId" clId="{D9F95B5B-9E27-4EC8-B876-C68A0B3404F4}" dt="2019-08-23T00:14:59.361" v="863" actId="20577"/>
          <ac:spMkLst>
            <pc:docMk/>
            <pc:sldMk cId="739183143" sldId="257"/>
            <ac:spMk id="3" creationId="{55001A84-3A36-4927-A44F-2BB39E2B1C33}"/>
          </ac:spMkLst>
        </pc:spChg>
      </pc:sldChg>
      <pc:sldChg chg="modSp">
        <pc:chgData name="Ellie Small" userId="2e7173aac0d4d449" providerId="LiveId" clId="{D9F95B5B-9E27-4EC8-B876-C68A0B3404F4}" dt="2019-08-23T02:48:38.760" v="1298" actId="14100"/>
        <pc:sldMkLst>
          <pc:docMk/>
          <pc:sldMk cId="671577576" sldId="258"/>
        </pc:sldMkLst>
        <pc:spChg chg="mod">
          <ac:chgData name="Ellie Small" userId="2e7173aac0d4d449" providerId="LiveId" clId="{D9F95B5B-9E27-4EC8-B876-C68A0B3404F4}" dt="2019-08-23T02:48:20.527" v="1295" actId="1076"/>
          <ac:spMkLst>
            <pc:docMk/>
            <pc:sldMk cId="671577576" sldId="258"/>
            <ac:spMk id="2" creationId="{DA0CD55F-603C-4D2A-BE44-42317491026A}"/>
          </ac:spMkLst>
        </pc:spChg>
        <pc:spChg chg="mod">
          <ac:chgData name="Ellie Small" userId="2e7173aac0d4d449" providerId="LiveId" clId="{D9F95B5B-9E27-4EC8-B876-C68A0B3404F4}" dt="2019-08-23T02:48:38.760" v="1298" actId="14100"/>
          <ac:spMkLst>
            <pc:docMk/>
            <pc:sldMk cId="671577576" sldId="258"/>
            <ac:spMk id="3" creationId="{55001A84-3A36-4927-A44F-2BB39E2B1C33}"/>
          </ac:spMkLst>
        </pc:spChg>
      </pc:sldChg>
      <pc:sldChg chg="modSp modAnim">
        <pc:chgData name="Ellie Small" userId="2e7173aac0d4d449" providerId="LiveId" clId="{D9F95B5B-9E27-4EC8-B876-C68A0B3404F4}" dt="2019-09-01T19:30:59.752" v="1555" actId="14100"/>
        <pc:sldMkLst>
          <pc:docMk/>
          <pc:sldMk cId="4286972517" sldId="259"/>
        </pc:sldMkLst>
        <pc:spChg chg="mod">
          <ac:chgData name="Ellie Small" userId="2e7173aac0d4d449" providerId="LiveId" clId="{D9F95B5B-9E27-4EC8-B876-C68A0B3404F4}" dt="2019-09-01T19:30:59.752" v="1555" actId="14100"/>
          <ac:spMkLst>
            <pc:docMk/>
            <pc:sldMk cId="4286972517" sldId="259"/>
            <ac:spMk id="2" creationId="{DA0CD55F-603C-4D2A-BE44-42317491026A}"/>
          </ac:spMkLst>
        </pc:spChg>
        <pc:graphicFrameChg chg="modGraphic">
          <ac:chgData name="Ellie Small" userId="2e7173aac0d4d449" providerId="LiveId" clId="{D9F95B5B-9E27-4EC8-B876-C68A0B3404F4}" dt="2019-08-23T02:38:26.361" v="1272" actId="20577"/>
          <ac:graphicFrameMkLst>
            <pc:docMk/>
            <pc:sldMk cId="4286972517" sldId="259"/>
            <ac:graphicFrameMk id="5" creationId="{9E278158-70D9-4777-9839-2FDE4A1513F1}"/>
          </ac:graphicFrameMkLst>
        </pc:graphicFrameChg>
      </pc:sldChg>
      <pc:sldChg chg="modSp modAnim">
        <pc:chgData name="Ellie Small" userId="2e7173aac0d4d449" providerId="LiveId" clId="{D9F95B5B-9E27-4EC8-B876-C68A0B3404F4}" dt="2019-08-26T03:44:45.628" v="1542"/>
        <pc:sldMkLst>
          <pc:docMk/>
          <pc:sldMk cId="3165814184" sldId="260"/>
        </pc:sldMkLst>
        <pc:spChg chg="mod">
          <ac:chgData name="Ellie Small" userId="2e7173aac0d4d449" providerId="LiveId" clId="{D9F95B5B-9E27-4EC8-B876-C68A0B3404F4}" dt="2019-08-23T02:50:15.326" v="1306" actId="14100"/>
          <ac:spMkLst>
            <pc:docMk/>
            <pc:sldMk cId="3165814184" sldId="260"/>
            <ac:spMk id="2" creationId="{DA0CD55F-603C-4D2A-BE44-42317491026A}"/>
          </ac:spMkLst>
        </pc:spChg>
        <pc:spChg chg="mod">
          <ac:chgData name="Ellie Small" userId="2e7173aac0d4d449" providerId="LiveId" clId="{D9F95B5B-9E27-4EC8-B876-C68A0B3404F4}" dt="2019-08-26T03:44:07.216" v="1534" actId="20577"/>
          <ac:spMkLst>
            <pc:docMk/>
            <pc:sldMk cId="3165814184" sldId="260"/>
            <ac:spMk id="3" creationId="{55001A84-3A36-4927-A44F-2BB39E2B1C33}"/>
          </ac:spMkLst>
        </pc:spChg>
        <pc:spChg chg="mod">
          <ac:chgData name="Ellie Small" userId="2e7173aac0d4d449" providerId="LiveId" clId="{D9F95B5B-9E27-4EC8-B876-C68A0B3404F4}" dt="2019-08-26T03:43:55.127" v="1530" actId="1035"/>
          <ac:spMkLst>
            <pc:docMk/>
            <pc:sldMk cId="3165814184" sldId="260"/>
            <ac:spMk id="5" creationId="{7D0D5D4C-CA1E-47A7-9A3B-C7C596916C81}"/>
          </ac:spMkLst>
        </pc:spChg>
        <pc:spChg chg="mod">
          <ac:chgData name="Ellie Small" userId="2e7173aac0d4d449" providerId="LiveId" clId="{D9F95B5B-9E27-4EC8-B876-C68A0B3404F4}" dt="2019-08-26T03:43:55.127" v="1530" actId="1035"/>
          <ac:spMkLst>
            <pc:docMk/>
            <pc:sldMk cId="3165814184" sldId="260"/>
            <ac:spMk id="6" creationId="{B3D38A45-1A06-4746-B059-CF821480D1BA}"/>
          </ac:spMkLst>
        </pc:spChg>
        <pc:spChg chg="mod">
          <ac:chgData name="Ellie Small" userId="2e7173aac0d4d449" providerId="LiveId" clId="{D9F95B5B-9E27-4EC8-B876-C68A0B3404F4}" dt="2019-08-26T03:43:55.127" v="1530" actId="1035"/>
          <ac:spMkLst>
            <pc:docMk/>
            <pc:sldMk cId="3165814184" sldId="260"/>
            <ac:spMk id="7" creationId="{155FDC2E-4CF9-4BBE-B32B-D4226F1C3145}"/>
          </ac:spMkLst>
        </pc:spChg>
        <pc:spChg chg="mod">
          <ac:chgData name="Ellie Small" userId="2e7173aac0d4d449" providerId="LiveId" clId="{D9F95B5B-9E27-4EC8-B876-C68A0B3404F4}" dt="2019-08-26T03:43:55.127" v="1530" actId="1035"/>
          <ac:spMkLst>
            <pc:docMk/>
            <pc:sldMk cId="3165814184" sldId="260"/>
            <ac:spMk id="8" creationId="{8B0BB4A0-1853-40D9-B63C-D87FCE71BD25}"/>
          </ac:spMkLst>
        </pc:spChg>
      </pc:sldChg>
      <pc:sldChg chg="modSp">
        <pc:chgData name="Ellie Small" userId="2e7173aac0d4d449" providerId="LiveId" clId="{D9F95B5B-9E27-4EC8-B876-C68A0B3404F4}" dt="2019-08-23T02:56:36.811" v="1370" actId="1035"/>
        <pc:sldMkLst>
          <pc:docMk/>
          <pc:sldMk cId="694242503" sldId="261"/>
        </pc:sldMkLst>
        <pc:spChg chg="mod">
          <ac:chgData name="Ellie Small" userId="2e7173aac0d4d449" providerId="LiveId" clId="{D9F95B5B-9E27-4EC8-B876-C68A0B3404F4}" dt="2019-08-23T02:56:28.748" v="1353" actId="14100"/>
          <ac:spMkLst>
            <pc:docMk/>
            <pc:sldMk cId="694242503" sldId="261"/>
            <ac:spMk id="2" creationId="{DA0CD55F-603C-4D2A-BE44-42317491026A}"/>
          </ac:spMkLst>
        </pc:spChg>
        <pc:spChg chg="mod">
          <ac:chgData name="Ellie Small" userId="2e7173aac0d4d449" providerId="LiveId" clId="{D9F95B5B-9E27-4EC8-B876-C68A0B3404F4}" dt="2019-08-23T02:56:36.811" v="1370" actId="1035"/>
          <ac:spMkLst>
            <pc:docMk/>
            <pc:sldMk cId="694242503" sldId="261"/>
            <ac:spMk id="3" creationId="{55001A84-3A36-4927-A44F-2BB39E2B1C33}"/>
          </ac:spMkLst>
        </pc:spChg>
        <pc:spChg chg="mod">
          <ac:chgData name="Ellie Small" userId="2e7173aac0d4d449" providerId="LiveId" clId="{D9F95B5B-9E27-4EC8-B876-C68A0B3404F4}" dt="2019-08-23T02:56:36.811" v="1370" actId="1035"/>
          <ac:spMkLst>
            <pc:docMk/>
            <pc:sldMk cId="694242503" sldId="261"/>
            <ac:spMk id="9" creationId="{0BC0AF07-A5CF-4D96-8882-92FBF8AAEE24}"/>
          </ac:spMkLst>
        </pc:spChg>
        <pc:spChg chg="mod">
          <ac:chgData name="Ellie Small" userId="2e7173aac0d4d449" providerId="LiveId" clId="{D9F95B5B-9E27-4EC8-B876-C68A0B3404F4}" dt="2019-08-23T02:56:36.811" v="1370" actId="1035"/>
          <ac:spMkLst>
            <pc:docMk/>
            <pc:sldMk cId="694242503" sldId="261"/>
            <ac:spMk id="10" creationId="{93CF9FD7-4282-4E3B-8AEA-D1A47F1A3264}"/>
          </ac:spMkLst>
        </pc:spChg>
        <pc:spChg chg="mod">
          <ac:chgData name="Ellie Small" userId="2e7173aac0d4d449" providerId="LiveId" clId="{D9F95B5B-9E27-4EC8-B876-C68A0B3404F4}" dt="2019-08-23T02:56:36.811" v="1370" actId="1035"/>
          <ac:spMkLst>
            <pc:docMk/>
            <pc:sldMk cId="694242503" sldId="261"/>
            <ac:spMk id="11" creationId="{637BD5BB-34AF-41F1-BC77-2180DF9BCED4}"/>
          </ac:spMkLst>
        </pc:spChg>
      </pc:sldChg>
      <pc:sldChg chg="modSp modAnim">
        <pc:chgData name="Ellie Small" userId="2e7173aac0d4d449" providerId="LiveId" clId="{D9F95B5B-9E27-4EC8-B876-C68A0B3404F4}" dt="2019-08-26T03:36:48.568" v="1470"/>
        <pc:sldMkLst>
          <pc:docMk/>
          <pc:sldMk cId="2523096719" sldId="262"/>
        </pc:sldMkLst>
        <pc:spChg chg="mod">
          <ac:chgData name="Ellie Small" userId="2e7173aac0d4d449" providerId="LiveId" clId="{D9F95B5B-9E27-4EC8-B876-C68A0B3404F4}" dt="2019-08-23T02:56:50.184" v="1373" actId="14100"/>
          <ac:spMkLst>
            <pc:docMk/>
            <pc:sldMk cId="2523096719" sldId="262"/>
            <ac:spMk id="2" creationId="{DA0CD55F-603C-4D2A-BE44-42317491026A}"/>
          </ac:spMkLst>
        </pc:spChg>
        <pc:spChg chg="mod">
          <ac:chgData name="Ellie Small" userId="2e7173aac0d4d449" providerId="LiveId" clId="{D9F95B5B-9E27-4EC8-B876-C68A0B3404F4}" dt="2019-08-23T02:57:54.976" v="1377" actId="1076"/>
          <ac:spMkLst>
            <pc:docMk/>
            <pc:sldMk cId="2523096719" sldId="262"/>
            <ac:spMk id="3" creationId="{55001A84-3A36-4927-A44F-2BB39E2B1C33}"/>
          </ac:spMkLst>
        </pc:spChg>
        <pc:spChg chg="mod">
          <ac:chgData name="Ellie Small" userId="2e7173aac0d4d449" providerId="LiveId" clId="{D9F95B5B-9E27-4EC8-B876-C68A0B3404F4}" dt="2019-08-23T02:58:05.575" v="1379" actId="1076"/>
          <ac:spMkLst>
            <pc:docMk/>
            <pc:sldMk cId="2523096719" sldId="262"/>
            <ac:spMk id="8" creationId="{72116B70-85D6-4F7E-BFFC-A794AC58F773}"/>
          </ac:spMkLst>
        </pc:spChg>
        <pc:spChg chg="mod">
          <ac:chgData name="Ellie Small" userId="2e7173aac0d4d449" providerId="LiveId" clId="{D9F95B5B-9E27-4EC8-B876-C68A0B3404F4}" dt="2019-08-23T02:57:59.364" v="1378" actId="1076"/>
          <ac:spMkLst>
            <pc:docMk/>
            <pc:sldMk cId="2523096719" sldId="262"/>
            <ac:spMk id="12" creationId="{00CED95F-8BBF-4F9C-A048-7D7065B68A18}"/>
          </ac:spMkLst>
        </pc:spChg>
      </pc:sldChg>
      <pc:sldChg chg="modSp modAnim">
        <pc:chgData name="Ellie Small" userId="2e7173aac0d4d449" providerId="LiveId" clId="{D9F95B5B-9E27-4EC8-B876-C68A0B3404F4}" dt="2019-08-26T03:37:50.757" v="1474"/>
        <pc:sldMkLst>
          <pc:docMk/>
          <pc:sldMk cId="1027389628" sldId="263"/>
        </pc:sldMkLst>
        <pc:spChg chg="mod">
          <ac:chgData name="Ellie Small" userId="2e7173aac0d4d449" providerId="LiveId" clId="{D9F95B5B-9E27-4EC8-B876-C68A0B3404F4}" dt="2019-08-23T02:58:19.200" v="1382" actId="14100"/>
          <ac:spMkLst>
            <pc:docMk/>
            <pc:sldMk cId="1027389628" sldId="263"/>
            <ac:spMk id="2" creationId="{DA0CD55F-603C-4D2A-BE44-42317491026A}"/>
          </ac:spMkLst>
        </pc:spChg>
        <pc:spChg chg="mod">
          <ac:chgData name="Ellie Small" userId="2e7173aac0d4d449" providerId="LiveId" clId="{D9F95B5B-9E27-4EC8-B876-C68A0B3404F4}" dt="2019-08-23T02:59:24.094" v="1396" actId="1035"/>
          <ac:spMkLst>
            <pc:docMk/>
            <pc:sldMk cId="1027389628" sldId="263"/>
            <ac:spMk id="3" creationId="{55001A84-3A36-4927-A44F-2BB39E2B1C33}"/>
          </ac:spMkLst>
        </pc:spChg>
        <pc:spChg chg="mod">
          <ac:chgData name="Ellie Small" userId="2e7173aac0d4d449" providerId="LiveId" clId="{D9F95B5B-9E27-4EC8-B876-C68A0B3404F4}" dt="2019-08-23T02:59:24.094" v="1396" actId="1035"/>
          <ac:spMkLst>
            <pc:docMk/>
            <pc:sldMk cId="1027389628" sldId="263"/>
            <ac:spMk id="7" creationId="{94A050B2-F9D6-496A-A053-1963DB1E05AC}"/>
          </ac:spMkLst>
        </pc:spChg>
        <pc:spChg chg="mod">
          <ac:chgData name="Ellie Small" userId="2e7173aac0d4d449" providerId="LiveId" clId="{D9F95B5B-9E27-4EC8-B876-C68A0B3404F4}" dt="2019-08-23T02:59:24.094" v="1396" actId="1035"/>
          <ac:spMkLst>
            <pc:docMk/>
            <pc:sldMk cId="1027389628" sldId="263"/>
            <ac:spMk id="12" creationId="{00CED95F-8BBF-4F9C-A048-7D7065B68A18}"/>
          </ac:spMkLst>
        </pc:spChg>
      </pc:sldChg>
      <pc:sldChg chg="modSp modAnim">
        <pc:chgData name="Ellie Small" userId="2e7173aac0d4d449" providerId="LiveId" clId="{D9F95B5B-9E27-4EC8-B876-C68A0B3404F4}" dt="2019-09-01T19:31:29.571" v="1572" actId="1035"/>
        <pc:sldMkLst>
          <pc:docMk/>
          <pc:sldMk cId="265237843" sldId="264"/>
        </pc:sldMkLst>
        <pc:spChg chg="mod">
          <ac:chgData name="Ellie Small" userId="2e7173aac0d4d449" providerId="LiveId" clId="{D9F95B5B-9E27-4EC8-B876-C68A0B3404F4}" dt="2019-08-23T02:59:36.646" v="1399" actId="14100"/>
          <ac:spMkLst>
            <pc:docMk/>
            <pc:sldMk cId="265237843" sldId="264"/>
            <ac:spMk id="2" creationId="{DA0CD55F-603C-4D2A-BE44-42317491026A}"/>
          </ac:spMkLst>
        </pc:spChg>
        <pc:spChg chg="mod">
          <ac:chgData name="Ellie Small" userId="2e7173aac0d4d449" providerId="LiveId" clId="{D9F95B5B-9E27-4EC8-B876-C68A0B3404F4}" dt="2019-09-01T19:31:29.571" v="1572" actId="1035"/>
          <ac:spMkLst>
            <pc:docMk/>
            <pc:sldMk cId="265237843" sldId="264"/>
            <ac:spMk id="3" creationId="{55001A84-3A36-4927-A44F-2BB39E2B1C33}"/>
          </ac:spMkLst>
        </pc:spChg>
        <pc:spChg chg="mod">
          <ac:chgData name="Ellie Small" userId="2e7173aac0d4d449" providerId="LiveId" clId="{D9F95B5B-9E27-4EC8-B876-C68A0B3404F4}" dt="2019-09-01T19:31:29.571" v="1572" actId="1035"/>
          <ac:spMkLst>
            <pc:docMk/>
            <pc:sldMk cId="265237843" sldId="264"/>
            <ac:spMk id="8" creationId="{63318C74-1443-4228-8EDB-2637ECFD6303}"/>
          </ac:spMkLst>
        </pc:spChg>
        <pc:spChg chg="mod">
          <ac:chgData name="Ellie Small" userId="2e7173aac0d4d449" providerId="LiveId" clId="{D9F95B5B-9E27-4EC8-B876-C68A0B3404F4}" dt="2019-09-01T19:31:29.571" v="1572" actId="1035"/>
          <ac:spMkLst>
            <pc:docMk/>
            <pc:sldMk cId="265237843" sldId="264"/>
            <ac:spMk id="9" creationId="{5765656E-1BD9-4CC3-911D-B3196E33F25F}"/>
          </ac:spMkLst>
        </pc:spChg>
        <pc:spChg chg="mod">
          <ac:chgData name="Ellie Small" userId="2e7173aac0d4d449" providerId="LiveId" clId="{D9F95B5B-9E27-4EC8-B876-C68A0B3404F4}" dt="2019-09-01T19:31:29.571" v="1572" actId="1035"/>
          <ac:spMkLst>
            <pc:docMk/>
            <pc:sldMk cId="265237843" sldId="264"/>
            <ac:spMk id="12" creationId="{00CED95F-8BBF-4F9C-A048-7D7065B68A18}"/>
          </ac:spMkLst>
        </pc:spChg>
      </pc:sldChg>
      <pc:sldChg chg="modSp modAnim">
        <pc:chgData name="Ellie Small" userId="2e7173aac0d4d449" providerId="LiveId" clId="{D9F95B5B-9E27-4EC8-B876-C68A0B3404F4}" dt="2019-08-26T03:40:46.038" v="1488"/>
        <pc:sldMkLst>
          <pc:docMk/>
          <pc:sldMk cId="567937674" sldId="265"/>
        </pc:sldMkLst>
        <pc:spChg chg="mod">
          <ac:chgData name="Ellie Small" userId="2e7173aac0d4d449" providerId="LiveId" clId="{D9F95B5B-9E27-4EC8-B876-C68A0B3404F4}" dt="2019-08-23T03:00:46.355" v="1408" actId="14100"/>
          <ac:spMkLst>
            <pc:docMk/>
            <pc:sldMk cId="567937674" sldId="265"/>
            <ac:spMk id="2" creationId="{DA0CD55F-603C-4D2A-BE44-42317491026A}"/>
          </ac:spMkLst>
        </pc:spChg>
        <pc:spChg chg="mod">
          <ac:chgData name="Ellie Small" userId="2e7173aac0d4d449" providerId="LiveId" clId="{D9F95B5B-9E27-4EC8-B876-C68A0B3404F4}" dt="2019-08-23T03:01:32.795" v="1410" actId="179"/>
          <ac:spMkLst>
            <pc:docMk/>
            <pc:sldMk cId="567937674" sldId="265"/>
            <ac:spMk id="3" creationId="{55001A84-3A36-4927-A44F-2BB39E2B1C33}"/>
          </ac:spMkLst>
        </pc:spChg>
        <pc:spChg chg="mod">
          <ac:chgData name="Ellie Small" userId="2e7173aac0d4d449" providerId="LiveId" clId="{D9F95B5B-9E27-4EC8-B876-C68A0B3404F4}" dt="2019-08-23T03:01:49.406" v="1412" actId="1076"/>
          <ac:spMkLst>
            <pc:docMk/>
            <pc:sldMk cId="567937674" sldId="265"/>
            <ac:spMk id="11" creationId="{12F586D3-CD9C-474A-8149-100988E6B693}"/>
          </ac:spMkLst>
        </pc:spChg>
        <pc:spChg chg="mod">
          <ac:chgData name="Ellie Small" userId="2e7173aac0d4d449" providerId="LiveId" clId="{D9F95B5B-9E27-4EC8-B876-C68A0B3404F4}" dt="2019-08-23T03:02:13.943" v="1414" actId="2711"/>
          <ac:spMkLst>
            <pc:docMk/>
            <pc:sldMk cId="567937674" sldId="265"/>
            <ac:spMk id="13" creationId="{0C9F6535-F91E-469F-91E0-E60754431AAB}"/>
          </ac:spMkLst>
        </pc:spChg>
        <pc:spChg chg="mod">
          <ac:chgData name="Ellie Small" userId="2e7173aac0d4d449" providerId="LiveId" clId="{D9F95B5B-9E27-4EC8-B876-C68A0B3404F4}" dt="2019-08-23T03:02:04.681" v="1413" actId="2711"/>
          <ac:spMkLst>
            <pc:docMk/>
            <pc:sldMk cId="567937674" sldId="265"/>
            <ac:spMk id="14" creationId="{51DA4D87-ED00-49F0-857F-00965B5E0199}"/>
          </ac:spMkLst>
        </pc:spChg>
      </pc:sldChg>
      <pc:sldChg chg="modSp modAnim">
        <pc:chgData name="Ellie Small" userId="2e7173aac0d4d449" providerId="LiveId" clId="{D9F95B5B-9E27-4EC8-B876-C68A0B3404F4}" dt="2019-09-15T01:01:20.721" v="2072" actId="114"/>
        <pc:sldMkLst>
          <pc:docMk/>
          <pc:sldMk cId="3126147523" sldId="266"/>
        </pc:sldMkLst>
        <pc:spChg chg="mod">
          <ac:chgData name="Ellie Small" userId="2e7173aac0d4d449" providerId="LiveId" clId="{D9F95B5B-9E27-4EC8-B876-C68A0B3404F4}" dt="2019-08-23T03:06:29.642" v="1445" actId="20577"/>
          <ac:spMkLst>
            <pc:docMk/>
            <pc:sldMk cId="3126147523" sldId="266"/>
            <ac:spMk id="2" creationId="{DA0CD55F-603C-4D2A-BE44-42317491026A}"/>
          </ac:spMkLst>
        </pc:spChg>
        <pc:spChg chg="mod">
          <ac:chgData name="Ellie Small" userId="2e7173aac0d4d449" providerId="LiveId" clId="{D9F95B5B-9E27-4EC8-B876-C68A0B3404F4}" dt="2019-09-15T01:01:20.721" v="2072" actId="114"/>
          <ac:spMkLst>
            <pc:docMk/>
            <pc:sldMk cId="3126147523" sldId="266"/>
            <ac:spMk id="3" creationId="{55001A84-3A36-4927-A44F-2BB39E2B1C33}"/>
          </ac:spMkLst>
        </pc:spChg>
        <pc:spChg chg="mod">
          <ac:chgData name="Ellie Small" userId="2e7173aac0d4d449" providerId="LiveId" clId="{D9F95B5B-9E27-4EC8-B876-C68A0B3404F4}" dt="2019-09-15T01:00:02.805" v="2066" actId="1076"/>
          <ac:spMkLst>
            <pc:docMk/>
            <pc:sldMk cId="3126147523" sldId="266"/>
            <ac:spMk id="9" creationId="{9CB30111-E08C-405C-9510-3EB2F7747FB4}"/>
          </ac:spMkLst>
        </pc:spChg>
      </pc:sldChg>
      <pc:sldChg chg="modSp modAnim">
        <pc:chgData name="Ellie Small" userId="2e7173aac0d4d449" providerId="LiveId" clId="{D9F95B5B-9E27-4EC8-B876-C68A0B3404F4}" dt="2019-09-01T19:30:42.641" v="1553" actId="255"/>
        <pc:sldMkLst>
          <pc:docMk/>
          <pc:sldMk cId="2842397445" sldId="267"/>
        </pc:sldMkLst>
        <pc:spChg chg="mod">
          <ac:chgData name="Ellie Small" userId="2e7173aac0d4d449" providerId="LiveId" clId="{D9F95B5B-9E27-4EC8-B876-C68A0B3404F4}" dt="2019-09-01T19:30:42.641" v="1553" actId="255"/>
          <ac:spMkLst>
            <pc:docMk/>
            <pc:sldMk cId="2842397445" sldId="267"/>
            <ac:spMk id="5" creationId="{00000000-0000-0000-0000-000000000000}"/>
          </ac:spMkLst>
        </pc:spChg>
        <pc:spChg chg="mod">
          <ac:chgData name="Ellie Small" userId="2e7173aac0d4d449" providerId="LiveId" clId="{D9F95B5B-9E27-4EC8-B876-C68A0B3404F4}" dt="2019-08-23T02:45:00.738" v="1278" actId="1076"/>
          <ac:spMkLst>
            <pc:docMk/>
            <pc:sldMk cId="2842397445" sldId="267"/>
            <ac:spMk id="7" creationId="{72F861AD-D2B0-4ECF-9774-06237EC7BB74}"/>
          </ac:spMkLst>
        </pc:spChg>
      </pc:sldChg>
    </pc:docChg>
  </pc:docChgLst>
  <pc:docChgLst>
    <pc:chgData name="Ellie " userId="2e7173aac0d4d449" providerId="LiveId" clId="{54F804AA-2191-444D-94AE-8131C6C0A0D3}"/>
    <pc:docChg chg="undo redo custSel addSld modSld sldOrd">
      <pc:chgData name="Ellie " userId="2e7173aac0d4d449" providerId="LiveId" clId="{54F804AA-2191-444D-94AE-8131C6C0A0D3}" dt="2019-08-19T21:38:50.279" v="512" actId="20577"/>
      <pc:docMkLst>
        <pc:docMk/>
      </pc:docMkLst>
      <pc:sldChg chg="modSp">
        <pc:chgData name="Ellie " userId="2e7173aac0d4d449" providerId="LiveId" clId="{54F804AA-2191-444D-94AE-8131C6C0A0D3}" dt="2019-08-19T21:33:21.127" v="353" actId="20577"/>
        <pc:sldMkLst>
          <pc:docMk/>
          <pc:sldMk cId="4269857569" sldId="256"/>
        </pc:sldMkLst>
        <pc:spChg chg="mod">
          <ac:chgData name="Ellie " userId="2e7173aac0d4d449" providerId="LiveId" clId="{54F804AA-2191-444D-94AE-8131C6C0A0D3}" dt="2019-08-19T21:33:21.127" v="353" actId="20577"/>
          <ac:spMkLst>
            <pc:docMk/>
            <pc:sldMk cId="4269857569" sldId="256"/>
            <ac:spMk id="2" creationId="{00000000-0000-0000-0000-000000000000}"/>
          </ac:spMkLst>
        </pc:spChg>
      </pc:sldChg>
      <pc:sldChg chg="modSp">
        <pc:chgData name="Ellie " userId="2e7173aac0d4d449" providerId="LiveId" clId="{54F804AA-2191-444D-94AE-8131C6C0A0D3}" dt="2019-08-19T21:03:19.858" v="2" actId="20577"/>
        <pc:sldMkLst>
          <pc:docMk/>
          <pc:sldMk cId="739183143" sldId="257"/>
        </pc:sldMkLst>
        <pc:spChg chg="mod">
          <ac:chgData name="Ellie " userId="2e7173aac0d4d449" providerId="LiveId" clId="{54F804AA-2191-444D-94AE-8131C6C0A0D3}" dt="2019-08-19T21:03:19.858" v="2" actId="20577"/>
          <ac:spMkLst>
            <pc:docMk/>
            <pc:sldMk cId="739183143" sldId="257"/>
            <ac:spMk id="3" creationId="{55001A84-3A36-4927-A44F-2BB39E2B1C33}"/>
          </ac:spMkLst>
        </pc:spChg>
      </pc:sldChg>
      <pc:sldChg chg="ord">
        <pc:chgData name="Ellie " userId="2e7173aac0d4d449" providerId="LiveId" clId="{54F804AA-2191-444D-94AE-8131C6C0A0D3}" dt="2019-08-19T21:03:57.783" v="3"/>
        <pc:sldMkLst>
          <pc:docMk/>
          <pc:sldMk cId="4286972517" sldId="259"/>
        </pc:sldMkLst>
      </pc:sldChg>
      <pc:sldChg chg="addSp modSp add ord modAnim">
        <pc:chgData name="Ellie " userId="2e7173aac0d4d449" providerId="LiveId" clId="{54F804AA-2191-444D-94AE-8131C6C0A0D3}" dt="2019-08-19T21:07:06.393" v="63" actId="1038"/>
        <pc:sldMkLst>
          <pc:docMk/>
          <pc:sldMk cId="3165814184" sldId="260"/>
        </pc:sldMkLst>
        <pc:spChg chg="mod">
          <ac:chgData name="Ellie " userId="2e7173aac0d4d449" providerId="LiveId" clId="{54F804AA-2191-444D-94AE-8131C6C0A0D3}" dt="2019-08-19T21:05:38.145" v="30" actId="6549"/>
          <ac:spMkLst>
            <pc:docMk/>
            <pc:sldMk cId="3165814184" sldId="260"/>
            <ac:spMk id="2" creationId="{DA0CD55F-603C-4D2A-BE44-42317491026A}"/>
          </ac:spMkLst>
        </pc:spChg>
        <pc:spChg chg="mod">
          <ac:chgData name="Ellie " userId="2e7173aac0d4d449" providerId="LiveId" clId="{54F804AA-2191-444D-94AE-8131C6C0A0D3}" dt="2019-08-19T21:06:35.272" v="40" actId="27636"/>
          <ac:spMkLst>
            <pc:docMk/>
            <pc:sldMk cId="3165814184" sldId="260"/>
            <ac:spMk id="3" creationId="{55001A84-3A36-4927-A44F-2BB39E2B1C33}"/>
          </ac:spMkLst>
        </pc:spChg>
        <pc:spChg chg="add mod">
          <ac:chgData name="Ellie " userId="2e7173aac0d4d449" providerId="LiveId" clId="{54F804AA-2191-444D-94AE-8131C6C0A0D3}" dt="2019-08-19T21:07:06.393" v="63" actId="1038"/>
          <ac:spMkLst>
            <pc:docMk/>
            <pc:sldMk cId="3165814184" sldId="260"/>
            <ac:spMk id="5" creationId="{7D0D5D4C-CA1E-47A7-9A3B-C7C596916C81}"/>
          </ac:spMkLst>
        </pc:spChg>
        <pc:spChg chg="add mod">
          <ac:chgData name="Ellie " userId="2e7173aac0d4d449" providerId="LiveId" clId="{54F804AA-2191-444D-94AE-8131C6C0A0D3}" dt="2019-08-19T21:07:06.393" v="63" actId="1038"/>
          <ac:spMkLst>
            <pc:docMk/>
            <pc:sldMk cId="3165814184" sldId="260"/>
            <ac:spMk id="6" creationId="{B3D38A45-1A06-4746-B059-CF821480D1BA}"/>
          </ac:spMkLst>
        </pc:spChg>
        <pc:spChg chg="add mod">
          <ac:chgData name="Ellie " userId="2e7173aac0d4d449" providerId="LiveId" clId="{54F804AA-2191-444D-94AE-8131C6C0A0D3}" dt="2019-08-19T21:07:06.393" v="63" actId="1038"/>
          <ac:spMkLst>
            <pc:docMk/>
            <pc:sldMk cId="3165814184" sldId="260"/>
            <ac:spMk id="7" creationId="{155FDC2E-4CF9-4BBE-B32B-D4226F1C3145}"/>
          </ac:spMkLst>
        </pc:spChg>
        <pc:spChg chg="add mod">
          <ac:chgData name="Ellie " userId="2e7173aac0d4d449" providerId="LiveId" clId="{54F804AA-2191-444D-94AE-8131C6C0A0D3}" dt="2019-08-19T21:07:06.393" v="63" actId="1038"/>
          <ac:spMkLst>
            <pc:docMk/>
            <pc:sldMk cId="3165814184" sldId="260"/>
            <ac:spMk id="8" creationId="{8B0BB4A0-1853-40D9-B63C-D87FCE71BD25}"/>
          </ac:spMkLst>
        </pc:spChg>
      </pc:sldChg>
      <pc:sldChg chg="addSp delSp modSp add modAnim">
        <pc:chgData name="Ellie " userId="2e7173aac0d4d449" providerId="LiveId" clId="{54F804AA-2191-444D-94AE-8131C6C0A0D3}" dt="2019-08-19T21:09:22.080" v="124" actId="1037"/>
        <pc:sldMkLst>
          <pc:docMk/>
          <pc:sldMk cId="694242503" sldId="261"/>
        </pc:sldMkLst>
        <pc:spChg chg="mod">
          <ac:chgData name="Ellie " userId="2e7173aac0d4d449" providerId="LiveId" clId="{54F804AA-2191-444D-94AE-8131C6C0A0D3}" dt="2019-08-19T21:07:31.273" v="68" actId="20577"/>
          <ac:spMkLst>
            <pc:docMk/>
            <pc:sldMk cId="694242503" sldId="261"/>
            <ac:spMk id="2" creationId="{DA0CD55F-603C-4D2A-BE44-42317491026A}"/>
          </ac:spMkLst>
        </pc:spChg>
        <pc:spChg chg="mod">
          <ac:chgData name="Ellie " userId="2e7173aac0d4d449" providerId="LiveId" clId="{54F804AA-2191-444D-94AE-8131C6C0A0D3}" dt="2019-08-19T21:07:52.483" v="72" actId="27636"/>
          <ac:spMkLst>
            <pc:docMk/>
            <pc:sldMk cId="694242503" sldId="261"/>
            <ac:spMk id="3" creationId="{55001A84-3A36-4927-A44F-2BB39E2B1C33}"/>
          </ac:spMkLst>
        </pc:spChg>
        <pc:spChg chg="del">
          <ac:chgData name="Ellie " userId="2e7173aac0d4d449" providerId="LiveId" clId="{54F804AA-2191-444D-94AE-8131C6C0A0D3}" dt="2019-08-19T21:07:55.669" v="73" actId="478"/>
          <ac:spMkLst>
            <pc:docMk/>
            <pc:sldMk cId="694242503" sldId="261"/>
            <ac:spMk id="5" creationId="{7D0D5D4C-CA1E-47A7-9A3B-C7C596916C81}"/>
          </ac:spMkLst>
        </pc:spChg>
        <pc:spChg chg="del">
          <ac:chgData name="Ellie " userId="2e7173aac0d4d449" providerId="LiveId" clId="{54F804AA-2191-444D-94AE-8131C6C0A0D3}" dt="2019-08-19T21:07:55.669" v="73" actId="478"/>
          <ac:spMkLst>
            <pc:docMk/>
            <pc:sldMk cId="694242503" sldId="261"/>
            <ac:spMk id="6" creationId="{B3D38A45-1A06-4746-B059-CF821480D1BA}"/>
          </ac:spMkLst>
        </pc:spChg>
        <pc:spChg chg="del">
          <ac:chgData name="Ellie " userId="2e7173aac0d4d449" providerId="LiveId" clId="{54F804AA-2191-444D-94AE-8131C6C0A0D3}" dt="2019-08-19T21:07:55.669" v="73" actId="478"/>
          <ac:spMkLst>
            <pc:docMk/>
            <pc:sldMk cId="694242503" sldId="261"/>
            <ac:spMk id="7" creationId="{155FDC2E-4CF9-4BBE-B32B-D4226F1C3145}"/>
          </ac:spMkLst>
        </pc:spChg>
        <pc:spChg chg="del">
          <ac:chgData name="Ellie " userId="2e7173aac0d4d449" providerId="LiveId" clId="{54F804AA-2191-444D-94AE-8131C6C0A0D3}" dt="2019-08-19T21:07:55.669" v="73" actId="478"/>
          <ac:spMkLst>
            <pc:docMk/>
            <pc:sldMk cId="694242503" sldId="261"/>
            <ac:spMk id="8" creationId="{8B0BB4A0-1853-40D9-B63C-D87FCE71BD25}"/>
          </ac:spMkLst>
        </pc:spChg>
        <pc:spChg chg="add mod">
          <ac:chgData name="Ellie " userId="2e7173aac0d4d449" providerId="LiveId" clId="{54F804AA-2191-444D-94AE-8131C6C0A0D3}" dt="2019-08-19T21:09:02.422" v="80" actId="1076"/>
          <ac:spMkLst>
            <pc:docMk/>
            <pc:sldMk cId="694242503" sldId="261"/>
            <ac:spMk id="9" creationId="{0BC0AF07-A5CF-4D96-8882-92FBF8AAEE24}"/>
          </ac:spMkLst>
        </pc:spChg>
        <pc:spChg chg="add mod">
          <ac:chgData name="Ellie " userId="2e7173aac0d4d449" providerId="LiveId" clId="{54F804AA-2191-444D-94AE-8131C6C0A0D3}" dt="2019-08-19T21:09:22.080" v="124" actId="1037"/>
          <ac:spMkLst>
            <pc:docMk/>
            <pc:sldMk cId="694242503" sldId="261"/>
            <ac:spMk id="10" creationId="{93CF9FD7-4282-4E3B-8AEA-D1A47F1A3264}"/>
          </ac:spMkLst>
        </pc:spChg>
        <pc:spChg chg="add mod">
          <ac:chgData name="Ellie " userId="2e7173aac0d4d449" providerId="LiveId" clId="{54F804AA-2191-444D-94AE-8131C6C0A0D3}" dt="2019-08-19T21:09:22.080" v="124" actId="1037"/>
          <ac:spMkLst>
            <pc:docMk/>
            <pc:sldMk cId="694242503" sldId="261"/>
            <ac:spMk id="11" creationId="{637BD5BB-34AF-41F1-BC77-2180DF9BCED4}"/>
          </ac:spMkLst>
        </pc:spChg>
      </pc:sldChg>
      <pc:sldChg chg="addSp delSp modSp add delAnim modAnim">
        <pc:chgData name="Ellie " userId="2e7173aac0d4d449" providerId="LiveId" clId="{54F804AA-2191-444D-94AE-8131C6C0A0D3}" dt="2019-08-19T21:14:38.771" v="231" actId="20577"/>
        <pc:sldMkLst>
          <pc:docMk/>
          <pc:sldMk cId="2523096719" sldId="262"/>
        </pc:sldMkLst>
        <pc:spChg chg="mod">
          <ac:chgData name="Ellie " userId="2e7173aac0d4d449" providerId="LiveId" clId="{54F804AA-2191-444D-94AE-8131C6C0A0D3}" dt="2019-08-19T21:09:58.370" v="144" actId="20577"/>
          <ac:spMkLst>
            <pc:docMk/>
            <pc:sldMk cId="2523096719" sldId="262"/>
            <ac:spMk id="2" creationId="{DA0CD55F-603C-4D2A-BE44-42317491026A}"/>
          </ac:spMkLst>
        </pc:spChg>
        <pc:spChg chg="mod">
          <ac:chgData name="Ellie " userId="2e7173aac0d4d449" providerId="LiveId" clId="{54F804AA-2191-444D-94AE-8131C6C0A0D3}" dt="2019-08-19T21:14:38.771" v="231" actId="20577"/>
          <ac:spMkLst>
            <pc:docMk/>
            <pc:sldMk cId="2523096719" sldId="262"/>
            <ac:spMk id="3" creationId="{55001A84-3A36-4927-A44F-2BB39E2B1C33}"/>
          </ac:spMkLst>
        </pc:spChg>
        <pc:spChg chg="add mod">
          <ac:chgData name="Ellie " userId="2e7173aac0d4d449" providerId="LiveId" clId="{54F804AA-2191-444D-94AE-8131C6C0A0D3}" dt="2019-08-19T21:12:49.318" v="195" actId="1076"/>
          <ac:spMkLst>
            <pc:docMk/>
            <pc:sldMk cId="2523096719" sldId="262"/>
            <ac:spMk id="8" creationId="{72116B70-85D6-4F7E-BFFC-A794AC58F773}"/>
          </ac:spMkLst>
        </pc:spChg>
        <pc:spChg chg="add del mod">
          <ac:chgData name="Ellie " userId="2e7173aac0d4d449" providerId="LiveId" clId="{54F804AA-2191-444D-94AE-8131C6C0A0D3}" dt="2019-08-19T21:11:11.716" v="174" actId="478"/>
          <ac:spMkLst>
            <pc:docMk/>
            <pc:sldMk cId="2523096719" sldId="262"/>
            <ac:spMk id="9" creationId="{0BC0AF07-A5CF-4D96-8882-92FBF8AAEE24}"/>
          </ac:spMkLst>
        </pc:spChg>
        <pc:spChg chg="del">
          <ac:chgData name="Ellie " userId="2e7173aac0d4d449" providerId="LiveId" clId="{54F804AA-2191-444D-94AE-8131C6C0A0D3}" dt="2019-08-19T21:11:47.350" v="187" actId="478"/>
          <ac:spMkLst>
            <pc:docMk/>
            <pc:sldMk cId="2523096719" sldId="262"/>
            <ac:spMk id="10" creationId="{93CF9FD7-4282-4E3B-8AEA-D1A47F1A3264}"/>
          </ac:spMkLst>
        </pc:spChg>
        <pc:spChg chg="del">
          <ac:chgData name="Ellie " userId="2e7173aac0d4d449" providerId="LiveId" clId="{54F804AA-2191-444D-94AE-8131C6C0A0D3}" dt="2019-08-19T21:11:49.084" v="188" actId="478"/>
          <ac:spMkLst>
            <pc:docMk/>
            <pc:sldMk cId="2523096719" sldId="262"/>
            <ac:spMk id="11" creationId="{637BD5BB-34AF-41F1-BC77-2180DF9BCED4}"/>
          </ac:spMkLst>
        </pc:spChg>
        <pc:spChg chg="add mod">
          <ac:chgData name="Ellie " userId="2e7173aac0d4d449" providerId="LiveId" clId="{54F804AA-2191-444D-94AE-8131C6C0A0D3}" dt="2019-08-19T21:13:39.545" v="203" actId="1076"/>
          <ac:spMkLst>
            <pc:docMk/>
            <pc:sldMk cId="2523096719" sldId="262"/>
            <ac:spMk id="12" creationId="{00CED95F-8BBF-4F9C-A048-7D7065B68A18}"/>
          </ac:spMkLst>
        </pc:spChg>
      </pc:sldChg>
      <pc:sldChg chg="addSp delSp modSp add delAnim">
        <pc:chgData name="Ellie " userId="2e7173aac0d4d449" providerId="LiveId" clId="{54F804AA-2191-444D-94AE-8131C6C0A0D3}" dt="2019-08-19T21:16:05.890" v="243" actId="1076"/>
        <pc:sldMkLst>
          <pc:docMk/>
          <pc:sldMk cId="1027389628" sldId="263"/>
        </pc:sldMkLst>
        <pc:spChg chg="mod">
          <ac:chgData name="Ellie " userId="2e7173aac0d4d449" providerId="LiveId" clId="{54F804AA-2191-444D-94AE-8131C6C0A0D3}" dt="2019-08-19T21:14:15.826" v="211" actId="20577"/>
          <ac:spMkLst>
            <pc:docMk/>
            <pc:sldMk cId="1027389628" sldId="263"/>
            <ac:spMk id="2" creationId="{DA0CD55F-603C-4D2A-BE44-42317491026A}"/>
          </ac:spMkLst>
        </pc:spChg>
        <pc:spChg chg="mod">
          <ac:chgData name="Ellie " userId="2e7173aac0d4d449" providerId="LiveId" clId="{54F804AA-2191-444D-94AE-8131C6C0A0D3}" dt="2019-08-19T21:15:41.424" v="240"/>
          <ac:spMkLst>
            <pc:docMk/>
            <pc:sldMk cId="1027389628" sldId="263"/>
            <ac:spMk id="3" creationId="{55001A84-3A36-4927-A44F-2BB39E2B1C33}"/>
          </ac:spMkLst>
        </pc:spChg>
        <pc:spChg chg="add mod">
          <ac:chgData name="Ellie " userId="2e7173aac0d4d449" providerId="LiveId" clId="{54F804AA-2191-444D-94AE-8131C6C0A0D3}" dt="2019-08-19T21:16:05.890" v="243" actId="1076"/>
          <ac:spMkLst>
            <pc:docMk/>
            <pc:sldMk cId="1027389628" sldId="263"/>
            <ac:spMk id="7" creationId="{94A050B2-F9D6-496A-A053-1963DB1E05AC}"/>
          </ac:spMkLst>
        </pc:spChg>
        <pc:spChg chg="del">
          <ac:chgData name="Ellie " userId="2e7173aac0d4d449" providerId="LiveId" clId="{54F804AA-2191-444D-94AE-8131C6C0A0D3}" dt="2019-08-19T21:15:46.455" v="241" actId="478"/>
          <ac:spMkLst>
            <pc:docMk/>
            <pc:sldMk cId="1027389628" sldId="263"/>
            <ac:spMk id="8" creationId="{72116B70-85D6-4F7E-BFFC-A794AC58F773}"/>
          </ac:spMkLst>
        </pc:spChg>
      </pc:sldChg>
      <pc:sldChg chg="addSp delSp modSp add modAnim">
        <pc:chgData name="Ellie " userId="2e7173aac0d4d449" providerId="LiveId" clId="{54F804AA-2191-444D-94AE-8131C6C0A0D3}" dt="2019-08-19T21:17:46.443" v="260" actId="1076"/>
        <pc:sldMkLst>
          <pc:docMk/>
          <pc:sldMk cId="265237843" sldId="264"/>
        </pc:sldMkLst>
        <pc:spChg chg="mod">
          <ac:chgData name="Ellie " userId="2e7173aac0d4d449" providerId="LiveId" clId="{54F804AA-2191-444D-94AE-8131C6C0A0D3}" dt="2019-08-19T21:16:21.248" v="249" actId="20577"/>
          <ac:spMkLst>
            <pc:docMk/>
            <pc:sldMk cId="265237843" sldId="264"/>
            <ac:spMk id="2" creationId="{DA0CD55F-603C-4D2A-BE44-42317491026A}"/>
          </ac:spMkLst>
        </pc:spChg>
        <pc:spChg chg="mod">
          <ac:chgData name="Ellie " userId="2e7173aac0d4d449" providerId="LiveId" clId="{54F804AA-2191-444D-94AE-8131C6C0A0D3}" dt="2019-08-19T21:17:33.099" v="258" actId="1076"/>
          <ac:spMkLst>
            <pc:docMk/>
            <pc:sldMk cId="265237843" sldId="264"/>
            <ac:spMk id="3" creationId="{55001A84-3A36-4927-A44F-2BB39E2B1C33}"/>
          </ac:spMkLst>
        </pc:spChg>
        <pc:spChg chg="del">
          <ac:chgData name="Ellie " userId="2e7173aac0d4d449" providerId="LiveId" clId="{54F804AA-2191-444D-94AE-8131C6C0A0D3}" dt="2019-08-19T21:17:12.442" v="255" actId="478"/>
          <ac:spMkLst>
            <pc:docMk/>
            <pc:sldMk cId="265237843" sldId="264"/>
            <ac:spMk id="7" creationId="{94A050B2-F9D6-496A-A053-1963DB1E05AC}"/>
          </ac:spMkLst>
        </pc:spChg>
        <pc:spChg chg="add mod">
          <ac:chgData name="Ellie " userId="2e7173aac0d4d449" providerId="LiveId" clId="{54F804AA-2191-444D-94AE-8131C6C0A0D3}" dt="2019-08-19T21:17:21.846" v="257" actId="1076"/>
          <ac:spMkLst>
            <pc:docMk/>
            <pc:sldMk cId="265237843" sldId="264"/>
            <ac:spMk id="8" creationId="{63318C74-1443-4228-8EDB-2637ECFD6303}"/>
          </ac:spMkLst>
        </pc:spChg>
        <pc:spChg chg="add mod">
          <ac:chgData name="Ellie " userId="2e7173aac0d4d449" providerId="LiveId" clId="{54F804AA-2191-444D-94AE-8131C6C0A0D3}" dt="2019-08-19T21:17:46.443" v="260" actId="1076"/>
          <ac:spMkLst>
            <pc:docMk/>
            <pc:sldMk cId="265237843" sldId="264"/>
            <ac:spMk id="9" creationId="{5765656E-1BD9-4CC3-911D-B3196E33F25F}"/>
          </ac:spMkLst>
        </pc:spChg>
      </pc:sldChg>
      <pc:sldChg chg="addSp delSp modSp add delAnim modAnim">
        <pc:chgData name="Ellie " userId="2e7173aac0d4d449" providerId="LiveId" clId="{54F804AA-2191-444D-94AE-8131C6C0A0D3}" dt="2019-08-19T21:20:41.374" v="299" actId="1036"/>
        <pc:sldMkLst>
          <pc:docMk/>
          <pc:sldMk cId="567937674" sldId="265"/>
        </pc:sldMkLst>
        <pc:spChg chg="mod">
          <ac:chgData name="Ellie " userId="2e7173aac0d4d449" providerId="LiveId" clId="{54F804AA-2191-444D-94AE-8131C6C0A0D3}" dt="2019-08-19T21:18:13.151" v="275" actId="20577"/>
          <ac:spMkLst>
            <pc:docMk/>
            <pc:sldMk cId="567937674" sldId="265"/>
            <ac:spMk id="2" creationId="{DA0CD55F-603C-4D2A-BE44-42317491026A}"/>
          </ac:spMkLst>
        </pc:spChg>
        <pc:spChg chg="mod">
          <ac:chgData name="Ellie " userId="2e7173aac0d4d449" providerId="LiveId" clId="{54F804AA-2191-444D-94AE-8131C6C0A0D3}" dt="2019-08-19T21:19:18.997" v="287" actId="27636"/>
          <ac:spMkLst>
            <pc:docMk/>
            <pc:sldMk cId="567937674" sldId="265"/>
            <ac:spMk id="3" creationId="{55001A84-3A36-4927-A44F-2BB39E2B1C33}"/>
          </ac:spMkLst>
        </pc:spChg>
        <pc:spChg chg="del">
          <ac:chgData name="Ellie " userId="2e7173aac0d4d449" providerId="LiveId" clId="{54F804AA-2191-444D-94AE-8131C6C0A0D3}" dt="2019-08-19T21:19:09.015" v="284" actId="478"/>
          <ac:spMkLst>
            <pc:docMk/>
            <pc:sldMk cId="567937674" sldId="265"/>
            <ac:spMk id="8" creationId="{63318C74-1443-4228-8EDB-2637ECFD6303}"/>
          </ac:spMkLst>
        </pc:spChg>
        <pc:spChg chg="del">
          <ac:chgData name="Ellie " userId="2e7173aac0d4d449" providerId="LiveId" clId="{54F804AA-2191-444D-94AE-8131C6C0A0D3}" dt="2019-08-19T21:19:10.792" v="285" actId="478"/>
          <ac:spMkLst>
            <pc:docMk/>
            <pc:sldMk cId="567937674" sldId="265"/>
            <ac:spMk id="9" creationId="{5765656E-1BD9-4CC3-911D-B3196E33F25F}"/>
          </ac:spMkLst>
        </pc:spChg>
        <pc:spChg chg="add mod">
          <ac:chgData name="Ellie " userId="2e7173aac0d4d449" providerId="LiveId" clId="{54F804AA-2191-444D-94AE-8131C6C0A0D3}" dt="2019-08-19T21:19:40.169" v="289" actId="1076"/>
          <ac:spMkLst>
            <pc:docMk/>
            <pc:sldMk cId="567937674" sldId="265"/>
            <ac:spMk id="10" creationId="{22DC86CB-FAE9-46A3-BF8D-47B70546E6B2}"/>
          </ac:spMkLst>
        </pc:spChg>
        <pc:spChg chg="add mod">
          <ac:chgData name="Ellie " userId="2e7173aac0d4d449" providerId="LiveId" clId="{54F804AA-2191-444D-94AE-8131C6C0A0D3}" dt="2019-08-19T21:20:00.244" v="291" actId="1076"/>
          <ac:spMkLst>
            <pc:docMk/>
            <pc:sldMk cId="567937674" sldId="265"/>
            <ac:spMk id="11" creationId="{12F586D3-CD9C-474A-8149-100988E6B693}"/>
          </ac:spMkLst>
        </pc:spChg>
        <pc:spChg chg="del">
          <ac:chgData name="Ellie " userId="2e7173aac0d4d449" providerId="LiveId" clId="{54F804AA-2191-444D-94AE-8131C6C0A0D3}" dt="2019-08-19T21:18:59.608" v="282" actId="478"/>
          <ac:spMkLst>
            <pc:docMk/>
            <pc:sldMk cId="567937674" sldId="265"/>
            <ac:spMk id="12" creationId="{00CED95F-8BBF-4F9C-A048-7D7065B68A18}"/>
          </ac:spMkLst>
        </pc:spChg>
        <pc:spChg chg="add mod">
          <ac:chgData name="Ellie " userId="2e7173aac0d4d449" providerId="LiveId" clId="{54F804AA-2191-444D-94AE-8131C6C0A0D3}" dt="2019-08-19T21:20:16.953" v="293" actId="1076"/>
          <ac:spMkLst>
            <pc:docMk/>
            <pc:sldMk cId="567937674" sldId="265"/>
            <ac:spMk id="13" creationId="{0C9F6535-F91E-469F-91E0-E60754431AAB}"/>
          </ac:spMkLst>
        </pc:spChg>
        <pc:spChg chg="add mod">
          <ac:chgData name="Ellie " userId="2e7173aac0d4d449" providerId="LiveId" clId="{54F804AA-2191-444D-94AE-8131C6C0A0D3}" dt="2019-08-19T21:20:41.374" v="299" actId="1036"/>
          <ac:spMkLst>
            <pc:docMk/>
            <pc:sldMk cId="567937674" sldId="265"/>
            <ac:spMk id="14" creationId="{51DA4D87-ED00-49F0-857F-00965B5E0199}"/>
          </ac:spMkLst>
        </pc:spChg>
      </pc:sldChg>
      <pc:sldChg chg="addSp delSp modSp add delAnim modAnim">
        <pc:chgData name="Ellie " userId="2e7173aac0d4d449" providerId="LiveId" clId="{54F804AA-2191-444D-94AE-8131C6C0A0D3}" dt="2019-08-19T21:21:56.978" v="310" actId="1076"/>
        <pc:sldMkLst>
          <pc:docMk/>
          <pc:sldMk cId="3126147523" sldId="266"/>
        </pc:sldMkLst>
        <pc:spChg chg="mod">
          <ac:chgData name="Ellie " userId="2e7173aac0d4d449" providerId="LiveId" clId="{54F804AA-2191-444D-94AE-8131C6C0A0D3}" dt="2019-08-19T21:21:18.290" v="302"/>
          <ac:spMkLst>
            <pc:docMk/>
            <pc:sldMk cId="3126147523" sldId="266"/>
            <ac:spMk id="2" creationId="{DA0CD55F-603C-4D2A-BE44-42317491026A}"/>
          </ac:spMkLst>
        </pc:spChg>
        <pc:spChg chg="mod">
          <ac:chgData name="Ellie " userId="2e7173aac0d4d449" providerId="LiveId" clId="{54F804AA-2191-444D-94AE-8131C6C0A0D3}" dt="2019-08-19T21:21:32.515" v="304" actId="27636"/>
          <ac:spMkLst>
            <pc:docMk/>
            <pc:sldMk cId="3126147523" sldId="266"/>
            <ac:spMk id="3" creationId="{55001A84-3A36-4927-A44F-2BB39E2B1C33}"/>
          </ac:spMkLst>
        </pc:spChg>
        <pc:spChg chg="add mod">
          <ac:chgData name="Ellie " userId="2e7173aac0d4d449" providerId="LiveId" clId="{54F804AA-2191-444D-94AE-8131C6C0A0D3}" dt="2019-08-19T21:21:56.978" v="310" actId="1076"/>
          <ac:spMkLst>
            <pc:docMk/>
            <pc:sldMk cId="3126147523" sldId="266"/>
            <ac:spMk id="9" creationId="{9CB30111-E08C-405C-9510-3EB2F7747FB4}"/>
          </ac:spMkLst>
        </pc:spChg>
        <pc:spChg chg="del">
          <ac:chgData name="Ellie " userId="2e7173aac0d4d449" providerId="LiveId" clId="{54F804AA-2191-444D-94AE-8131C6C0A0D3}" dt="2019-08-19T21:21:37.595" v="305" actId="478"/>
          <ac:spMkLst>
            <pc:docMk/>
            <pc:sldMk cId="3126147523" sldId="266"/>
            <ac:spMk id="10" creationId="{22DC86CB-FAE9-46A3-BF8D-47B70546E6B2}"/>
          </ac:spMkLst>
        </pc:spChg>
        <pc:spChg chg="del">
          <ac:chgData name="Ellie " userId="2e7173aac0d4d449" providerId="LiveId" clId="{54F804AA-2191-444D-94AE-8131C6C0A0D3}" dt="2019-08-19T21:21:39.631" v="306" actId="478"/>
          <ac:spMkLst>
            <pc:docMk/>
            <pc:sldMk cId="3126147523" sldId="266"/>
            <ac:spMk id="11" creationId="{12F586D3-CD9C-474A-8149-100988E6B693}"/>
          </ac:spMkLst>
        </pc:spChg>
        <pc:spChg chg="del">
          <ac:chgData name="Ellie " userId="2e7173aac0d4d449" providerId="LiveId" clId="{54F804AA-2191-444D-94AE-8131C6C0A0D3}" dt="2019-08-19T21:21:43.636" v="308" actId="478"/>
          <ac:spMkLst>
            <pc:docMk/>
            <pc:sldMk cId="3126147523" sldId="266"/>
            <ac:spMk id="13" creationId="{0C9F6535-F91E-469F-91E0-E60754431AAB}"/>
          </ac:spMkLst>
        </pc:spChg>
        <pc:spChg chg="del">
          <ac:chgData name="Ellie " userId="2e7173aac0d4d449" providerId="LiveId" clId="{54F804AA-2191-444D-94AE-8131C6C0A0D3}" dt="2019-08-19T21:21:41.648" v="307" actId="478"/>
          <ac:spMkLst>
            <pc:docMk/>
            <pc:sldMk cId="3126147523" sldId="266"/>
            <ac:spMk id="14" creationId="{51DA4D87-ED00-49F0-857F-00965B5E0199}"/>
          </ac:spMkLst>
        </pc:spChg>
      </pc:sldChg>
      <pc:sldChg chg="modSp">
        <pc:chgData name="Ellie " userId="2e7173aac0d4d449" providerId="LiveId" clId="{54F804AA-2191-444D-94AE-8131C6C0A0D3}" dt="2019-08-19T21:38:50.279" v="512" actId="20577"/>
        <pc:sldMkLst>
          <pc:docMk/>
          <pc:sldMk cId="2842397445" sldId="267"/>
        </pc:sldMkLst>
        <pc:spChg chg="mod">
          <ac:chgData name="Ellie " userId="2e7173aac0d4d449" providerId="LiveId" clId="{54F804AA-2191-444D-94AE-8131C6C0A0D3}" dt="2019-08-19T21:38:50.279" v="512" actId="20577"/>
          <ac:spMkLst>
            <pc:docMk/>
            <pc:sldMk cId="2842397445" sldId="267"/>
            <ac:spMk id="7" creationId="{72F861AD-D2B0-4ECF-9774-06237EC7BB74}"/>
          </ac:spMkLst>
        </pc:spChg>
      </pc:sldChg>
    </pc:docChg>
  </pc:docChgLst>
  <pc:docChgLst>
    <pc:chgData name="Ellie Small" userId="2e7173aac0d4d449" providerId="LiveId" clId="{D15E96F4-1F35-49B8-A06D-D329FC96345C}"/>
    <pc:docChg chg="undo redo custSel addSld delSld modSld sldOrd">
      <pc:chgData name="Ellie Small" userId="2e7173aac0d4d449" providerId="LiveId" clId="{D15E96F4-1F35-49B8-A06D-D329FC96345C}" dt="2019-08-19T04:24:41.490" v="557" actId="20577"/>
      <pc:docMkLst>
        <pc:docMk/>
      </pc:docMkLst>
      <pc:sldChg chg="modSp">
        <pc:chgData name="Ellie Small" userId="2e7173aac0d4d449" providerId="LiveId" clId="{D15E96F4-1F35-49B8-A06D-D329FC96345C}" dt="2019-08-19T02:48:47.427" v="38" actId="5793"/>
        <pc:sldMkLst>
          <pc:docMk/>
          <pc:sldMk cId="4269857569" sldId="256"/>
        </pc:sldMkLst>
        <pc:spChg chg="mod">
          <ac:chgData name="Ellie Small" userId="2e7173aac0d4d449" providerId="LiveId" clId="{D15E96F4-1F35-49B8-A06D-D329FC96345C}" dt="2019-08-19T02:48:39.566" v="34" actId="20577"/>
          <ac:spMkLst>
            <pc:docMk/>
            <pc:sldMk cId="4269857569" sldId="256"/>
            <ac:spMk id="2" creationId="{00000000-0000-0000-0000-000000000000}"/>
          </ac:spMkLst>
        </pc:spChg>
        <pc:spChg chg="mod">
          <ac:chgData name="Ellie Small" userId="2e7173aac0d4d449" providerId="LiveId" clId="{D15E96F4-1F35-49B8-A06D-D329FC96345C}" dt="2019-08-19T02:48:47.427" v="38" actId="5793"/>
          <ac:spMkLst>
            <pc:docMk/>
            <pc:sldMk cId="4269857569" sldId="256"/>
            <ac:spMk id="3" creationId="{00000000-0000-0000-0000-000000000000}"/>
          </ac:spMkLst>
        </pc:spChg>
      </pc:sldChg>
      <pc:sldChg chg="modSp add">
        <pc:chgData name="Ellie Small" userId="2e7173aac0d4d449" providerId="LiveId" clId="{D15E96F4-1F35-49B8-A06D-D329FC96345C}" dt="2019-08-19T03:03:19.925" v="260" actId="179"/>
        <pc:sldMkLst>
          <pc:docMk/>
          <pc:sldMk cId="739183143" sldId="257"/>
        </pc:sldMkLst>
        <pc:spChg chg="mod">
          <ac:chgData name="Ellie Small" userId="2e7173aac0d4d449" providerId="LiveId" clId="{D15E96F4-1F35-49B8-A06D-D329FC96345C}" dt="2019-08-19T03:01:57.238" v="254" actId="255"/>
          <ac:spMkLst>
            <pc:docMk/>
            <pc:sldMk cId="739183143" sldId="257"/>
            <ac:spMk id="2" creationId="{DA0CD55F-603C-4D2A-BE44-42317491026A}"/>
          </ac:spMkLst>
        </pc:spChg>
        <pc:spChg chg="mod">
          <ac:chgData name="Ellie Small" userId="2e7173aac0d4d449" providerId="LiveId" clId="{D15E96F4-1F35-49B8-A06D-D329FC96345C}" dt="2019-08-19T03:03:19.925" v="260" actId="179"/>
          <ac:spMkLst>
            <pc:docMk/>
            <pc:sldMk cId="739183143" sldId="257"/>
            <ac:spMk id="3" creationId="{55001A84-3A36-4927-A44F-2BB39E2B1C33}"/>
          </ac:spMkLst>
        </pc:spChg>
      </pc:sldChg>
      <pc:sldChg chg="modSp add">
        <pc:chgData name="Ellie Small" userId="2e7173aac0d4d449" providerId="LiveId" clId="{D15E96F4-1F35-49B8-A06D-D329FC96345C}" dt="2019-08-19T04:21:12.999" v="445" actId="27636"/>
        <pc:sldMkLst>
          <pc:docMk/>
          <pc:sldMk cId="671577576" sldId="258"/>
        </pc:sldMkLst>
        <pc:spChg chg="mod">
          <ac:chgData name="Ellie Small" userId="2e7173aac0d4d449" providerId="LiveId" clId="{D15E96F4-1F35-49B8-A06D-D329FC96345C}" dt="2019-08-19T03:05:46.183" v="267" actId="255"/>
          <ac:spMkLst>
            <pc:docMk/>
            <pc:sldMk cId="671577576" sldId="258"/>
            <ac:spMk id="2" creationId="{DA0CD55F-603C-4D2A-BE44-42317491026A}"/>
          </ac:spMkLst>
        </pc:spChg>
        <pc:spChg chg="mod">
          <ac:chgData name="Ellie Small" userId="2e7173aac0d4d449" providerId="LiveId" clId="{D15E96F4-1F35-49B8-A06D-D329FC96345C}" dt="2019-08-19T04:21:12.999" v="445" actId="27636"/>
          <ac:spMkLst>
            <pc:docMk/>
            <pc:sldMk cId="671577576" sldId="258"/>
            <ac:spMk id="3" creationId="{55001A84-3A36-4927-A44F-2BB39E2B1C33}"/>
          </ac:spMkLst>
        </pc:spChg>
      </pc:sldChg>
      <pc:sldChg chg="add del">
        <pc:chgData name="Ellie Small" userId="2e7173aac0d4d449" providerId="LiveId" clId="{D15E96F4-1F35-49B8-A06D-D329FC96345C}" dt="2019-08-19T02:49:47.187" v="143" actId="2696"/>
        <pc:sldMkLst>
          <pc:docMk/>
          <pc:sldMk cId="4286972517" sldId="259"/>
        </pc:sldMkLst>
        <pc:spChg chg="mod">
          <ac:chgData name="Ellie Small" userId="2e7173aac0d4d449" providerId="LiveId" clId="{D15E96F4-1F35-49B8-A06D-D329FC96345C}" dt="2019-08-19T04:23:04.119" v="484" actId="20577"/>
          <ac:spMkLst>
            <pc:docMk/>
            <pc:sldMk cId="4286972517" sldId="259"/>
            <ac:spMk id="2" creationId="{DA0CD55F-603C-4D2A-BE44-42317491026A}"/>
          </ac:spMkLst>
        </pc:spChg>
        <pc:spChg chg="del mod">
          <ac:chgData name="Ellie Small" userId="2e7173aac0d4d449" providerId="LiveId" clId="{D15E96F4-1F35-49B8-A06D-D329FC96345C}" dt="2019-08-19T04:24:01.598" v="504" actId="478"/>
          <ac:spMkLst>
            <pc:docMk/>
            <pc:sldMk cId="4286972517" sldId="259"/>
            <ac:spMk id="3" creationId="{55001A84-3A36-4927-A44F-2BB39E2B1C33}"/>
          </ac:spMkLst>
        </pc:spChg>
        <pc:spChg chg="add mod">
          <ac:chgData name="Ellie Small" userId="2e7173aac0d4d449" providerId="LiveId" clId="{D15E96F4-1F35-49B8-A06D-D329FC96345C}" dt="2019-08-19T04:24:16.007" v="548" actId="1037"/>
          <ac:spMkLst>
            <pc:docMk/>
            <pc:sldMk cId="4286972517" sldId="259"/>
            <ac:spMk id="6" creationId="{E9F6A56C-E510-4C36-93F3-E1EC44736369}"/>
          </ac:spMkLst>
        </pc:spChg>
        <pc:spChg chg="add mod">
          <ac:chgData name="Ellie Small" userId="2e7173aac0d4d449" providerId="LiveId" clId="{D15E96F4-1F35-49B8-A06D-D329FC96345C}" dt="2019-08-19T04:24:16.007" v="548" actId="1037"/>
          <ac:spMkLst>
            <pc:docMk/>
            <pc:sldMk cId="4286972517" sldId="259"/>
            <ac:spMk id="7" creationId="{92FD99CA-BF92-4ED2-A4F7-5646B0B7BE8B}"/>
          </ac:spMkLst>
        </pc:spChg>
        <pc:graphicFrameChg chg="add mod modGraphic">
          <ac:chgData name="Ellie Small" userId="2e7173aac0d4d449" providerId="LiveId" clId="{D15E96F4-1F35-49B8-A06D-D329FC96345C}" dt="2019-08-19T04:24:41.490" v="557" actId="20577"/>
          <ac:graphicFrameMkLst>
            <pc:docMk/>
            <pc:sldMk cId="4286972517" sldId="259"/>
            <ac:graphicFrameMk id="5" creationId="{9E278158-70D9-4777-9839-2FDE4A1513F1}"/>
          </ac:graphicFrameMkLst>
        </pc:graphicFrameChg>
      </pc:sldChg>
      <pc:sldChg chg="add del">
        <pc:chgData name="Ellie Small" userId="2e7173aac0d4d449" providerId="LiveId" clId="{D15E96F4-1F35-49B8-A06D-D329FC96345C}" dt="2019-08-19T02:49:47.312" v="148" actId="2696"/>
        <pc:sldMkLst>
          <pc:docMk/>
          <pc:sldMk cId="1027389628" sldId="263"/>
        </pc:sldMkLst>
      </pc:sldChg>
      <pc:sldChg chg="add del">
        <pc:chgData name="Ellie Small" userId="2e7173aac0d4d449" providerId="LiveId" clId="{D15E96F4-1F35-49B8-A06D-D329FC96345C}" dt="2019-08-19T02:49:47.187" v="144" actId="2696"/>
        <pc:sldMkLst>
          <pc:docMk/>
          <pc:sldMk cId="3126147523" sldId="266"/>
        </pc:sldMkLst>
      </pc:sldChg>
    </pc:docChg>
  </pc:docChgLst>
  <pc:docChgLst>
    <pc:chgData name="Ellie Small" userId="2e7173aac0d4d449" providerId="LiveId" clId="{9EEB5E55-4701-4726-9D64-5353B7870A4B}"/>
    <pc:docChg chg="undo redo custSel addSld delSld modSld sldOrd">
      <pc:chgData name="Ellie Small" userId="2e7173aac0d4d449" providerId="LiveId" clId="{9EEB5E55-4701-4726-9D64-5353B7870A4B}" dt="2020-08-07T07:05:31.830" v="4888" actId="20577"/>
      <pc:docMkLst>
        <pc:docMk/>
      </pc:docMkLst>
      <pc:sldChg chg="modSp mod">
        <pc:chgData name="Ellie Small" userId="2e7173aac0d4d449" providerId="LiveId" clId="{9EEB5E55-4701-4726-9D64-5353B7870A4B}" dt="2020-08-05T02:23:56.355" v="54" actId="20577"/>
        <pc:sldMkLst>
          <pc:docMk/>
          <pc:sldMk cId="4269857569" sldId="256"/>
        </pc:sldMkLst>
        <pc:spChg chg="mod">
          <ac:chgData name="Ellie Small" userId="2e7173aac0d4d449" providerId="LiveId" clId="{9EEB5E55-4701-4726-9D64-5353B7870A4B}" dt="2020-08-05T02:23:56.355" v="54" actId="20577"/>
          <ac:spMkLst>
            <pc:docMk/>
            <pc:sldMk cId="4269857569" sldId="256"/>
            <ac:spMk id="2" creationId="{00000000-0000-0000-0000-000000000000}"/>
          </ac:spMkLst>
        </pc:spChg>
      </pc:sldChg>
      <pc:sldChg chg="modSp del mod">
        <pc:chgData name="Ellie Small" userId="2e7173aac0d4d449" providerId="LiveId" clId="{9EEB5E55-4701-4726-9D64-5353B7870A4B}" dt="2020-08-05T02:26:51.569" v="73" actId="47"/>
        <pc:sldMkLst>
          <pc:docMk/>
          <pc:sldMk cId="739183143" sldId="257"/>
        </pc:sldMkLst>
        <pc:spChg chg="mod">
          <ac:chgData name="Ellie Small" userId="2e7173aac0d4d449" providerId="LiveId" clId="{9EEB5E55-4701-4726-9D64-5353B7870A4B}" dt="2020-08-05T02:26:47.941" v="72" actId="20577"/>
          <ac:spMkLst>
            <pc:docMk/>
            <pc:sldMk cId="739183143" sldId="257"/>
            <ac:spMk id="2" creationId="{DA0CD55F-603C-4D2A-BE44-42317491026A}"/>
          </ac:spMkLst>
        </pc:spChg>
      </pc:sldChg>
      <pc:sldChg chg="del">
        <pc:chgData name="Ellie Small" userId="2e7173aac0d4d449" providerId="LiveId" clId="{9EEB5E55-4701-4726-9D64-5353B7870A4B}" dt="2020-08-05T02:26:52.955" v="74" actId="47"/>
        <pc:sldMkLst>
          <pc:docMk/>
          <pc:sldMk cId="671577576" sldId="258"/>
        </pc:sldMkLst>
      </pc:sldChg>
      <pc:sldChg chg="del">
        <pc:chgData name="Ellie Small" userId="2e7173aac0d4d449" providerId="LiveId" clId="{9EEB5E55-4701-4726-9D64-5353B7870A4B}" dt="2020-08-05T02:26:55.311" v="75" actId="47"/>
        <pc:sldMkLst>
          <pc:docMk/>
          <pc:sldMk cId="4286972517" sldId="259"/>
        </pc:sldMkLst>
      </pc:sldChg>
      <pc:sldChg chg="delSp modSp mod modAnim">
        <pc:chgData name="Ellie Small" userId="2e7173aac0d4d449" providerId="LiveId" clId="{9EEB5E55-4701-4726-9D64-5353B7870A4B}" dt="2020-08-05T06:50:35.616" v="4316"/>
        <pc:sldMkLst>
          <pc:docMk/>
          <pc:sldMk cId="3165814184" sldId="260"/>
        </pc:sldMkLst>
        <pc:spChg chg="mod">
          <ac:chgData name="Ellie Small" userId="2e7173aac0d4d449" providerId="LiveId" clId="{9EEB5E55-4701-4726-9D64-5353B7870A4B}" dt="2020-08-05T03:15:52.385" v="1528" actId="1076"/>
          <ac:spMkLst>
            <pc:docMk/>
            <pc:sldMk cId="3165814184" sldId="260"/>
            <ac:spMk id="2" creationId="{DA0CD55F-603C-4D2A-BE44-42317491026A}"/>
          </ac:spMkLst>
        </pc:spChg>
        <pc:spChg chg="mod">
          <ac:chgData name="Ellie Small" userId="2e7173aac0d4d449" providerId="LiveId" clId="{9EEB5E55-4701-4726-9D64-5353B7870A4B}" dt="2020-08-05T06:32:14.448" v="4190" actId="20577"/>
          <ac:spMkLst>
            <pc:docMk/>
            <pc:sldMk cId="3165814184" sldId="260"/>
            <ac:spMk id="3" creationId="{55001A84-3A36-4927-A44F-2BB39E2B1C33}"/>
          </ac:spMkLst>
        </pc:spChg>
        <pc:spChg chg="del">
          <ac:chgData name="Ellie Small" userId="2e7173aac0d4d449" providerId="LiveId" clId="{9EEB5E55-4701-4726-9D64-5353B7870A4B}" dt="2020-08-05T02:29:37.718" v="170" actId="478"/>
          <ac:spMkLst>
            <pc:docMk/>
            <pc:sldMk cId="3165814184" sldId="260"/>
            <ac:spMk id="5" creationId="{7D0D5D4C-CA1E-47A7-9A3B-C7C596916C81}"/>
          </ac:spMkLst>
        </pc:spChg>
        <pc:spChg chg="del">
          <ac:chgData name="Ellie Small" userId="2e7173aac0d4d449" providerId="LiveId" clId="{9EEB5E55-4701-4726-9D64-5353B7870A4B}" dt="2020-08-05T02:29:39.537" v="171" actId="478"/>
          <ac:spMkLst>
            <pc:docMk/>
            <pc:sldMk cId="3165814184" sldId="260"/>
            <ac:spMk id="6" creationId="{B3D38A45-1A06-4746-B059-CF821480D1BA}"/>
          </ac:spMkLst>
        </pc:spChg>
        <pc:spChg chg="del">
          <ac:chgData name="Ellie Small" userId="2e7173aac0d4d449" providerId="LiveId" clId="{9EEB5E55-4701-4726-9D64-5353B7870A4B}" dt="2020-08-05T02:29:40.929" v="172" actId="478"/>
          <ac:spMkLst>
            <pc:docMk/>
            <pc:sldMk cId="3165814184" sldId="260"/>
            <ac:spMk id="7" creationId="{155FDC2E-4CF9-4BBE-B32B-D4226F1C3145}"/>
          </ac:spMkLst>
        </pc:spChg>
        <pc:spChg chg="del">
          <ac:chgData name="Ellie Small" userId="2e7173aac0d4d449" providerId="LiveId" clId="{9EEB5E55-4701-4726-9D64-5353B7870A4B}" dt="2020-08-05T02:29:42.505" v="173" actId="478"/>
          <ac:spMkLst>
            <pc:docMk/>
            <pc:sldMk cId="3165814184" sldId="260"/>
            <ac:spMk id="8" creationId="{8B0BB4A0-1853-40D9-B63C-D87FCE71BD25}"/>
          </ac:spMkLst>
        </pc:spChg>
      </pc:sldChg>
      <pc:sldChg chg="del">
        <pc:chgData name="Ellie Small" userId="2e7173aac0d4d449" providerId="LiveId" clId="{9EEB5E55-4701-4726-9D64-5353B7870A4B}" dt="2020-08-05T02:45:00.951" v="828" actId="47"/>
        <pc:sldMkLst>
          <pc:docMk/>
          <pc:sldMk cId="694242503" sldId="261"/>
        </pc:sldMkLst>
      </pc:sldChg>
      <pc:sldChg chg="del">
        <pc:chgData name="Ellie Small" userId="2e7173aac0d4d449" providerId="LiveId" clId="{9EEB5E55-4701-4726-9D64-5353B7870A4B}" dt="2020-08-05T02:45:00.951" v="828" actId="47"/>
        <pc:sldMkLst>
          <pc:docMk/>
          <pc:sldMk cId="2523096719" sldId="262"/>
        </pc:sldMkLst>
      </pc:sldChg>
      <pc:sldChg chg="del">
        <pc:chgData name="Ellie Small" userId="2e7173aac0d4d449" providerId="LiveId" clId="{9EEB5E55-4701-4726-9D64-5353B7870A4B}" dt="2020-08-05T02:45:00.951" v="828" actId="47"/>
        <pc:sldMkLst>
          <pc:docMk/>
          <pc:sldMk cId="1027389628" sldId="263"/>
        </pc:sldMkLst>
      </pc:sldChg>
      <pc:sldChg chg="del">
        <pc:chgData name="Ellie Small" userId="2e7173aac0d4d449" providerId="LiveId" clId="{9EEB5E55-4701-4726-9D64-5353B7870A4B}" dt="2020-08-05T02:45:00.951" v="828" actId="47"/>
        <pc:sldMkLst>
          <pc:docMk/>
          <pc:sldMk cId="265237843" sldId="264"/>
        </pc:sldMkLst>
      </pc:sldChg>
      <pc:sldChg chg="del">
        <pc:chgData name="Ellie Small" userId="2e7173aac0d4d449" providerId="LiveId" clId="{9EEB5E55-4701-4726-9D64-5353B7870A4B}" dt="2020-08-05T02:45:00.951" v="828" actId="47"/>
        <pc:sldMkLst>
          <pc:docMk/>
          <pc:sldMk cId="567937674" sldId="265"/>
        </pc:sldMkLst>
      </pc:sldChg>
      <pc:sldChg chg="modSp mod modAnim">
        <pc:chgData name="Ellie Small" userId="2e7173aac0d4d449" providerId="LiveId" clId="{9EEB5E55-4701-4726-9D64-5353B7870A4B}" dt="2020-08-07T07:05:31.830" v="4888" actId="20577"/>
        <pc:sldMkLst>
          <pc:docMk/>
          <pc:sldMk cId="3126147523" sldId="266"/>
        </pc:sldMkLst>
        <pc:spChg chg="mod">
          <ac:chgData name="Ellie Small" userId="2e7173aac0d4d449" providerId="LiveId" clId="{9EEB5E55-4701-4726-9D64-5353B7870A4B}" dt="2020-08-07T07:05:31.830" v="4888" actId="20577"/>
          <ac:spMkLst>
            <pc:docMk/>
            <pc:sldMk cId="3126147523" sldId="266"/>
            <ac:spMk id="3" creationId="{55001A84-3A36-4927-A44F-2BB39E2B1C33}"/>
          </ac:spMkLst>
        </pc:spChg>
      </pc:sldChg>
      <pc:sldChg chg="modSp mod modAnim">
        <pc:chgData name="Ellie Small" userId="2e7173aac0d4d449" providerId="LiveId" clId="{9EEB5E55-4701-4726-9D64-5353B7870A4B}" dt="2020-08-06T02:20:33.151" v="4743" actId="20577"/>
        <pc:sldMkLst>
          <pc:docMk/>
          <pc:sldMk cId="2842397445" sldId="267"/>
        </pc:sldMkLst>
        <pc:spChg chg="mod">
          <ac:chgData name="Ellie Small" userId="2e7173aac0d4d449" providerId="LiveId" clId="{9EEB5E55-4701-4726-9D64-5353B7870A4B}" dt="2020-08-06T02:20:33.151" v="4743" actId="20577"/>
          <ac:spMkLst>
            <pc:docMk/>
            <pc:sldMk cId="2842397445" sldId="267"/>
            <ac:spMk id="7" creationId="{72F861AD-D2B0-4ECF-9774-06237EC7BB74}"/>
          </ac:spMkLst>
        </pc:spChg>
      </pc:sldChg>
      <pc:sldChg chg="del">
        <pc:chgData name="Ellie Small" userId="2e7173aac0d4d449" providerId="LiveId" clId="{9EEB5E55-4701-4726-9D64-5353B7870A4B}" dt="2020-08-05T02:24:21.955" v="55" actId="47"/>
        <pc:sldMkLst>
          <pc:docMk/>
          <pc:sldMk cId="0" sldId="268"/>
        </pc:sldMkLst>
      </pc:sldChg>
      <pc:sldChg chg="del">
        <pc:chgData name="Ellie Small" userId="2e7173aac0d4d449" providerId="LiveId" clId="{9EEB5E55-4701-4726-9D64-5353B7870A4B}" dt="2020-08-05T02:24:21.955" v="55" actId="47"/>
        <pc:sldMkLst>
          <pc:docMk/>
          <pc:sldMk cId="3577243369" sldId="269"/>
        </pc:sldMkLst>
      </pc:sldChg>
      <pc:sldChg chg="del">
        <pc:chgData name="Ellie Small" userId="2e7173aac0d4d449" providerId="LiveId" clId="{9EEB5E55-4701-4726-9D64-5353B7870A4B}" dt="2020-08-05T02:24:21.955" v="55" actId="47"/>
        <pc:sldMkLst>
          <pc:docMk/>
          <pc:sldMk cId="3699100133" sldId="270"/>
        </pc:sldMkLst>
      </pc:sldChg>
      <pc:sldChg chg="del">
        <pc:chgData name="Ellie Small" userId="2e7173aac0d4d449" providerId="LiveId" clId="{9EEB5E55-4701-4726-9D64-5353B7870A4B}" dt="2020-08-05T02:45:00.951" v="828" actId="47"/>
        <pc:sldMkLst>
          <pc:docMk/>
          <pc:sldMk cId="2655744798" sldId="271"/>
        </pc:sldMkLst>
      </pc:sldChg>
      <pc:sldChg chg="del">
        <pc:chgData name="Ellie Small" userId="2e7173aac0d4d449" providerId="LiveId" clId="{9EEB5E55-4701-4726-9D64-5353B7870A4B}" dt="2020-08-05T02:45:00.951" v="828" actId="47"/>
        <pc:sldMkLst>
          <pc:docMk/>
          <pc:sldMk cId="381781689" sldId="272"/>
        </pc:sldMkLst>
      </pc:sldChg>
      <pc:sldChg chg="modSp add mod modAnim">
        <pc:chgData name="Ellie Small" userId="2e7173aac0d4d449" providerId="LiveId" clId="{9EEB5E55-4701-4726-9D64-5353B7870A4B}" dt="2020-08-05T06:50:30.150" v="4315"/>
        <pc:sldMkLst>
          <pc:docMk/>
          <pc:sldMk cId="2438843030" sldId="273"/>
        </pc:sldMkLst>
        <pc:spChg chg="mod">
          <ac:chgData name="Ellie Small" userId="2e7173aac0d4d449" providerId="LiveId" clId="{9EEB5E55-4701-4726-9D64-5353B7870A4B}" dt="2020-08-05T03:16:17.947" v="1533" actId="1076"/>
          <ac:spMkLst>
            <pc:docMk/>
            <pc:sldMk cId="2438843030" sldId="273"/>
            <ac:spMk id="2" creationId="{DA0CD55F-603C-4D2A-BE44-42317491026A}"/>
          </ac:spMkLst>
        </pc:spChg>
        <pc:spChg chg="mod">
          <ac:chgData name="Ellie Small" userId="2e7173aac0d4d449" providerId="LiveId" clId="{9EEB5E55-4701-4726-9D64-5353B7870A4B}" dt="2020-08-05T06:50:20.015" v="4314" actId="20577"/>
          <ac:spMkLst>
            <pc:docMk/>
            <pc:sldMk cId="2438843030" sldId="273"/>
            <ac:spMk id="3" creationId="{55001A84-3A36-4927-A44F-2BB39E2B1C33}"/>
          </ac:spMkLst>
        </pc:spChg>
      </pc:sldChg>
      <pc:sldChg chg="del">
        <pc:chgData name="Ellie Small" userId="2e7173aac0d4d449" providerId="LiveId" clId="{9EEB5E55-4701-4726-9D64-5353B7870A4B}" dt="2020-08-05T02:24:21.955" v="55" actId="47"/>
        <pc:sldMkLst>
          <pc:docMk/>
          <pc:sldMk cId="3194883249" sldId="273"/>
        </pc:sldMkLst>
      </pc:sldChg>
      <pc:sldChg chg="del">
        <pc:chgData name="Ellie Small" userId="2e7173aac0d4d449" providerId="LiveId" clId="{9EEB5E55-4701-4726-9D64-5353B7870A4B}" dt="2020-08-05T02:24:21.955" v="55" actId="47"/>
        <pc:sldMkLst>
          <pc:docMk/>
          <pc:sldMk cId="840523621" sldId="274"/>
        </pc:sldMkLst>
      </pc:sldChg>
      <pc:sldChg chg="modSp add mod modAnim">
        <pc:chgData name="Ellie Small" userId="2e7173aac0d4d449" providerId="LiveId" clId="{9EEB5E55-4701-4726-9D64-5353B7870A4B}" dt="2020-08-06T02:35:53.789" v="4870" actId="20577"/>
        <pc:sldMkLst>
          <pc:docMk/>
          <pc:sldMk cId="1932541069" sldId="274"/>
        </pc:sldMkLst>
        <pc:spChg chg="mod">
          <ac:chgData name="Ellie Small" userId="2e7173aac0d4d449" providerId="LiveId" clId="{9EEB5E55-4701-4726-9D64-5353B7870A4B}" dt="2020-08-05T03:16:42.504" v="1538" actId="1076"/>
          <ac:spMkLst>
            <pc:docMk/>
            <pc:sldMk cId="1932541069" sldId="274"/>
            <ac:spMk id="2" creationId="{DA0CD55F-603C-4D2A-BE44-42317491026A}"/>
          </ac:spMkLst>
        </pc:spChg>
        <pc:spChg chg="mod">
          <ac:chgData name="Ellie Small" userId="2e7173aac0d4d449" providerId="LiveId" clId="{9EEB5E55-4701-4726-9D64-5353B7870A4B}" dt="2020-08-06T02:35:53.789" v="4870" actId="20577"/>
          <ac:spMkLst>
            <pc:docMk/>
            <pc:sldMk cId="1932541069" sldId="274"/>
            <ac:spMk id="3" creationId="{55001A84-3A36-4927-A44F-2BB39E2B1C33}"/>
          </ac:spMkLst>
        </pc:spChg>
      </pc:sldChg>
      <pc:sldChg chg="modSp add mod modAnim">
        <pc:chgData name="Ellie Small" userId="2e7173aac0d4d449" providerId="LiveId" clId="{9EEB5E55-4701-4726-9D64-5353B7870A4B}" dt="2020-08-06T02:38:14.036" v="4886" actId="114"/>
        <pc:sldMkLst>
          <pc:docMk/>
          <pc:sldMk cId="752445986" sldId="275"/>
        </pc:sldMkLst>
        <pc:spChg chg="mod">
          <ac:chgData name="Ellie Small" userId="2e7173aac0d4d449" providerId="LiveId" clId="{9EEB5E55-4701-4726-9D64-5353B7870A4B}" dt="2020-08-05T03:17:00.582" v="1544" actId="1076"/>
          <ac:spMkLst>
            <pc:docMk/>
            <pc:sldMk cId="752445986" sldId="275"/>
            <ac:spMk id="2" creationId="{DA0CD55F-603C-4D2A-BE44-42317491026A}"/>
          </ac:spMkLst>
        </pc:spChg>
        <pc:spChg chg="mod">
          <ac:chgData name="Ellie Small" userId="2e7173aac0d4d449" providerId="LiveId" clId="{9EEB5E55-4701-4726-9D64-5353B7870A4B}" dt="2020-08-06T02:38:14.036" v="4886" actId="114"/>
          <ac:spMkLst>
            <pc:docMk/>
            <pc:sldMk cId="752445986" sldId="275"/>
            <ac:spMk id="3" creationId="{55001A84-3A36-4927-A44F-2BB39E2B1C33}"/>
          </ac:spMkLst>
        </pc:spChg>
      </pc:sldChg>
      <pc:sldChg chg="del">
        <pc:chgData name="Ellie Small" userId="2e7173aac0d4d449" providerId="LiveId" clId="{9EEB5E55-4701-4726-9D64-5353B7870A4B}" dt="2020-08-05T02:24:21.955" v="55" actId="47"/>
        <pc:sldMkLst>
          <pc:docMk/>
          <pc:sldMk cId="1568839211" sldId="275"/>
        </pc:sldMkLst>
      </pc:sldChg>
      <pc:sldChg chg="del">
        <pc:chgData name="Ellie Small" userId="2e7173aac0d4d449" providerId="LiveId" clId="{9EEB5E55-4701-4726-9D64-5353B7870A4B}" dt="2020-08-05T02:24:21.955" v="55" actId="47"/>
        <pc:sldMkLst>
          <pc:docMk/>
          <pc:sldMk cId="2993156148" sldId="276"/>
        </pc:sldMkLst>
      </pc:sldChg>
      <pc:sldChg chg="modSp add mod modAnim">
        <pc:chgData name="Ellie Small" userId="2e7173aac0d4d449" providerId="LiveId" clId="{9EEB5E55-4701-4726-9D64-5353B7870A4B}" dt="2020-08-05T06:50:53.500" v="4319"/>
        <pc:sldMkLst>
          <pc:docMk/>
          <pc:sldMk cId="4240365148" sldId="276"/>
        </pc:sldMkLst>
        <pc:spChg chg="mod">
          <ac:chgData name="Ellie Small" userId="2e7173aac0d4d449" providerId="LiveId" clId="{9EEB5E55-4701-4726-9D64-5353B7870A4B}" dt="2020-08-05T03:17:16.278" v="1548" actId="1076"/>
          <ac:spMkLst>
            <pc:docMk/>
            <pc:sldMk cId="4240365148" sldId="276"/>
            <ac:spMk id="2" creationId="{DA0CD55F-603C-4D2A-BE44-42317491026A}"/>
          </ac:spMkLst>
        </pc:spChg>
        <pc:spChg chg="mod">
          <ac:chgData name="Ellie Small" userId="2e7173aac0d4d449" providerId="LiveId" clId="{9EEB5E55-4701-4726-9D64-5353B7870A4B}" dt="2020-08-05T03:47:17.478" v="2547" actId="114"/>
          <ac:spMkLst>
            <pc:docMk/>
            <pc:sldMk cId="4240365148" sldId="276"/>
            <ac:spMk id="3" creationId="{55001A84-3A36-4927-A44F-2BB39E2B1C33}"/>
          </ac:spMkLst>
        </pc:spChg>
      </pc:sldChg>
      <pc:sldChg chg="modSp add mod modAnim">
        <pc:chgData name="Ellie Small" userId="2e7173aac0d4d449" providerId="LiveId" clId="{9EEB5E55-4701-4726-9D64-5353B7870A4B}" dt="2020-08-05T06:51:02.999" v="4320"/>
        <pc:sldMkLst>
          <pc:docMk/>
          <pc:sldMk cId="2142424022" sldId="277"/>
        </pc:sldMkLst>
        <pc:spChg chg="mod">
          <ac:chgData name="Ellie Small" userId="2e7173aac0d4d449" providerId="LiveId" clId="{9EEB5E55-4701-4726-9D64-5353B7870A4B}" dt="2020-08-05T03:27:00.320" v="2281" actId="20577"/>
          <ac:spMkLst>
            <pc:docMk/>
            <pc:sldMk cId="2142424022" sldId="277"/>
            <ac:spMk id="2" creationId="{DA0CD55F-603C-4D2A-BE44-42317491026A}"/>
          </ac:spMkLst>
        </pc:spChg>
        <pc:spChg chg="mod">
          <ac:chgData name="Ellie Small" userId="2e7173aac0d4d449" providerId="LiveId" clId="{9EEB5E55-4701-4726-9D64-5353B7870A4B}" dt="2020-08-05T06:44:48.755" v="4276" actId="27636"/>
          <ac:spMkLst>
            <pc:docMk/>
            <pc:sldMk cId="2142424022" sldId="277"/>
            <ac:spMk id="3" creationId="{55001A84-3A36-4927-A44F-2BB39E2B1C33}"/>
          </ac:spMkLst>
        </pc:spChg>
      </pc:sldChg>
      <pc:sldChg chg="del">
        <pc:chgData name="Ellie Small" userId="2e7173aac0d4d449" providerId="LiveId" clId="{9EEB5E55-4701-4726-9D64-5353B7870A4B}" dt="2020-08-05T02:24:21.955" v="55" actId="47"/>
        <pc:sldMkLst>
          <pc:docMk/>
          <pc:sldMk cId="4224908204" sldId="277"/>
        </pc:sldMkLst>
      </pc:sldChg>
      <pc:sldChg chg="modSp add mod modAnim">
        <pc:chgData name="Ellie Small" userId="2e7173aac0d4d449" providerId="LiveId" clId="{9EEB5E55-4701-4726-9D64-5353B7870A4B}" dt="2020-08-06T02:24:45.561" v="4753" actId="20577"/>
        <pc:sldMkLst>
          <pc:docMk/>
          <pc:sldMk cId="1097050820" sldId="278"/>
        </pc:sldMkLst>
        <pc:spChg chg="mod">
          <ac:chgData name="Ellie Small" userId="2e7173aac0d4d449" providerId="LiveId" clId="{9EEB5E55-4701-4726-9D64-5353B7870A4B}" dt="2020-08-05T03:52:32.961" v="2618" actId="20577"/>
          <ac:spMkLst>
            <pc:docMk/>
            <pc:sldMk cId="1097050820" sldId="278"/>
            <ac:spMk id="2" creationId="{DA0CD55F-603C-4D2A-BE44-42317491026A}"/>
          </ac:spMkLst>
        </pc:spChg>
        <pc:spChg chg="mod">
          <ac:chgData name="Ellie Small" userId="2e7173aac0d4d449" providerId="LiveId" clId="{9EEB5E55-4701-4726-9D64-5353B7870A4B}" dt="2020-08-06T02:24:45.561" v="4753" actId="20577"/>
          <ac:spMkLst>
            <pc:docMk/>
            <pc:sldMk cId="1097050820" sldId="278"/>
            <ac:spMk id="3" creationId="{55001A84-3A36-4927-A44F-2BB39E2B1C33}"/>
          </ac:spMkLst>
        </pc:spChg>
      </pc:sldChg>
      <pc:sldChg chg="del">
        <pc:chgData name="Ellie Small" userId="2e7173aac0d4d449" providerId="LiveId" clId="{9EEB5E55-4701-4726-9D64-5353B7870A4B}" dt="2020-08-05T02:24:21.955" v="55" actId="47"/>
        <pc:sldMkLst>
          <pc:docMk/>
          <pc:sldMk cId="2914803437" sldId="278"/>
        </pc:sldMkLst>
      </pc:sldChg>
      <pc:sldChg chg="modSp add mod modAnim">
        <pc:chgData name="Ellie Small" userId="2e7173aac0d4d449" providerId="LiveId" clId="{9EEB5E55-4701-4726-9D64-5353B7870A4B}" dt="2020-08-05T06:51:15.546" v="4322"/>
        <pc:sldMkLst>
          <pc:docMk/>
          <pc:sldMk cId="1262800777" sldId="279"/>
        </pc:sldMkLst>
        <pc:spChg chg="mod">
          <ac:chgData name="Ellie Small" userId="2e7173aac0d4d449" providerId="LiveId" clId="{9EEB5E55-4701-4726-9D64-5353B7870A4B}" dt="2020-08-05T04:16:34.663" v="2879" actId="20577"/>
          <ac:spMkLst>
            <pc:docMk/>
            <pc:sldMk cId="1262800777" sldId="279"/>
            <ac:spMk id="2" creationId="{DA0CD55F-603C-4D2A-BE44-42317491026A}"/>
          </ac:spMkLst>
        </pc:spChg>
        <pc:spChg chg="mod">
          <ac:chgData name="Ellie Small" userId="2e7173aac0d4d449" providerId="LiveId" clId="{9EEB5E55-4701-4726-9D64-5353B7870A4B}" dt="2020-08-05T04:20:04.014" v="2919" actId="179"/>
          <ac:spMkLst>
            <pc:docMk/>
            <pc:sldMk cId="1262800777" sldId="279"/>
            <ac:spMk id="3" creationId="{55001A84-3A36-4927-A44F-2BB39E2B1C33}"/>
          </ac:spMkLst>
        </pc:spChg>
      </pc:sldChg>
      <pc:sldChg chg="del">
        <pc:chgData name="Ellie Small" userId="2e7173aac0d4d449" providerId="LiveId" clId="{9EEB5E55-4701-4726-9D64-5353B7870A4B}" dt="2020-08-05T02:24:21.955" v="55" actId="47"/>
        <pc:sldMkLst>
          <pc:docMk/>
          <pc:sldMk cId="3594173624" sldId="279"/>
        </pc:sldMkLst>
      </pc:sldChg>
      <pc:sldChg chg="modSp add mod modAnim">
        <pc:chgData name="Ellie Small" userId="2e7173aac0d4d449" providerId="LiveId" clId="{9EEB5E55-4701-4726-9D64-5353B7870A4B}" dt="2020-08-06T02:28:08.366" v="4770" actId="20577"/>
        <pc:sldMkLst>
          <pc:docMk/>
          <pc:sldMk cId="416855696" sldId="280"/>
        </pc:sldMkLst>
        <pc:spChg chg="mod">
          <ac:chgData name="Ellie Small" userId="2e7173aac0d4d449" providerId="LiveId" clId="{9EEB5E55-4701-4726-9D64-5353B7870A4B}" dt="2020-08-05T05:30:27.456" v="3052" actId="20577"/>
          <ac:spMkLst>
            <pc:docMk/>
            <pc:sldMk cId="416855696" sldId="280"/>
            <ac:spMk id="2" creationId="{DA0CD55F-603C-4D2A-BE44-42317491026A}"/>
          </ac:spMkLst>
        </pc:spChg>
        <pc:spChg chg="mod">
          <ac:chgData name="Ellie Small" userId="2e7173aac0d4d449" providerId="LiveId" clId="{9EEB5E55-4701-4726-9D64-5353B7870A4B}" dt="2020-08-06T02:28:08.366" v="4770" actId="20577"/>
          <ac:spMkLst>
            <pc:docMk/>
            <pc:sldMk cId="416855696" sldId="280"/>
            <ac:spMk id="3" creationId="{55001A84-3A36-4927-A44F-2BB39E2B1C33}"/>
          </ac:spMkLst>
        </pc:spChg>
      </pc:sldChg>
      <pc:sldChg chg="del">
        <pc:chgData name="Ellie Small" userId="2e7173aac0d4d449" providerId="LiveId" clId="{9EEB5E55-4701-4726-9D64-5353B7870A4B}" dt="2020-08-05T02:24:21.955" v="55" actId="47"/>
        <pc:sldMkLst>
          <pc:docMk/>
          <pc:sldMk cId="909590296" sldId="280"/>
        </pc:sldMkLst>
      </pc:sldChg>
      <pc:sldChg chg="addSp modSp add mod ord modAnim">
        <pc:chgData name="Ellie Small" userId="2e7173aac0d4d449" providerId="LiveId" clId="{9EEB5E55-4701-4726-9D64-5353B7870A4B}" dt="2020-08-06T02:26:42.135" v="4769"/>
        <pc:sldMkLst>
          <pc:docMk/>
          <pc:sldMk cId="3502547906" sldId="281"/>
        </pc:sldMkLst>
        <pc:spChg chg="mod">
          <ac:chgData name="Ellie Small" userId="2e7173aac0d4d449" providerId="LiveId" clId="{9EEB5E55-4701-4726-9D64-5353B7870A4B}" dt="2020-08-05T06:08:15.145" v="3839" actId="20577"/>
          <ac:spMkLst>
            <pc:docMk/>
            <pc:sldMk cId="3502547906" sldId="281"/>
            <ac:spMk id="2" creationId="{DA0CD55F-603C-4D2A-BE44-42317491026A}"/>
          </ac:spMkLst>
        </pc:spChg>
        <pc:spChg chg="mod">
          <ac:chgData name="Ellie Small" userId="2e7173aac0d4d449" providerId="LiveId" clId="{9EEB5E55-4701-4726-9D64-5353B7870A4B}" dt="2020-08-05T22:01:40.156" v="4734" actId="2711"/>
          <ac:spMkLst>
            <pc:docMk/>
            <pc:sldMk cId="3502547906" sldId="281"/>
            <ac:spMk id="3" creationId="{55001A84-3A36-4927-A44F-2BB39E2B1C33}"/>
          </ac:spMkLst>
        </pc:spChg>
        <pc:picChg chg="add mod ord">
          <ac:chgData name="Ellie Small" userId="2e7173aac0d4d449" providerId="LiveId" clId="{9EEB5E55-4701-4726-9D64-5353B7870A4B}" dt="2020-08-05T20:53:55.030" v="4410" actId="1076"/>
          <ac:picMkLst>
            <pc:docMk/>
            <pc:sldMk cId="3502547906" sldId="281"/>
            <ac:picMk id="6" creationId="{9C265632-EA00-45EA-96C1-04BDD23E40B6}"/>
          </ac:picMkLst>
        </pc:picChg>
      </pc:sldChg>
      <pc:sldChg chg="del">
        <pc:chgData name="Ellie Small" userId="2e7173aac0d4d449" providerId="LiveId" clId="{9EEB5E55-4701-4726-9D64-5353B7870A4B}" dt="2020-08-05T02:24:21.955" v="55" actId="47"/>
        <pc:sldMkLst>
          <pc:docMk/>
          <pc:sldMk cId="4225624643" sldId="281"/>
        </pc:sldMkLst>
      </pc:sldChg>
      <pc:sldChg chg="modSp add mod ord modAnim">
        <pc:chgData name="Ellie Small" userId="2e7173aac0d4d449" providerId="LiveId" clId="{9EEB5E55-4701-4726-9D64-5353B7870A4B}" dt="2020-08-06T02:20:48.290" v="4750" actId="20577"/>
        <pc:sldMkLst>
          <pc:docMk/>
          <pc:sldMk cId="450759136" sldId="282"/>
        </pc:sldMkLst>
        <pc:spChg chg="mod">
          <ac:chgData name="Ellie Small" userId="2e7173aac0d4d449" providerId="LiveId" clId="{9EEB5E55-4701-4726-9D64-5353B7870A4B}" dt="2020-08-06T02:20:48.290" v="4750" actId="20577"/>
          <ac:spMkLst>
            <pc:docMk/>
            <pc:sldMk cId="450759136" sldId="282"/>
            <ac:spMk id="2" creationId="{DA0CD55F-603C-4D2A-BE44-42317491026A}"/>
          </ac:spMkLst>
        </pc:spChg>
        <pc:spChg chg="mod">
          <ac:chgData name="Ellie Small" userId="2e7173aac0d4d449" providerId="LiveId" clId="{9EEB5E55-4701-4726-9D64-5353B7870A4B}" dt="2020-08-05T20:19:55.360" v="4329" actId="20577"/>
          <ac:spMkLst>
            <pc:docMk/>
            <pc:sldMk cId="450759136" sldId="282"/>
            <ac:spMk id="3" creationId="{55001A84-3A36-4927-A44F-2BB39E2B1C33}"/>
          </ac:spMkLst>
        </pc:spChg>
      </pc:sldChg>
      <pc:sldChg chg="del">
        <pc:chgData name="Ellie Small" userId="2e7173aac0d4d449" providerId="LiveId" clId="{9EEB5E55-4701-4726-9D64-5353B7870A4B}" dt="2020-08-05T02:24:21.955" v="55" actId="47"/>
        <pc:sldMkLst>
          <pc:docMk/>
          <pc:sldMk cId="3215313947" sldId="282"/>
        </pc:sldMkLst>
      </pc:sldChg>
      <pc:sldChg chg="del">
        <pc:chgData name="Ellie Small" userId="2e7173aac0d4d449" providerId="LiveId" clId="{9EEB5E55-4701-4726-9D64-5353B7870A4B}" dt="2020-08-05T02:24:21.955" v="55" actId="47"/>
        <pc:sldMkLst>
          <pc:docMk/>
          <pc:sldMk cId="2134053073" sldId="283"/>
        </pc:sldMkLst>
      </pc:sldChg>
      <pc:sldChg chg="modSp add mod modAnim">
        <pc:chgData name="Ellie Small" userId="2e7173aac0d4d449" providerId="LiveId" clId="{9EEB5E55-4701-4726-9D64-5353B7870A4B}" dt="2020-08-06T02:29:25.271" v="4779" actId="20577"/>
        <pc:sldMkLst>
          <pc:docMk/>
          <pc:sldMk cId="3481770991" sldId="283"/>
        </pc:sldMkLst>
        <pc:spChg chg="mod">
          <ac:chgData name="Ellie Small" userId="2e7173aac0d4d449" providerId="LiveId" clId="{9EEB5E55-4701-4726-9D64-5353B7870A4B}" dt="2020-08-06T02:29:25.271" v="4779" actId="20577"/>
          <ac:spMkLst>
            <pc:docMk/>
            <pc:sldMk cId="3481770991" sldId="283"/>
            <ac:spMk id="3" creationId="{55001A84-3A36-4927-A44F-2BB39E2B1C33}"/>
          </ac:spMkLst>
        </pc:spChg>
      </pc:sldChg>
      <pc:sldChg chg="modSp add del mod modAnim">
        <pc:chgData name="Ellie Small" userId="2e7173aac0d4d449" providerId="LiveId" clId="{9EEB5E55-4701-4726-9D64-5353B7870A4B}" dt="2020-08-05T06:05:57.741" v="3837" actId="47"/>
        <pc:sldMkLst>
          <pc:docMk/>
          <pc:sldMk cId="3547011463" sldId="283"/>
        </pc:sldMkLst>
        <pc:spChg chg="mod">
          <ac:chgData name="Ellie Small" userId="2e7173aac0d4d449" providerId="LiveId" clId="{9EEB5E55-4701-4726-9D64-5353B7870A4B}" dt="2020-08-05T06:05:41.024" v="3832" actId="6549"/>
          <ac:spMkLst>
            <pc:docMk/>
            <pc:sldMk cId="3547011463" sldId="283"/>
            <ac:spMk id="3" creationId="{55001A84-3A36-4927-A44F-2BB39E2B1C33}"/>
          </ac:spMkLst>
        </pc:spChg>
      </pc:sldChg>
      <pc:sldChg chg="del">
        <pc:chgData name="Ellie Small" userId="2e7173aac0d4d449" providerId="LiveId" clId="{9EEB5E55-4701-4726-9D64-5353B7870A4B}" dt="2020-08-05T02:24:21.955" v="55" actId="47"/>
        <pc:sldMkLst>
          <pc:docMk/>
          <pc:sldMk cId="3711827056" sldId="284"/>
        </pc:sldMkLst>
      </pc:sldChg>
      <pc:sldChg chg="del">
        <pc:chgData name="Ellie Small" userId="2e7173aac0d4d449" providerId="LiveId" clId="{9EEB5E55-4701-4726-9D64-5353B7870A4B}" dt="2020-08-05T02:24:21.955" v="55" actId="47"/>
        <pc:sldMkLst>
          <pc:docMk/>
          <pc:sldMk cId="1096823422" sldId="285"/>
        </pc:sldMkLst>
      </pc:sldChg>
      <pc:sldChg chg="del">
        <pc:chgData name="Ellie Small" userId="2e7173aac0d4d449" providerId="LiveId" clId="{9EEB5E55-4701-4726-9D64-5353B7870A4B}" dt="2020-08-05T02:24:21.955" v="55" actId="47"/>
        <pc:sldMkLst>
          <pc:docMk/>
          <pc:sldMk cId="615878692" sldId="286"/>
        </pc:sldMkLst>
      </pc:sldChg>
      <pc:sldChg chg="del">
        <pc:chgData name="Ellie Small" userId="2e7173aac0d4d449" providerId="LiveId" clId="{9EEB5E55-4701-4726-9D64-5353B7870A4B}" dt="2020-08-05T02:24:21.955" v="55" actId="47"/>
        <pc:sldMkLst>
          <pc:docMk/>
          <pc:sldMk cId="945917797" sldId="287"/>
        </pc:sldMkLst>
      </pc:sldChg>
      <pc:sldChg chg="del">
        <pc:chgData name="Ellie Small" userId="2e7173aac0d4d449" providerId="LiveId" clId="{9EEB5E55-4701-4726-9D64-5353B7870A4B}" dt="2020-08-05T02:24:21.955" v="55" actId="47"/>
        <pc:sldMkLst>
          <pc:docMk/>
          <pc:sldMk cId="238001773" sldId="288"/>
        </pc:sldMkLst>
      </pc:sldChg>
      <pc:sldChg chg="del">
        <pc:chgData name="Ellie Small" userId="2e7173aac0d4d449" providerId="LiveId" clId="{9EEB5E55-4701-4726-9D64-5353B7870A4B}" dt="2020-08-05T02:24:21.955" v="55" actId="47"/>
        <pc:sldMkLst>
          <pc:docMk/>
          <pc:sldMk cId="1713863049" sldId="289"/>
        </pc:sldMkLst>
      </pc:sldChg>
      <pc:sldChg chg="del">
        <pc:chgData name="Ellie Small" userId="2e7173aac0d4d449" providerId="LiveId" clId="{9EEB5E55-4701-4726-9D64-5353B7870A4B}" dt="2020-08-05T02:24:21.955" v="55" actId="47"/>
        <pc:sldMkLst>
          <pc:docMk/>
          <pc:sldMk cId="804990197" sldId="290"/>
        </pc:sldMkLst>
      </pc:sldChg>
      <pc:sldChg chg="del">
        <pc:chgData name="Ellie Small" userId="2e7173aac0d4d449" providerId="LiveId" clId="{9EEB5E55-4701-4726-9D64-5353B7870A4B}" dt="2020-08-05T02:24:21.955" v="55" actId="47"/>
        <pc:sldMkLst>
          <pc:docMk/>
          <pc:sldMk cId="1565987727" sldId="291"/>
        </pc:sldMkLst>
      </pc:sldChg>
      <pc:sldChg chg="del">
        <pc:chgData name="Ellie Small" userId="2e7173aac0d4d449" providerId="LiveId" clId="{9EEB5E55-4701-4726-9D64-5353B7870A4B}" dt="2020-08-05T02:24:21.955" v="55" actId="47"/>
        <pc:sldMkLst>
          <pc:docMk/>
          <pc:sldMk cId="1256189899" sldId="292"/>
        </pc:sldMkLst>
      </pc:sldChg>
      <pc:sldChg chg="del">
        <pc:chgData name="Ellie Small" userId="2e7173aac0d4d449" providerId="LiveId" clId="{9EEB5E55-4701-4726-9D64-5353B7870A4B}" dt="2020-08-05T02:24:21.955" v="55" actId="47"/>
        <pc:sldMkLst>
          <pc:docMk/>
          <pc:sldMk cId="3227370217" sldId="293"/>
        </pc:sldMkLst>
      </pc:sldChg>
      <pc:sldChg chg="del">
        <pc:chgData name="Ellie Small" userId="2e7173aac0d4d449" providerId="LiveId" clId="{9EEB5E55-4701-4726-9D64-5353B7870A4B}" dt="2020-08-05T02:24:21.955" v="55" actId="47"/>
        <pc:sldMkLst>
          <pc:docMk/>
          <pc:sldMk cId="307333724" sldId="294"/>
        </pc:sldMkLst>
      </pc:sldChg>
      <pc:sldChg chg="del">
        <pc:chgData name="Ellie Small" userId="2e7173aac0d4d449" providerId="LiveId" clId="{9EEB5E55-4701-4726-9D64-5353B7870A4B}" dt="2020-08-05T02:24:21.955" v="55" actId="47"/>
        <pc:sldMkLst>
          <pc:docMk/>
          <pc:sldMk cId="2361007114" sldId="295"/>
        </pc:sldMkLst>
      </pc:sldChg>
      <pc:sldChg chg="del">
        <pc:chgData name="Ellie Small" userId="2e7173aac0d4d449" providerId="LiveId" clId="{9EEB5E55-4701-4726-9D64-5353B7870A4B}" dt="2020-08-05T02:24:21.955" v="55" actId="47"/>
        <pc:sldMkLst>
          <pc:docMk/>
          <pc:sldMk cId="4176729942" sldId="296"/>
        </pc:sldMkLst>
      </pc:sldChg>
      <pc:sldChg chg="del">
        <pc:chgData name="Ellie Small" userId="2e7173aac0d4d449" providerId="LiveId" clId="{9EEB5E55-4701-4726-9D64-5353B7870A4B}" dt="2020-08-05T02:24:21.955" v="55" actId="47"/>
        <pc:sldMkLst>
          <pc:docMk/>
          <pc:sldMk cId="897615753" sldId="297"/>
        </pc:sldMkLst>
      </pc:sldChg>
      <pc:sldChg chg="del">
        <pc:chgData name="Ellie Small" userId="2e7173aac0d4d449" providerId="LiveId" clId="{9EEB5E55-4701-4726-9D64-5353B7870A4B}" dt="2020-08-05T02:24:21.955" v="55" actId="47"/>
        <pc:sldMkLst>
          <pc:docMk/>
          <pc:sldMk cId="308555433" sldId="298"/>
        </pc:sldMkLst>
      </pc:sldChg>
      <pc:sldChg chg="del">
        <pc:chgData name="Ellie Small" userId="2e7173aac0d4d449" providerId="LiveId" clId="{9EEB5E55-4701-4726-9D64-5353B7870A4B}" dt="2020-08-05T02:24:21.955" v="55" actId="47"/>
        <pc:sldMkLst>
          <pc:docMk/>
          <pc:sldMk cId="3918512479" sldId="299"/>
        </pc:sldMkLst>
      </pc:sldChg>
      <pc:sldChg chg="del">
        <pc:chgData name="Ellie Small" userId="2e7173aac0d4d449" providerId="LiveId" clId="{9EEB5E55-4701-4726-9D64-5353B7870A4B}" dt="2020-08-05T02:24:21.955" v="55" actId="47"/>
        <pc:sldMkLst>
          <pc:docMk/>
          <pc:sldMk cId="3470063090" sldId="300"/>
        </pc:sldMkLst>
      </pc:sldChg>
      <pc:sldChg chg="del">
        <pc:chgData name="Ellie Small" userId="2e7173aac0d4d449" providerId="LiveId" clId="{9EEB5E55-4701-4726-9D64-5353B7870A4B}" dt="2020-08-05T02:24:21.955" v="55" actId="47"/>
        <pc:sldMkLst>
          <pc:docMk/>
          <pc:sldMk cId="3576227900" sldId="301"/>
        </pc:sldMkLst>
      </pc:sldChg>
      <pc:sldChg chg="del">
        <pc:chgData name="Ellie Small" userId="2e7173aac0d4d449" providerId="LiveId" clId="{9EEB5E55-4701-4726-9D64-5353B7870A4B}" dt="2020-08-05T02:24:21.955" v="55" actId="47"/>
        <pc:sldMkLst>
          <pc:docMk/>
          <pc:sldMk cId="1372730350" sldId="302"/>
        </pc:sldMkLst>
      </pc:sldChg>
      <pc:sldChg chg="del">
        <pc:chgData name="Ellie Small" userId="2e7173aac0d4d449" providerId="LiveId" clId="{9EEB5E55-4701-4726-9D64-5353B7870A4B}" dt="2020-08-05T02:24:21.955" v="55" actId="47"/>
        <pc:sldMkLst>
          <pc:docMk/>
          <pc:sldMk cId="3325944351" sldId="303"/>
        </pc:sldMkLst>
      </pc:sldChg>
      <pc:sldChg chg="del">
        <pc:chgData name="Ellie Small" userId="2e7173aac0d4d449" providerId="LiveId" clId="{9EEB5E55-4701-4726-9D64-5353B7870A4B}" dt="2020-08-05T02:24:21.955" v="55" actId="47"/>
        <pc:sldMkLst>
          <pc:docMk/>
          <pc:sldMk cId="497592064" sldId="304"/>
        </pc:sldMkLst>
      </pc:sldChg>
      <pc:sldChg chg="del">
        <pc:chgData name="Ellie Small" userId="2e7173aac0d4d449" providerId="LiveId" clId="{9EEB5E55-4701-4726-9D64-5353B7870A4B}" dt="2020-08-05T02:24:21.955" v="55" actId="47"/>
        <pc:sldMkLst>
          <pc:docMk/>
          <pc:sldMk cId="3528398955" sldId="305"/>
        </pc:sldMkLst>
      </pc:sldChg>
      <pc:sldChg chg="del">
        <pc:chgData name="Ellie Small" userId="2e7173aac0d4d449" providerId="LiveId" clId="{9EEB5E55-4701-4726-9D64-5353B7870A4B}" dt="2020-08-05T02:24:21.955" v="55" actId="47"/>
        <pc:sldMkLst>
          <pc:docMk/>
          <pc:sldMk cId="1166906586" sldId="306"/>
        </pc:sldMkLst>
      </pc:sldChg>
      <pc:sldChg chg="del">
        <pc:chgData name="Ellie Small" userId="2e7173aac0d4d449" providerId="LiveId" clId="{9EEB5E55-4701-4726-9D64-5353B7870A4B}" dt="2020-08-05T02:24:21.955" v="55" actId="47"/>
        <pc:sldMkLst>
          <pc:docMk/>
          <pc:sldMk cId="3122524305" sldId="307"/>
        </pc:sldMkLst>
      </pc:sldChg>
      <pc:sldChg chg="del">
        <pc:chgData name="Ellie Small" userId="2e7173aac0d4d449" providerId="LiveId" clId="{9EEB5E55-4701-4726-9D64-5353B7870A4B}" dt="2020-08-05T02:24:21.955" v="55" actId="47"/>
        <pc:sldMkLst>
          <pc:docMk/>
          <pc:sldMk cId="3153374747" sldId="308"/>
        </pc:sldMkLst>
      </pc:sldChg>
      <pc:sldChg chg="del">
        <pc:chgData name="Ellie Small" userId="2e7173aac0d4d449" providerId="LiveId" clId="{9EEB5E55-4701-4726-9D64-5353B7870A4B}" dt="2020-08-05T02:24:21.955" v="55" actId="47"/>
        <pc:sldMkLst>
          <pc:docMk/>
          <pc:sldMk cId="1530082626" sldId="309"/>
        </pc:sldMkLst>
      </pc:sldChg>
      <pc:sldChg chg="del">
        <pc:chgData name="Ellie Small" userId="2e7173aac0d4d449" providerId="LiveId" clId="{9EEB5E55-4701-4726-9D64-5353B7870A4B}" dt="2020-08-05T02:24:21.955" v="55" actId="47"/>
        <pc:sldMkLst>
          <pc:docMk/>
          <pc:sldMk cId="4117537405" sldId="310"/>
        </pc:sldMkLst>
      </pc:sldChg>
      <pc:sldChg chg="del">
        <pc:chgData name="Ellie Small" userId="2e7173aac0d4d449" providerId="LiveId" clId="{9EEB5E55-4701-4726-9D64-5353B7870A4B}" dt="2020-08-05T02:24:21.955" v="55" actId="47"/>
        <pc:sldMkLst>
          <pc:docMk/>
          <pc:sldMk cId="3858878701" sldId="311"/>
        </pc:sldMkLst>
      </pc:sldChg>
      <pc:sldChg chg="del">
        <pc:chgData name="Ellie Small" userId="2e7173aac0d4d449" providerId="LiveId" clId="{9EEB5E55-4701-4726-9D64-5353B7870A4B}" dt="2020-08-05T02:24:21.955" v="55" actId="47"/>
        <pc:sldMkLst>
          <pc:docMk/>
          <pc:sldMk cId="1442200459" sldId="312"/>
        </pc:sldMkLst>
      </pc:sldChg>
      <pc:sldChg chg="del">
        <pc:chgData name="Ellie Small" userId="2e7173aac0d4d449" providerId="LiveId" clId="{9EEB5E55-4701-4726-9D64-5353B7870A4B}" dt="2020-08-05T02:24:21.955" v="55" actId="47"/>
        <pc:sldMkLst>
          <pc:docMk/>
          <pc:sldMk cId="2119363312" sldId="313"/>
        </pc:sldMkLst>
      </pc:sldChg>
      <pc:sldChg chg="del">
        <pc:chgData name="Ellie Small" userId="2e7173aac0d4d449" providerId="LiveId" clId="{9EEB5E55-4701-4726-9D64-5353B7870A4B}" dt="2020-08-05T02:24:21.955" v="55" actId="47"/>
        <pc:sldMkLst>
          <pc:docMk/>
          <pc:sldMk cId="3705366322" sldId="314"/>
        </pc:sldMkLst>
      </pc:sldChg>
      <pc:sldChg chg="del">
        <pc:chgData name="Ellie Small" userId="2e7173aac0d4d449" providerId="LiveId" clId="{9EEB5E55-4701-4726-9D64-5353B7870A4B}" dt="2020-08-05T02:24:21.955" v="55" actId="47"/>
        <pc:sldMkLst>
          <pc:docMk/>
          <pc:sldMk cId="3252603223" sldId="315"/>
        </pc:sldMkLst>
      </pc:sldChg>
      <pc:sldChg chg="del">
        <pc:chgData name="Ellie Small" userId="2e7173aac0d4d449" providerId="LiveId" clId="{9EEB5E55-4701-4726-9D64-5353B7870A4B}" dt="2020-08-05T02:24:21.955" v="55" actId="47"/>
        <pc:sldMkLst>
          <pc:docMk/>
          <pc:sldMk cId="726158143" sldId="316"/>
        </pc:sldMkLst>
      </pc:sldChg>
      <pc:sldChg chg="del">
        <pc:chgData name="Ellie Small" userId="2e7173aac0d4d449" providerId="LiveId" clId="{9EEB5E55-4701-4726-9D64-5353B7870A4B}" dt="2020-08-05T02:24:21.955" v="55" actId="47"/>
        <pc:sldMkLst>
          <pc:docMk/>
          <pc:sldMk cId="897225229" sldId="317"/>
        </pc:sldMkLst>
      </pc:sldChg>
      <pc:sldChg chg="del">
        <pc:chgData name="Ellie Small" userId="2e7173aac0d4d449" providerId="LiveId" clId="{9EEB5E55-4701-4726-9D64-5353B7870A4B}" dt="2020-08-05T02:24:21.955" v="55" actId="47"/>
        <pc:sldMkLst>
          <pc:docMk/>
          <pc:sldMk cId="4032277887" sldId="318"/>
        </pc:sldMkLst>
      </pc:sldChg>
      <pc:sldChg chg="del">
        <pc:chgData name="Ellie Small" userId="2e7173aac0d4d449" providerId="LiveId" clId="{9EEB5E55-4701-4726-9D64-5353B7870A4B}" dt="2020-08-05T02:24:21.955" v="55" actId="47"/>
        <pc:sldMkLst>
          <pc:docMk/>
          <pc:sldMk cId="466333030" sldId="319"/>
        </pc:sldMkLst>
      </pc:sldChg>
      <pc:sldChg chg="del">
        <pc:chgData name="Ellie Small" userId="2e7173aac0d4d449" providerId="LiveId" clId="{9EEB5E55-4701-4726-9D64-5353B7870A4B}" dt="2020-08-05T02:24:21.955" v="55" actId="47"/>
        <pc:sldMkLst>
          <pc:docMk/>
          <pc:sldMk cId="2147048728" sldId="320"/>
        </pc:sldMkLst>
      </pc:sldChg>
      <pc:sldChg chg="del">
        <pc:chgData name="Ellie Small" userId="2e7173aac0d4d449" providerId="LiveId" clId="{9EEB5E55-4701-4726-9D64-5353B7870A4B}" dt="2020-08-05T02:24:21.955" v="55" actId="47"/>
        <pc:sldMkLst>
          <pc:docMk/>
          <pc:sldMk cId="4009384534" sldId="321"/>
        </pc:sldMkLst>
      </pc:sldChg>
      <pc:sldChg chg="del">
        <pc:chgData name="Ellie Small" userId="2e7173aac0d4d449" providerId="LiveId" clId="{9EEB5E55-4701-4726-9D64-5353B7870A4B}" dt="2020-08-05T02:24:21.955" v="55" actId="47"/>
        <pc:sldMkLst>
          <pc:docMk/>
          <pc:sldMk cId="1079448931" sldId="322"/>
        </pc:sldMkLst>
      </pc:sldChg>
      <pc:sldChg chg="del">
        <pc:chgData name="Ellie Small" userId="2e7173aac0d4d449" providerId="LiveId" clId="{9EEB5E55-4701-4726-9D64-5353B7870A4B}" dt="2020-08-05T02:24:21.955" v="55" actId="47"/>
        <pc:sldMkLst>
          <pc:docMk/>
          <pc:sldMk cId="1401845574" sldId="323"/>
        </pc:sldMkLst>
      </pc:sldChg>
      <pc:sldChg chg="del">
        <pc:chgData name="Ellie Small" userId="2e7173aac0d4d449" providerId="LiveId" clId="{9EEB5E55-4701-4726-9D64-5353B7870A4B}" dt="2020-08-05T02:24:21.955" v="55" actId="47"/>
        <pc:sldMkLst>
          <pc:docMk/>
          <pc:sldMk cId="1820405076" sldId="324"/>
        </pc:sldMkLst>
      </pc:sldChg>
      <pc:sldChg chg="del">
        <pc:chgData name="Ellie Small" userId="2e7173aac0d4d449" providerId="LiveId" clId="{9EEB5E55-4701-4726-9D64-5353B7870A4B}" dt="2020-08-05T02:24:21.955" v="55" actId="47"/>
        <pc:sldMkLst>
          <pc:docMk/>
          <pc:sldMk cId="1978163723" sldId="325"/>
        </pc:sldMkLst>
      </pc:sldChg>
      <pc:sldChg chg="del">
        <pc:chgData name="Ellie Small" userId="2e7173aac0d4d449" providerId="LiveId" clId="{9EEB5E55-4701-4726-9D64-5353B7870A4B}" dt="2020-08-05T02:24:21.955" v="55" actId="47"/>
        <pc:sldMkLst>
          <pc:docMk/>
          <pc:sldMk cId="1625426165" sldId="326"/>
        </pc:sldMkLst>
      </pc:sldChg>
      <pc:sldChg chg="del">
        <pc:chgData name="Ellie Small" userId="2e7173aac0d4d449" providerId="LiveId" clId="{9EEB5E55-4701-4726-9D64-5353B7870A4B}" dt="2020-08-05T02:24:21.955" v="55" actId="47"/>
        <pc:sldMkLst>
          <pc:docMk/>
          <pc:sldMk cId="239928988" sldId="327"/>
        </pc:sldMkLst>
      </pc:sldChg>
      <pc:sldChg chg="del">
        <pc:chgData name="Ellie Small" userId="2e7173aac0d4d449" providerId="LiveId" clId="{9EEB5E55-4701-4726-9D64-5353B7870A4B}" dt="2020-08-05T02:24:21.955" v="55" actId="47"/>
        <pc:sldMkLst>
          <pc:docMk/>
          <pc:sldMk cId="1086539993" sldId="328"/>
        </pc:sldMkLst>
      </pc:sldChg>
      <pc:sldChg chg="del">
        <pc:chgData name="Ellie Small" userId="2e7173aac0d4d449" providerId="LiveId" clId="{9EEB5E55-4701-4726-9D64-5353B7870A4B}" dt="2020-08-05T02:24:21.955" v="55" actId="47"/>
        <pc:sldMkLst>
          <pc:docMk/>
          <pc:sldMk cId="719784136" sldId="329"/>
        </pc:sldMkLst>
      </pc:sldChg>
      <pc:sldChg chg="del">
        <pc:chgData name="Ellie Small" userId="2e7173aac0d4d449" providerId="LiveId" clId="{9EEB5E55-4701-4726-9D64-5353B7870A4B}" dt="2020-08-05T02:24:21.955" v="55" actId="47"/>
        <pc:sldMkLst>
          <pc:docMk/>
          <pc:sldMk cId="3534725239" sldId="330"/>
        </pc:sldMkLst>
      </pc:sldChg>
      <pc:sldChg chg="del">
        <pc:chgData name="Ellie Small" userId="2e7173aac0d4d449" providerId="LiveId" clId="{9EEB5E55-4701-4726-9D64-5353B7870A4B}" dt="2020-08-05T02:24:21.955" v="55" actId="47"/>
        <pc:sldMkLst>
          <pc:docMk/>
          <pc:sldMk cId="1964006310" sldId="331"/>
        </pc:sldMkLst>
      </pc:sldChg>
      <pc:sldChg chg="del">
        <pc:chgData name="Ellie Small" userId="2e7173aac0d4d449" providerId="LiveId" clId="{9EEB5E55-4701-4726-9D64-5353B7870A4B}" dt="2020-08-05T02:24:21.955" v="55" actId="47"/>
        <pc:sldMkLst>
          <pc:docMk/>
          <pc:sldMk cId="2859343221" sldId="332"/>
        </pc:sldMkLst>
      </pc:sldChg>
      <pc:sldChg chg="del">
        <pc:chgData name="Ellie Small" userId="2e7173aac0d4d449" providerId="LiveId" clId="{9EEB5E55-4701-4726-9D64-5353B7870A4B}" dt="2020-08-05T02:24:21.955" v="55" actId="47"/>
        <pc:sldMkLst>
          <pc:docMk/>
          <pc:sldMk cId="112240393" sldId="333"/>
        </pc:sldMkLst>
      </pc:sldChg>
    </pc:docChg>
  </pc:docChgLst>
  <pc:docChgLst>
    <pc:chgData name="Ellie Small" userId="2e7173aac0d4d449" providerId="LiveId" clId="{8A213EE6-F479-4480-B867-9737E13651C3}"/>
    <pc:docChg chg="undo redo custSel addSld delSld modSld sldOrd modMainMaster">
      <pc:chgData name="Ellie Small" userId="2e7173aac0d4d449" providerId="LiveId" clId="{8A213EE6-F479-4480-B867-9737E13651C3}" dt="2020-08-23T18:53:24.235" v="3164" actId="20577"/>
      <pc:docMkLst>
        <pc:docMk/>
      </pc:docMkLst>
      <pc:sldChg chg="modSp mod">
        <pc:chgData name="Ellie Small" userId="2e7173aac0d4d449" providerId="LiveId" clId="{8A213EE6-F479-4480-B867-9737E13651C3}" dt="2020-08-23T18:53:24.235" v="3164" actId="20577"/>
        <pc:sldMkLst>
          <pc:docMk/>
          <pc:sldMk cId="4269857569" sldId="256"/>
        </pc:sldMkLst>
        <pc:spChg chg="mod">
          <ac:chgData name="Ellie Small" userId="2e7173aac0d4d449" providerId="LiveId" clId="{8A213EE6-F479-4480-B867-9737E13651C3}" dt="2020-08-23T18:53:24.235" v="3164" actId="20577"/>
          <ac:spMkLst>
            <pc:docMk/>
            <pc:sldMk cId="4269857569" sldId="256"/>
            <ac:spMk id="2" creationId="{00000000-0000-0000-0000-000000000000}"/>
          </ac:spMkLst>
        </pc:spChg>
      </pc:sldChg>
      <pc:sldChg chg="modSp">
        <pc:chgData name="Ellie Small" userId="2e7173aac0d4d449" providerId="LiveId" clId="{8A213EE6-F479-4480-B867-9737E13651C3}" dt="2020-08-11T04:36:48.385" v="179"/>
        <pc:sldMkLst>
          <pc:docMk/>
          <pc:sldMk cId="3165814184" sldId="260"/>
        </pc:sldMkLst>
        <pc:spChg chg="mod">
          <ac:chgData name="Ellie Small" userId="2e7173aac0d4d449" providerId="LiveId" clId="{8A213EE6-F479-4480-B867-9737E13651C3}" dt="2020-08-11T04:36:48.385" v="179"/>
          <ac:spMkLst>
            <pc:docMk/>
            <pc:sldMk cId="3165814184" sldId="260"/>
            <ac:spMk id="3" creationId="{55001A84-3A36-4927-A44F-2BB39E2B1C33}"/>
          </ac:spMkLst>
        </pc:spChg>
      </pc:sldChg>
      <pc:sldChg chg="modSp mod modAnim">
        <pc:chgData name="Ellie Small" userId="2e7173aac0d4d449" providerId="LiveId" clId="{8A213EE6-F479-4480-B867-9737E13651C3}" dt="2020-08-11T07:40:08.219" v="3007" actId="114"/>
        <pc:sldMkLst>
          <pc:docMk/>
          <pc:sldMk cId="3126147523" sldId="266"/>
        </pc:sldMkLst>
        <pc:spChg chg="mod">
          <ac:chgData name="Ellie Small" userId="2e7173aac0d4d449" providerId="LiveId" clId="{8A213EE6-F479-4480-B867-9737E13651C3}" dt="2020-08-11T06:31:00.525" v="2598" actId="1076"/>
          <ac:spMkLst>
            <pc:docMk/>
            <pc:sldMk cId="3126147523" sldId="266"/>
            <ac:spMk id="2" creationId="{DA0CD55F-603C-4D2A-BE44-42317491026A}"/>
          </ac:spMkLst>
        </pc:spChg>
        <pc:spChg chg="mod">
          <ac:chgData name="Ellie Small" userId="2e7173aac0d4d449" providerId="LiveId" clId="{8A213EE6-F479-4480-B867-9737E13651C3}" dt="2020-08-11T07:40:08.219" v="3007" actId="114"/>
          <ac:spMkLst>
            <pc:docMk/>
            <pc:sldMk cId="3126147523" sldId="266"/>
            <ac:spMk id="3" creationId="{55001A84-3A36-4927-A44F-2BB39E2B1C33}"/>
          </ac:spMkLst>
        </pc:spChg>
      </pc:sldChg>
      <pc:sldChg chg="modSp mod modAnim">
        <pc:chgData name="Ellie Small" userId="2e7173aac0d4d449" providerId="LiveId" clId="{8A213EE6-F479-4480-B867-9737E13651C3}" dt="2020-08-11T07:07:23.733" v="2862"/>
        <pc:sldMkLst>
          <pc:docMk/>
          <pc:sldMk cId="2842397445" sldId="267"/>
        </pc:sldMkLst>
        <pc:spChg chg="mod">
          <ac:chgData name="Ellie Small" userId="2e7173aac0d4d449" providerId="LiveId" clId="{8A213EE6-F479-4480-B867-9737E13651C3}" dt="2020-08-11T06:44:50.573" v="2685" actId="20577"/>
          <ac:spMkLst>
            <pc:docMk/>
            <pc:sldMk cId="2842397445" sldId="267"/>
            <ac:spMk id="7" creationId="{72F861AD-D2B0-4ECF-9774-06237EC7BB74}"/>
          </ac:spMkLst>
        </pc:spChg>
      </pc:sldChg>
      <pc:sldChg chg="del">
        <pc:chgData name="Ellie Small" userId="2e7173aac0d4d449" providerId="LiveId" clId="{8A213EE6-F479-4480-B867-9737E13651C3}" dt="2020-08-11T04:38:37.464" v="188" actId="47"/>
        <pc:sldMkLst>
          <pc:docMk/>
          <pc:sldMk cId="2438843030" sldId="273"/>
        </pc:sldMkLst>
      </pc:sldChg>
      <pc:sldChg chg="del">
        <pc:chgData name="Ellie Small" userId="2e7173aac0d4d449" providerId="LiveId" clId="{8A213EE6-F479-4480-B867-9737E13651C3}" dt="2020-08-11T04:37:38.997" v="180" actId="47"/>
        <pc:sldMkLst>
          <pc:docMk/>
          <pc:sldMk cId="1932541069" sldId="274"/>
        </pc:sldMkLst>
      </pc:sldChg>
      <pc:sldChg chg="del">
        <pc:chgData name="Ellie Small" userId="2e7173aac0d4d449" providerId="LiveId" clId="{8A213EE6-F479-4480-B867-9737E13651C3}" dt="2020-08-11T04:37:43.709" v="181" actId="47"/>
        <pc:sldMkLst>
          <pc:docMk/>
          <pc:sldMk cId="752445986" sldId="275"/>
        </pc:sldMkLst>
      </pc:sldChg>
      <pc:sldChg chg="del">
        <pc:chgData name="Ellie Small" userId="2e7173aac0d4d449" providerId="LiveId" clId="{8A213EE6-F479-4480-B867-9737E13651C3}" dt="2020-08-11T04:37:50.725" v="182" actId="47"/>
        <pc:sldMkLst>
          <pc:docMk/>
          <pc:sldMk cId="4240365148" sldId="276"/>
        </pc:sldMkLst>
      </pc:sldChg>
      <pc:sldChg chg="del">
        <pc:chgData name="Ellie Small" userId="2e7173aac0d4d449" providerId="LiveId" clId="{8A213EE6-F479-4480-B867-9737E13651C3}" dt="2020-08-11T04:37:56.276" v="183" actId="47"/>
        <pc:sldMkLst>
          <pc:docMk/>
          <pc:sldMk cId="2142424022" sldId="277"/>
        </pc:sldMkLst>
      </pc:sldChg>
      <pc:sldChg chg="del">
        <pc:chgData name="Ellie Small" userId="2e7173aac0d4d449" providerId="LiveId" clId="{8A213EE6-F479-4480-B867-9737E13651C3}" dt="2020-08-11T04:37:58.172" v="184" actId="47"/>
        <pc:sldMkLst>
          <pc:docMk/>
          <pc:sldMk cId="1097050820" sldId="278"/>
        </pc:sldMkLst>
      </pc:sldChg>
      <pc:sldChg chg="del">
        <pc:chgData name="Ellie Small" userId="2e7173aac0d4d449" providerId="LiveId" clId="{8A213EE6-F479-4480-B867-9737E13651C3}" dt="2020-08-11T04:37:59.383" v="185" actId="47"/>
        <pc:sldMkLst>
          <pc:docMk/>
          <pc:sldMk cId="1262800777" sldId="279"/>
        </pc:sldMkLst>
      </pc:sldChg>
      <pc:sldChg chg="del">
        <pc:chgData name="Ellie Small" userId="2e7173aac0d4d449" providerId="LiveId" clId="{8A213EE6-F479-4480-B867-9737E13651C3}" dt="2020-08-11T04:38:33.232" v="187" actId="47"/>
        <pc:sldMkLst>
          <pc:docMk/>
          <pc:sldMk cId="416855696" sldId="280"/>
        </pc:sldMkLst>
      </pc:sldChg>
      <pc:sldChg chg="del">
        <pc:chgData name="Ellie Small" userId="2e7173aac0d4d449" providerId="LiveId" clId="{8A213EE6-F479-4480-B867-9737E13651C3}" dt="2020-08-11T04:38:05.715" v="186" actId="47"/>
        <pc:sldMkLst>
          <pc:docMk/>
          <pc:sldMk cId="3502547906" sldId="281"/>
        </pc:sldMkLst>
      </pc:sldChg>
      <pc:sldChg chg="modSp del">
        <pc:chgData name="Ellie Small" userId="2e7173aac0d4d449" providerId="LiveId" clId="{8A213EE6-F479-4480-B867-9737E13651C3}" dt="2020-08-11T05:45:34.547" v="1174" actId="47"/>
        <pc:sldMkLst>
          <pc:docMk/>
          <pc:sldMk cId="450759136" sldId="282"/>
        </pc:sldMkLst>
        <pc:spChg chg="mod">
          <ac:chgData name="Ellie Small" userId="2e7173aac0d4d449" providerId="LiveId" clId="{8A213EE6-F479-4480-B867-9737E13651C3}" dt="2020-08-11T05:45:30.608" v="1173" actId="6549"/>
          <ac:spMkLst>
            <pc:docMk/>
            <pc:sldMk cId="450759136" sldId="282"/>
            <ac:spMk id="3" creationId="{55001A84-3A36-4927-A44F-2BB39E2B1C33}"/>
          </ac:spMkLst>
        </pc:spChg>
      </pc:sldChg>
      <pc:sldChg chg="modSp mod modAnim">
        <pc:chgData name="Ellie Small" userId="2e7173aac0d4d449" providerId="LiveId" clId="{8A213EE6-F479-4480-B867-9737E13651C3}" dt="2020-08-11T07:07:58.337" v="2866"/>
        <pc:sldMkLst>
          <pc:docMk/>
          <pc:sldMk cId="3481770991" sldId="283"/>
        </pc:sldMkLst>
        <pc:spChg chg="mod">
          <ac:chgData name="Ellie Small" userId="2e7173aac0d4d449" providerId="LiveId" clId="{8A213EE6-F479-4480-B867-9737E13651C3}" dt="2020-08-11T04:41:27.625" v="239" actId="1076"/>
          <ac:spMkLst>
            <pc:docMk/>
            <pc:sldMk cId="3481770991" sldId="283"/>
            <ac:spMk id="2" creationId="{DA0CD55F-603C-4D2A-BE44-42317491026A}"/>
          </ac:spMkLst>
        </pc:spChg>
        <pc:spChg chg="mod">
          <ac:chgData name="Ellie Small" userId="2e7173aac0d4d449" providerId="LiveId" clId="{8A213EE6-F479-4480-B867-9737E13651C3}" dt="2020-08-11T07:07:54.327" v="2865" actId="5793"/>
          <ac:spMkLst>
            <pc:docMk/>
            <pc:sldMk cId="3481770991" sldId="283"/>
            <ac:spMk id="3" creationId="{55001A84-3A36-4927-A44F-2BB39E2B1C33}"/>
          </ac:spMkLst>
        </pc:spChg>
      </pc:sldChg>
      <pc:sldChg chg="modSp add mod modAnim">
        <pc:chgData name="Ellie Small" userId="2e7173aac0d4d449" providerId="LiveId" clId="{8A213EE6-F479-4480-B867-9737E13651C3}" dt="2020-08-11T07:08:59.331" v="2868"/>
        <pc:sldMkLst>
          <pc:docMk/>
          <pc:sldMk cId="2488943553" sldId="284"/>
        </pc:sldMkLst>
        <pc:spChg chg="mod">
          <ac:chgData name="Ellie Small" userId="2e7173aac0d4d449" providerId="LiveId" clId="{8A213EE6-F479-4480-B867-9737E13651C3}" dt="2020-08-11T04:42:19.659" v="245"/>
          <ac:spMkLst>
            <pc:docMk/>
            <pc:sldMk cId="2488943553" sldId="284"/>
            <ac:spMk id="2" creationId="{DA0CD55F-603C-4D2A-BE44-42317491026A}"/>
          </ac:spMkLst>
        </pc:spChg>
        <pc:spChg chg="mod">
          <ac:chgData name="Ellie Small" userId="2e7173aac0d4d449" providerId="LiveId" clId="{8A213EE6-F479-4480-B867-9737E13651C3}" dt="2020-08-11T04:45:04.116" v="265" actId="27636"/>
          <ac:spMkLst>
            <pc:docMk/>
            <pc:sldMk cId="2488943553" sldId="284"/>
            <ac:spMk id="3" creationId="{55001A84-3A36-4927-A44F-2BB39E2B1C33}"/>
          </ac:spMkLst>
        </pc:spChg>
      </pc:sldChg>
      <pc:sldChg chg="modSp add mod modAnim">
        <pc:chgData name="Ellie Small" userId="2e7173aac0d4d449" providerId="LiveId" clId="{8A213EE6-F479-4480-B867-9737E13651C3}" dt="2020-08-11T07:18:41.160" v="2923"/>
        <pc:sldMkLst>
          <pc:docMk/>
          <pc:sldMk cId="2707645076" sldId="285"/>
        </pc:sldMkLst>
        <pc:spChg chg="mod">
          <ac:chgData name="Ellie Small" userId="2e7173aac0d4d449" providerId="LiveId" clId="{8A213EE6-F479-4480-B867-9737E13651C3}" dt="2020-08-11T04:44:59.125" v="263" actId="20577"/>
          <ac:spMkLst>
            <pc:docMk/>
            <pc:sldMk cId="2707645076" sldId="285"/>
            <ac:spMk id="2" creationId="{DA0CD55F-603C-4D2A-BE44-42317491026A}"/>
          </ac:spMkLst>
        </pc:spChg>
        <pc:spChg chg="mod">
          <ac:chgData name="Ellie Small" userId="2e7173aac0d4d449" providerId="LiveId" clId="{8A213EE6-F479-4480-B867-9737E13651C3}" dt="2020-08-11T04:47:07.733" v="399"/>
          <ac:spMkLst>
            <pc:docMk/>
            <pc:sldMk cId="2707645076" sldId="285"/>
            <ac:spMk id="3" creationId="{55001A84-3A36-4927-A44F-2BB39E2B1C33}"/>
          </ac:spMkLst>
        </pc:spChg>
      </pc:sldChg>
      <pc:sldChg chg="addSp delSp modSp add mod modAnim">
        <pc:chgData name="Ellie Small" userId="2e7173aac0d4d449" providerId="LiveId" clId="{8A213EE6-F479-4480-B867-9737E13651C3}" dt="2020-08-11T07:26:07.402" v="2987"/>
        <pc:sldMkLst>
          <pc:docMk/>
          <pc:sldMk cId="615878692" sldId="286"/>
        </pc:sldMkLst>
        <pc:spChg chg="mod">
          <ac:chgData name="Ellie Small" userId="2e7173aac0d4d449" providerId="LiveId" clId="{8A213EE6-F479-4480-B867-9737E13651C3}" dt="2020-08-11T04:48:50.786" v="401" actId="20577"/>
          <ac:spMkLst>
            <pc:docMk/>
            <pc:sldMk cId="615878692" sldId="286"/>
            <ac:spMk id="2" creationId="{DA0CD55F-603C-4D2A-BE44-42317491026A}"/>
          </ac:spMkLst>
        </pc:spChg>
        <pc:spChg chg="mod">
          <ac:chgData name="Ellie Small" userId="2e7173aac0d4d449" providerId="LiveId" clId="{8A213EE6-F479-4480-B867-9737E13651C3}" dt="2020-08-11T07:10:28.980" v="2875" actId="179"/>
          <ac:spMkLst>
            <pc:docMk/>
            <pc:sldMk cId="615878692" sldId="286"/>
            <ac:spMk id="3" creationId="{55001A84-3A36-4927-A44F-2BB39E2B1C33}"/>
          </ac:spMkLst>
        </pc:spChg>
        <pc:spChg chg="add del mod">
          <ac:chgData name="Ellie Small" userId="2e7173aac0d4d449" providerId="LiveId" clId="{8A213EE6-F479-4480-B867-9737E13651C3}" dt="2020-08-11T05:12:24.551" v="735" actId="478"/>
          <ac:spMkLst>
            <pc:docMk/>
            <pc:sldMk cId="615878692" sldId="286"/>
            <ac:spMk id="21" creationId="{28C298FE-2F9A-46AD-824C-D21562CC61A5}"/>
          </ac:spMkLst>
        </pc:spChg>
        <pc:spChg chg="add del mod">
          <ac:chgData name="Ellie Small" userId="2e7173aac0d4d449" providerId="LiveId" clId="{8A213EE6-F479-4480-B867-9737E13651C3}" dt="2020-08-11T05:13:12.005" v="740" actId="478"/>
          <ac:spMkLst>
            <pc:docMk/>
            <pc:sldMk cId="615878692" sldId="286"/>
            <ac:spMk id="23" creationId="{8CFA21CF-A1A2-4763-889E-576CE8BCA10E}"/>
          </ac:spMkLst>
        </pc:spChg>
        <pc:graphicFrameChg chg="add del mod modGraphic">
          <ac:chgData name="Ellie Small" userId="2e7173aac0d4d449" providerId="LiveId" clId="{8A213EE6-F479-4480-B867-9737E13651C3}" dt="2020-08-11T04:54:43.399" v="598" actId="3680"/>
          <ac:graphicFrameMkLst>
            <pc:docMk/>
            <pc:sldMk cId="615878692" sldId="286"/>
            <ac:graphicFrameMk id="5" creationId="{53D3842D-4C33-40C7-9A7E-40C0A220A314}"/>
          </ac:graphicFrameMkLst>
        </pc:graphicFrameChg>
        <pc:picChg chg="add del">
          <ac:chgData name="Ellie Small" userId="2e7173aac0d4d449" providerId="LiveId" clId="{8A213EE6-F479-4480-B867-9737E13651C3}" dt="2020-08-11T04:54:40.634" v="594" actId="22"/>
          <ac:picMkLst>
            <pc:docMk/>
            <pc:sldMk cId="615878692" sldId="286"/>
            <ac:picMk id="8" creationId="{116F1456-CCD1-4126-AFC2-62C4D21BC63F}"/>
          </ac:picMkLst>
        </pc:picChg>
        <pc:picChg chg="add del mod">
          <ac:chgData name="Ellie Small" userId="2e7173aac0d4d449" providerId="LiveId" clId="{8A213EE6-F479-4480-B867-9737E13651C3}" dt="2020-08-11T04:55:40.625" v="603" actId="478"/>
          <ac:picMkLst>
            <pc:docMk/>
            <pc:sldMk cId="615878692" sldId="286"/>
            <ac:picMk id="11" creationId="{6C62D9EF-D5E6-4A37-9A12-C82F6CA5DFF7}"/>
          </ac:picMkLst>
        </pc:picChg>
        <pc:picChg chg="add del">
          <ac:chgData name="Ellie Small" userId="2e7173aac0d4d449" providerId="LiveId" clId="{8A213EE6-F479-4480-B867-9737E13651C3}" dt="2020-08-11T04:55:42.846" v="604" actId="478"/>
          <ac:picMkLst>
            <pc:docMk/>
            <pc:sldMk cId="615878692" sldId="286"/>
            <ac:picMk id="14" creationId="{30BE5418-B152-4B38-BAC2-D7F0A034AEF1}"/>
          </ac:picMkLst>
        </pc:picChg>
        <pc:picChg chg="add mod modCrop">
          <ac:chgData name="Ellie Small" userId="2e7173aac0d4d449" providerId="LiveId" clId="{8A213EE6-F479-4480-B867-9737E13651C3}" dt="2020-08-11T04:56:32.083" v="610" actId="732"/>
          <ac:picMkLst>
            <pc:docMk/>
            <pc:sldMk cId="615878692" sldId="286"/>
            <ac:picMk id="16" creationId="{DEBE50DB-2BD2-4882-B89C-B3FB2C586259}"/>
          </ac:picMkLst>
        </pc:picChg>
        <pc:picChg chg="add del mod modCrop">
          <ac:chgData name="Ellie Small" userId="2e7173aac0d4d449" providerId="LiveId" clId="{8A213EE6-F479-4480-B867-9737E13651C3}" dt="2020-08-11T05:13:20.890" v="742" actId="1076"/>
          <ac:picMkLst>
            <pc:docMk/>
            <pc:sldMk cId="615878692" sldId="286"/>
            <ac:picMk id="18" creationId="{D39AE538-2DA5-495A-B1AA-26B61C20F1CF}"/>
          </ac:picMkLst>
        </pc:picChg>
        <pc:picChg chg="add mod modCrop">
          <ac:chgData name="Ellie Small" userId="2e7173aac0d4d449" providerId="LiveId" clId="{8A213EE6-F479-4480-B867-9737E13651C3}" dt="2020-08-11T05:13:28.843" v="743" actId="1076"/>
          <ac:picMkLst>
            <pc:docMk/>
            <pc:sldMk cId="615878692" sldId="286"/>
            <ac:picMk id="20" creationId="{6DF470B5-EF93-4C07-A358-DBA95FEEEA05}"/>
          </ac:picMkLst>
        </pc:picChg>
      </pc:sldChg>
      <pc:sldChg chg="addSp delSp modSp add mod ord modAnim">
        <pc:chgData name="Ellie Small" userId="2e7173aac0d4d449" providerId="LiveId" clId="{8A213EE6-F479-4480-B867-9737E13651C3}" dt="2020-08-11T07:19:59.644" v="2935"/>
        <pc:sldMkLst>
          <pc:docMk/>
          <pc:sldMk cId="4078085768" sldId="287"/>
        </pc:sldMkLst>
        <pc:spChg chg="mod">
          <ac:chgData name="Ellie Small" userId="2e7173aac0d4d449" providerId="LiveId" clId="{8A213EE6-F479-4480-B867-9737E13651C3}" dt="2020-08-11T05:01:21.886" v="663" actId="1076"/>
          <ac:spMkLst>
            <pc:docMk/>
            <pc:sldMk cId="4078085768" sldId="287"/>
            <ac:spMk id="2" creationId="{DA0CD55F-603C-4D2A-BE44-42317491026A}"/>
          </ac:spMkLst>
        </pc:spChg>
        <pc:spChg chg="mod">
          <ac:chgData name="Ellie Small" userId="2e7173aac0d4d449" providerId="LiveId" clId="{8A213EE6-F479-4480-B867-9737E13651C3}" dt="2020-08-11T07:19:50.910" v="2934" actId="27636"/>
          <ac:spMkLst>
            <pc:docMk/>
            <pc:sldMk cId="4078085768" sldId="287"/>
            <ac:spMk id="3" creationId="{55001A84-3A36-4927-A44F-2BB39E2B1C33}"/>
          </ac:spMkLst>
        </pc:spChg>
        <pc:spChg chg="add del mod">
          <ac:chgData name="Ellie Small" userId="2e7173aac0d4d449" providerId="LiveId" clId="{8A213EE6-F479-4480-B867-9737E13651C3}" dt="2020-08-11T05:31:24.595" v="879" actId="478"/>
          <ac:spMkLst>
            <pc:docMk/>
            <pc:sldMk cId="4078085768" sldId="287"/>
            <ac:spMk id="5" creationId="{A2B29835-13AB-4EF1-BD3D-87910E39FDEC}"/>
          </ac:spMkLst>
        </pc:spChg>
        <pc:spChg chg="add del mod">
          <ac:chgData name="Ellie Small" userId="2e7173aac0d4d449" providerId="LiveId" clId="{8A213EE6-F479-4480-B867-9737E13651C3}" dt="2020-08-11T05:22:32.864" v="793" actId="478"/>
          <ac:spMkLst>
            <pc:docMk/>
            <pc:sldMk cId="4078085768" sldId="287"/>
            <ac:spMk id="12" creationId="{8D8EC520-70A9-432B-AFDC-252F25D96654}"/>
          </ac:spMkLst>
        </pc:spChg>
        <pc:graphicFrameChg chg="add del mod">
          <ac:chgData name="Ellie Small" userId="2e7173aac0d4d449" providerId="LiveId" clId="{8A213EE6-F479-4480-B867-9737E13651C3}" dt="2020-08-11T05:23:51.689" v="797" actId="478"/>
          <ac:graphicFrameMkLst>
            <pc:docMk/>
            <pc:sldMk cId="4078085768" sldId="287"/>
            <ac:graphicFrameMk id="15" creationId="{67A76ABB-82D4-46DB-87E2-CA2D2F186760}"/>
          </ac:graphicFrameMkLst>
        </pc:graphicFrameChg>
        <pc:picChg chg="add mod modCrop">
          <ac:chgData name="Ellie Small" userId="2e7173aac0d4d449" providerId="LiveId" clId="{8A213EE6-F479-4480-B867-9737E13651C3}" dt="2020-08-11T05:32:32.598" v="892" actId="1076"/>
          <ac:picMkLst>
            <pc:docMk/>
            <pc:sldMk cId="4078085768" sldId="287"/>
            <ac:picMk id="7" creationId="{15E992BF-36BB-4519-9454-05C97E1357A8}"/>
          </ac:picMkLst>
        </pc:picChg>
        <pc:picChg chg="add del mod">
          <ac:chgData name="Ellie Small" userId="2e7173aac0d4d449" providerId="LiveId" clId="{8A213EE6-F479-4480-B867-9737E13651C3}" dt="2020-08-11T05:18:21.433" v="775" actId="478"/>
          <ac:picMkLst>
            <pc:docMk/>
            <pc:sldMk cId="4078085768" sldId="287"/>
            <ac:picMk id="9" creationId="{EB03116D-697A-4308-9F2A-FCE6472E6C97}"/>
          </ac:picMkLst>
        </pc:picChg>
        <pc:picChg chg="add del mod">
          <ac:chgData name="Ellie Small" userId="2e7173aac0d4d449" providerId="LiveId" clId="{8A213EE6-F479-4480-B867-9737E13651C3}" dt="2020-08-11T05:20:59.053" v="779" actId="478"/>
          <ac:picMkLst>
            <pc:docMk/>
            <pc:sldMk cId="4078085768" sldId="287"/>
            <ac:picMk id="11" creationId="{6E6E89CF-B94C-456B-B010-1BDCA045FD0D}"/>
          </ac:picMkLst>
        </pc:picChg>
        <pc:picChg chg="add del mod">
          <ac:chgData name="Ellie Small" userId="2e7173aac0d4d449" providerId="LiveId" clId="{8A213EE6-F479-4480-B867-9737E13651C3}" dt="2020-08-11T05:22:29.887" v="792" actId="478"/>
          <ac:picMkLst>
            <pc:docMk/>
            <pc:sldMk cId="4078085768" sldId="287"/>
            <ac:picMk id="14" creationId="{C8C389BE-5210-455B-B4AE-07045BD42E34}"/>
          </ac:picMkLst>
        </pc:picChg>
      </pc:sldChg>
      <pc:sldChg chg="addSp delSp modSp add mod modAnim">
        <pc:chgData name="Ellie Small" userId="2e7173aac0d4d449" providerId="LiveId" clId="{8A213EE6-F479-4480-B867-9737E13651C3}" dt="2020-08-11T07:20:32.387" v="2941"/>
        <pc:sldMkLst>
          <pc:docMk/>
          <pc:sldMk cId="2335999858" sldId="288"/>
        </pc:sldMkLst>
        <pc:spChg chg="mod">
          <ac:chgData name="Ellie Small" userId="2e7173aac0d4d449" providerId="LiveId" clId="{8A213EE6-F479-4480-B867-9737E13651C3}" dt="2020-08-11T07:11:06.884" v="2879" actId="1076"/>
          <ac:spMkLst>
            <pc:docMk/>
            <pc:sldMk cId="2335999858" sldId="288"/>
            <ac:spMk id="2" creationId="{DA0CD55F-603C-4D2A-BE44-42317491026A}"/>
          </ac:spMkLst>
        </pc:spChg>
        <pc:spChg chg="del">
          <ac:chgData name="Ellie Small" userId="2e7173aac0d4d449" providerId="LiveId" clId="{8A213EE6-F479-4480-B867-9737E13651C3}" dt="2020-08-11T05:29:09.492" v="826" actId="478"/>
          <ac:spMkLst>
            <pc:docMk/>
            <pc:sldMk cId="2335999858" sldId="288"/>
            <ac:spMk id="3" creationId="{55001A84-3A36-4927-A44F-2BB39E2B1C33}"/>
          </ac:spMkLst>
        </pc:spChg>
        <pc:spChg chg="mod">
          <ac:chgData name="Ellie Small" userId="2e7173aac0d4d449" providerId="LiveId" clId="{8A213EE6-F479-4480-B867-9737E13651C3}" dt="2020-08-11T07:11:02.957" v="2878" actId="14100"/>
          <ac:spMkLst>
            <pc:docMk/>
            <pc:sldMk cId="2335999858" sldId="288"/>
            <ac:spMk id="5" creationId="{A2B29835-13AB-4EF1-BD3D-87910E39FDEC}"/>
          </ac:spMkLst>
        </pc:spChg>
        <pc:spChg chg="add del mod">
          <ac:chgData name="Ellie Small" userId="2e7173aac0d4d449" providerId="LiveId" clId="{8A213EE6-F479-4480-B867-9737E13651C3}" dt="2020-08-11T05:29:24.271" v="829" actId="478"/>
          <ac:spMkLst>
            <pc:docMk/>
            <pc:sldMk cId="2335999858" sldId="288"/>
            <ac:spMk id="8" creationId="{812A90EA-62B1-47DA-90C7-4DBF64F9DC9C}"/>
          </ac:spMkLst>
        </pc:spChg>
        <pc:picChg chg="del">
          <ac:chgData name="Ellie Small" userId="2e7173aac0d4d449" providerId="LiveId" clId="{8A213EE6-F479-4480-B867-9737E13651C3}" dt="2020-08-11T05:29:12.491" v="827" actId="478"/>
          <ac:picMkLst>
            <pc:docMk/>
            <pc:sldMk cId="2335999858" sldId="288"/>
            <ac:picMk id="7" creationId="{15E992BF-36BB-4519-9454-05C97E1357A8}"/>
          </ac:picMkLst>
        </pc:picChg>
      </pc:sldChg>
      <pc:sldChg chg="modSp add mod modAnim">
        <pc:chgData name="Ellie Small" userId="2e7173aac0d4d449" providerId="LiveId" clId="{8A213EE6-F479-4480-B867-9737E13651C3}" dt="2020-08-11T07:20:59.191" v="2946"/>
        <pc:sldMkLst>
          <pc:docMk/>
          <pc:sldMk cId="1257059101" sldId="289"/>
        </pc:sldMkLst>
        <pc:spChg chg="mod">
          <ac:chgData name="Ellie Small" userId="2e7173aac0d4d449" providerId="LiveId" clId="{8A213EE6-F479-4480-B867-9737E13651C3}" dt="2020-08-11T05:33:27.420" v="916" actId="20577"/>
          <ac:spMkLst>
            <pc:docMk/>
            <pc:sldMk cId="1257059101" sldId="289"/>
            <ac:spMk id="2" creationId="{DA0CD55F-603C-4D2A-BE44-42317491026A}"/>
          </ac:spMkLst>
        </pc:spChg>
        <pc:spChg chg="mod">
          <ac:chgData name="Ellie Small" userId="2e7173aac0d4d449" providerId="LiveId" clId="{8A213EE6-F479-4480-B867-9737E13651C3}" dt="2020-08-11T05:45:50.746" v="1176" actId="27636"/>
          <ac:spMkLst>
            <pc:docMk/>
            <pc:sldMk cId="1257059101" sldId="289"/>
            <ac:spMk id="5" creationId="{A2B29835-13AB-4EF1-BD3D-87910E39FDEC}"/>
          </ac:spMkLst>
        </pc:spChg>
      </pc:sldChg>
      <pc:sldChg chg="modSp add del mod">
        <pc:chgData name="Ellie Small" userId="2e7173aac0d4d449" providerId="LiveId" clId="{8A213EE6-F479-4480-B867-9737E13651C3}" dt="2020-08-11T05:37:15.673" v="992" actId="47"/>
        <pc:sldMkLst>
          <pc:docMk/>
          <pc:sldMk cId="830716705" sldId="290"/>
        </pc:sldMkLst>
        <pc:spChg chg="mod">
          <ac:chgData name="Ellie Small" userId="2e7173aac0d4d449" providerId="LiveId" clId="{8A213EE6-F479-4480-B867-9737E13651C3}" dt="2020-08-11T05:37:02.888" v="990" actId="27636"/>
          <ac:spMkLst>
            <pc:docMk/>
            <pc:sldMk cId="830716705" sldId="290"/>
            <ac:spMk id="2" creationId="{DA0CD55F-603C-4D2A-BE44-42317491026A}"/>
          </ac:spMkLst>
        </pc:spChg>
      </pc:sldChg>
      <pc:sldChg chg="modSp add mod ord modAnim">
        <pc:chgData name="Ellie Small" userId="2e7173aac0d4d449" providerId="LiveId" clId="{8A213EE6-F479-4480-B867-9737E13651C3}" dt="2020-08-11T07:37:09.745" v="3005" actId="255"/>
        <pc:sldMkLst>
          <pc:docMk/>
          <pc:sldMk cId="2078359354" sldId="291"/>
        </pc:sldMkLst>
        <pc:spChg chg="mod">
          <ac:chgData name="Ellie Small" userId="2e7173aac0d4d449" providerId="LiveId" clId="{8A213EE6-F479-4480-B867-9737E13651C3}" dt="2020-08-11T05:37:07.644" v="991"/>
          <ac:spMkLst>
            <pc:docMk/>
            <pc:sldMk cId="2078359354" sldId="291"/>
            <ac:spMk id="2" creationId="{DA0CD55F-603C-4D2A-BE44-42317491026A}"/>
          </ac:spMkLst>
        </pc:spChg>
        <pc:spChg chg="mod">
          <ac:chgData name="Ellie Small" userId="2e7173aac0d4d449" providerId="LiveId" clId="{8A213EE6-F479-4480-B867-9737E13651C3}" dt="2020-08-11T07:37:09.745" v="3005" actId="255"/>
          <ac:spMkLst>
            <pc:docMk/>
            <pc:sldMk cId="2078359354" sldId="291"/>
            <ac:spMk id="3" creationId="{55001A84-3A36-4927-A44F-2BB39E2B1C33}"/>
          </ac:spMkLst>
        </pc:spChg>
      </pc:sldChg>
      <pc:sldChg chg="modSp add mod modAnim">
        <pc:chgData name="Ellie Small" userId="2e7173aac0d4d449" providerId="LiveId" clId="{8A213EE6-F479-4480-B867-9737E13651C3}" dt="2020-08-11T07:21:52.218" v="2963"/>
        <pc:sldMkLst>
          <pc:docMk/>
          <pc:sldMk cId="1685683676" sldId="292"/>
        </pc:sldMkLst>
        <pc:spChg chg="mod">
          <ac:chgData name="Ellie Small" userId="2e7173aac0d4d449" providerId="LiveId" clId="{8A213EE6-F479-4480-B867-9737E13651C3}" dt="2020-08-11T05:42:48.192" v="1160" actId="20577"/>
          <ac:spMkLst>
            <pc:docMk/>
            <pc:sldMk cId="1685683676" sldId="292"/>
            <ac:spMk id="2" creationId="{DA0CD55F-603C-4D2A-BE44-42317491026A}"/>
          </ac:spMkLst>
        </pc:spChg>
        <pc:spChg chg="mod">
          <ac:chgData name="Ellie Small" userId="2e7173aac0d4d449" providerId="LiveId" clId="{8A213EE6-F479-4480-B867-9737E13651C3}" dt="2020-08-11T07:21:47.617" v="2962" actId="20577"/>
          <ac:spMkLst>
            <pc:docMk/>
            <pc:sldMk cId="1685683676" sldId="292"/>
            <ac:spMk id="3" creationId="{55001A84-3A36-4927-A44F-2BB39E2B1C33}"/>
          </ac:spMkLst>
        </pc:spChg>
      </pc:sldChg>
      <pc:sldChg chg="addSp modSp add mod modAnim">
        <pc:chgData name="Ellie Small" userId="2e7173aac0d4d449" providerId="LiveId" clId="{8A213EE6-F479-4480-B867-9737E13651C3}" dt="2020-08-22T20:31:30.974" v="3112"/>
        <pc:sldMkLst>
          <pc:docMk/>
          <pc:sldMk cId="3206228696" sldId="293"/>
        </pc:sldMkLst>
        <pc:spChg chg="mod">
          <ac:chgData name="Ellie Small" userId="2e7173aac0d4d449" providerId="LiveId" clId="{8A213EE6-F479-4480-B867-9737E13651C3}" dt="2020-08-11T05:52:42.987" v="1250" actId="20577"/>
          <ac:spMkLst>
            <pc:docMk/>
            <pc:sldMk cId="3206228696" sldId="293"/>
            <ac:spMk id="2" creationId="{DA0CD55F-603C-4D2A-BE44-42317491026A}"/>
          </ac:spMkLst>
        </pc:spChg>
        <pc:spChg chg="mod">
          <ac:chgData name="Ellie Small" userId="2e7173aac0d4d449" providerId="LiveId" clId="{8A213EE6-F479-4480-B867-9737E13651C3}" dt="2020-08-22T20:30:38.739" v="3107"/>
          <ac:spMkLst>
            <pc:docMk/>
            <pc:sldMk cId="3206228696" sldId="293"/>
            <ac:spMk id="3" creationId="{55001A84-3A36-4927-A44F-2BB39E2B1C33}"/>
          </ac:spMkLst>
        </pc:spChg>
        <pc:spChg chg="add mod">
          <ac:chgData name="Ellie Small" userId="2e7173aac0d4d449" providerId="LiveId" clId="{8A213EE6-F479-4480-B867-9737E13651C3}" dt="2020-08-22T20:31:11.400" v="3110" actId="1076"/>
          <ac:spMkLst>
            <pc:docMk/>
            <pc:sldMk cId="3206228696" sldId="293"/>
            <ac:spMk id="5" creationId="{C8653EA3-CCAF-4FB0-BBDF-6D9A88497A7D}"/>
          </ac:spMkLst>
        </pc:spChg>
      </pc:sldChg>
      <pc:sldChg chg="addSp modSp add mod modAnim">
        <pc:chgData name="Ellie Small" userId="2e7173aac0d4d449" providerId="LiveId" clId="{8A213EE6-F479-4480-B867-9737E13651C3}" dt="2020-08-22T20:36:15.454" v="3150" actId="1036"/>
        <pc:sldMkLst>
          <pc:docMk/>
          <pc:sldMk cId="2476866243" sldId="294"/>
        </pc:sldMkLst>
        <pc:spChg chg="mod">
          <ac:chgData name="Ellie Small" userId="2e7173aac0d4d449" providerId="LiveId" clId="{8A213EE6-F479-4480-B867-9737E13651C3}" dt="2020-08-11T06:59:13.804" v="2817" actId="1076"/>
          <ac:spMkLst>
            <pc:docMk/>
            <pc:sldMk cId="2476866243" sldId="294"/>
            <ac:spMk id="2" creationId="{DA0CD55F-603C-4D2A-BE44-42317491026A}"/>
          </ac:spMkLst>
        </pc:spChg>
        <pc:spChg chg="mod">
          <ac:chgData name="Ellie Small" userId="2e7173aac0d4d449" providerId="LiveId" clId="{8A213EE6-F479-4480-B867-9737E13651C3}" dt="2020-08-11T17:45:01.728" v="3026" actId="20577"/>
          <ac:spMkLst>
            <pc:docMk/>
            <pc:sldMk cId="2476866243" sldId="294"/>
            <ac:spMk id="3" creationId="{55001A84-3A36-4927-A44F-2BB39E2B1C33}"/>
          </ac:spMkLst>
        </pc:spChg>
        <pc:spChg chg="add mod">
          <ac:chgData name="Ellie Small" userId="2e7173aac0d4d449" providerId="LiveId" clId="{8A213EE6-F479-4480-B867-9737E13651C3}" dt="2020-08-22T20:33:26.645" v="3121" actId="1076"/>
          <ac:spMkLst>
            <pc:docMk/>
            <pc:sldMk cId="2476866243" sldId="294"/>
            <ac:spMk id="5" creationId="{0E3ACB2D-A308-4B16-B0E2-942B8F990230}"/>
          </ac:spMkLst>
        </pc:spChg>
        <pc:spChg chg="add mod">
          <ac:chgData name="Ellie Small" userId="2e7173aac0d4d449" providerId="LiveId" clId="{8A213EE6-F479-4480-B867-9737E13651C3}" dt="2020-08-22T20:36:15.454" v="3150" actId="1036"/>
          <ac:spMkLst>
            <pc:docMk/>
            <pc:sldMk cId="2476866243" sldId="294"/>
            <ac:spMk id="6" creationId="{894CBFCF-949D-4136-A6F0-8A72F4E9FCC4}"/>
          </ac:spMkLst>
        </pc:spChg>
        <pc:spChg chg="add mod">
          <ac:chgData name="Ellie Small" userId="2e7173aac0d4d449" providerId="LiveId" clId="{8A213EE6-F479-4480-B867-9737E13651C3}" dt="2020-08-22T20:35:40.786" v="3132" actId="1076"/>
          <ac:spMkLst>
            <pc:docMk/>
            <pc:sldMk cId="2476866243" sldId="294"/>
            <ac:spMk id="7" creationId="{B7843C87-371D-4D84-9786-AEA600288378}"/>
          </ac:spMkLst>
        </pc:spChg>
      </pc:sldChg>
      <pc:sldMasterChg chg="modSldLayout">
        <pc:chgData name="Ellie Small" userId="2e7173aac0d4d449" providerId="LiveId" clId="{8A213EE6-F479-4480-B867-9737E13651C3}" dt="2020-08-11T07:34:04.297" v="2998" actId="3064"/>
        <pc:sldMasterMkLst>
          <pc:docMk/>
          <pc:sldMasterMk cId="3203010379" sldId="2147483648"/>
        </pc:sldMasterMkLst>
        <pc:sldLayoutChg chg="modSp mod">
          <pc:chgData name="Ellie Small" userId="2e7173aac0d4d449" providerId="LiveId" clId="{8A213EE6-F479-4480-B867-9737E13651C3}" dt="2020-08-11T07:34:04.297" v="2998" actId="3064"/>
          <pc:sldLayoutMkLst>
            <pc:docMk/>
            <pc:sldMasterMk cId="3203010379" sldId="2147483648"/>
            <pc:sldLayoutMk cId="2772151159" sldId="2147483650"/>
          </pc:sldLayoutMkLst>
          <pc:spChg chg="mod">
            <ac:chgData name="Ellie Small" userId="2e7173aac0d4d449" providerId="LiveId" clId="{8A213EE6-F479-4480-B867-9737E13651C3}" dt="2020-08-11T07:34:04.297" v="2998" actId="3064"/>
            <ac:spMkLst>
              <pc:docMk/>
              <pc:sldMasterMk cId="3203010379" sldId="2147483648"/>
              <pc:sldLayoutMk cId="2772151159" sldId="2147483650"/>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F17E47-CCA1-4162-8A9F-C7103575FB04}" type="datetimeFigureOut">
              <a:rPr lang="en-US" smtClean="0"/>
              <a:pPr/>
              <a:t>10/19/2020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663D17-574A-41DA-B355-8884DABB09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2</a:t>
            </a:fld>
            <a:endParaRPr lang="en-US"/>
          </a:p>
        </p:txBody>
      </p:sp>
    </p:spTree>
    <p:extLst>
      <p:ext uri="{BB962C8B-B14F-4D97-AF65-F5344CB8AC3E}">
        <p14:creationId xmlns:p14="http://schemas.microsoft.com/office/powerpoint/2010/main" val="2284930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5</a:t>
            </a:fld>
            <a:endParaRPr lang="en-US"/>
          </a:p>
        </p:txBody>
      </p:sp>
    </p:spTree>
    <p:extLst>
      <p:ext uri="{BB962C8B-B14F-4D97-AF65-F5344CB8AC3E}">
        <p14:creationId xmlns:p14="http://schemas.microsoft.com/office/powerpoint/2010/main" val="3523051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6</a:t>
            </a:fld>
            <a:endParaRPr lang="en-US"/>
          </a:p>
        </p:txBody>
      </p:sp>
    </p:spTree>
    <p:extLst>
      <p:ext uri="{BB962C8B-B14F-4D97-AF65-F5344CB8AC3E}">
        <p14:creationId xmlns:p14="http://schemas.microsoft.com/office/powerpoint/2010/main" val="3523051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7</a:t>
            </a:fld>
            <a:endParaRPr lang="en-US"/>
          </a:p>
        </p:txBody>
      </p:sp>
    </p:spTree>
    <p:extLst>
      <p:ext uri="{BB962C8B-B14F-4D97-AF65-F5344CB8AC3E}">
        <p14:creationId xmlns:p14="http://schemas.microsoft.com/office/powerpoint/2010/main" val="3523051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8</a:t>
            </a:fld>
            <a:endParaRPr lang="en-US"/>
          </a:p>
        </p:txBody>
      </p:sp>
    </p:spTree>
    <p:extLst>
      <p:ext uri="{BB962C8B-B14F-4D97-AF65-F5344CB8AC3E}">
        <p14:creationId xmlns:p14="http://schemas.microsoft.com/office/powerpoint/2010/main" val="3523051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9</a:t>
            </a:fld>
            <a:endParaRPr lang="en-US"/>
          </a:p>
        </p:txBody>
      </p:sp>
    </p:spTree>
    <p:extLst>
      <p:ext uri="{BB962C8B-B14F-4D97-AF65-F5344CB8AC3E}">
        <p14:creationId xmlns:p14="http://schemas.microsoft.com/office/powerpoint/2010/main" val="3523051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10</a:t>
            </a:fld>
            <a:endParaRPr lang="en-US"/>
          </a:p>
        </p:txBody>
      </p:sp>
    </p:spTree>
    <p:extLst>
      <p:ext uri="{BB962C8B-B14F-4D97-AF65-F5344CB8AC3E}">
        <p14:creationId xmlns:p14="http://schemas.microsoft.com/office/powerpoint/2010/main" val="3523051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554389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949774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412954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C7F5B9-9842-4C8D-BD00-D11CB4D5EC19}" type="datetime1">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351920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EEE83-AFF3-418D-B87C-8F372BD03A13}" type="datetime1">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843223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262CE-BD94-4D05-A403-7B5EEA4A8E9F}" type="datetime1">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757338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6BC7E9-3345-4F3F-B7BC-CBB3ECD7D5D8}" type="datetime1">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425523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6D4ED6-8ED4-45DE-A4E3-866EC916091F}" type="datetime1">
              <a:rPr lang="en-US" smtClean="0"/>
              <a:t>10/19/2020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50951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958A24-7799-4A49-97B7-A98814F236B3}" type="datetime1">
              <a:rPr lang="en-US" smtClean="0"/>
              <a:t>10/19/2020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5105132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C8802E-137F-41FC-A6B9-AED85EE488B3}" type="datetime1">
              <a:rPr lang="en-US" smtClean="0"/>
              <a:t>10/19/2020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432690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6CDFF5-219B-44FF-93B3-101BC9FCC6B6}" type="datetime1">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75561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7721511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5263D-2040-47C5-9D79-7EB246A3C67D}" type="datetime1">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8427265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349996-B6C7-4369-9BDA-07E30AE7FAA7}" type="datetime1">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479573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5BF39F-FE96-4F03-A94B-0FA60785E79C}" type="datetime1">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709859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82430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9/17/2017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24675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9/17/2017</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3360169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9/17/2017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3896683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9/17/2017</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775474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154087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52250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9/17/2017</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56734-1AD8-4A7A-BF67-E0F0EDC2D14D}" type="slidenum">
              <a:rPr lang="en-US" smtClean="0"/>
              <a:pPr/>
              <a:t>‹#›</a:t>
            </a:fld>
            <a:endParaRPr lang="en-US"/>
          </a:p>
        </p:txBody>
      </p:sp>
    </p:spTree>
    <p:extLst>
      <p:ext uri="{BB962C8B-B14F-4D97-AF65-F5344CB8AC3E}">
        <p14:creationId xmlns:p14="http://schemas.microsoft.com/office/powerpoint/2010/main" val="3203010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20497-745A-4958-A9BC-2E5A82F66197}" type="datetime1">
              <a:rPr lang="en-US" smtClean="0"/>
              <a:t>10/19/2020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56734-1AD8-4A7A-BF67-E0F0EDC2D14D}" type="slidenum">
              <a:rPr lang="en-US" smtClean="0"/>
              <a:pPr/>
              <a:t>‹#›</a:t>
            </a:fld>
            <a:r>
              <a:rPr lang="en-US" dirty="0"/>
              <a:t> of </a:t>
            </a:r>
            <a:fld id="{FA9D3F9A-CBFC-49AB-84A3-C5ED4062DEAA}" type="slidenum">
              <a:rPr lang="en-US" smtClean="0"/>
              <a:pPr/>
              <a:t>‹#›</a:t>
            </a:fld>
            <a:endParaRPr lang="en-US" dirty="0"/>
          </a:p>
        </p:txBody>
      </p:sp>
    </p:spTree>
    <p:extLst>
      <p:ext uri="{BB962C8B-B14F-4D97-AF65-F5344CB8AC3E}">
        <p14:creationId xmlns:p14="http://schemas.microsoft.com/office/powerpoint/2010/main" val="4172655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0877" y="1122363"/>
            <a:ext cx="9955162" cy="2387600"/>
          </a:xfrm>
        </p:spPr>
        <p:txBody>
          <a:bodyPr>
            <a:normAutofit/>
          </a:bodyPr>
          <a:lstStyle/>
          <a:p>
            <a:r>
              <a:rPr lang="en-US" sz="4800" b="1" dirty="0"/>
              <a:t>STAT 504 – Network and Text Analytics</a:t>
            </a:r>
            <a:br>
              <a:rPr lang="en-US" sz="4800" b="1" dirty="0"/>
            </a:br>
            <a:r>
              <a:rPr lang="en-US" sz="3200" i="1" dirty="0">
                <a:latin typeface="Times New Roman" panose="02020603050405020304" pitchFamily="18" charset="0"/>
                <a:cs typeface="Times New Roman" panose="02020603050405020304" pitchFamily="18" charset="0"/>
              </a:rPr>
              <a:t>Lecture 8: Review</a:t>
            </a:r>
          </a:p>
        </p:txBody>
      </p:sp>
      <p:sp>
        <p:nvSpPr>
          <p:cNvPr id="3" name="Subtitle 2"/>
          <p:cNvSpPr>
            <a:spLocks noGrp="1"/>
          </p:cNvSpPr>
          <p:nvPr>
            <p:ph type="subTitle" idx="1"/>
          </p:nvPr>
        </p:nvSpPr>
        <p:spPr>
          <a:xfrm>
            <a:off x="1524000" y="3602038"/>
            <a:ext cx="9144000" cy="1655762"/>
          </a:xfrm>
        </p:spPr>
        <p:txBody>
          <a:bodyPr>
            <a:normAutofit/>
          </a:bodyPr>
          <a:lstStyle/>
          <a:p>
            <a:r>
              <a:rPr lang="en-US" sz="3600" dirty="0">
                <a:latin typeface="Bodoni MT Condensed" panose="02070606080606020203" pitchFamily="18" charset="0"/>
              </a:rPr>
              <a:t>By Dr. Ellie Small</a:t>
            </a:r>
          </a:p>
        </p:txBody>
      </p:sp>
    </p:spTree>
    <p:extLst>
      <p:ext uri="{BB962C8B-B14F-4D97-AF65-F5344CB8AC3E}">
        <p14:creationId xmlns:p14="http://schemas.microsoft.com/office/powerpoint/2010/main" val="4269857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36525"/>
            <a:ext cx="10515600" cy="385989"/>
          </a:xfrm>
        </p:spPr>
        <p:txBody>
          <a:bodyPr>
            <a:normAutofit fontScale="90000"/>
          </a:bodyPr>
          <a:lstStyle/>
          <a:p>
            <a:pPr algn="ctr"/>
            <a:r>
              <a:rPr lang="en-US" sz="3600" dirty="0">
                <a:solidFill>
                  <a:srgbClr val="C00000"/>
                </a:solidFill>
                <a:latin typeface="+mn-lt"/>
              </a:rPr>
              <a:t>Lecture 7</a:t>
            </a:r>
            <a:endParaRPr lang="en-US" dirty="0">
              <a:solidFill>
                <a:srgbClr val="C00000"/>
              </a:solidFill>
              <a:latin typeface="+mn-lt"/>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609600"/>
                <a:ext cx="10515600" cy="5817326"/>
              </a:xfrm>
            </p:spPr>
            <p:txBody>
              <a:bodyPr>
                <a:normAutofit fontScale="47500" lnSpcReduction="20000"/>
              </a:bodyPr>
              <a:lstStyle/>
              <a:p>
                <a:pPr>
                  <a:lnSpc>
                    <a:spcPct val="110000"/>
                  </a:lnSpc>
                  <a:spcBef>
                    <a:spcPts val="0"/>
                  </a:spcBef>
                  <a:spcAft>
                    <a:spcPts val="600"/>
                  </a:spcAft>
                </a:pPr>
                <a:r>
                  <a:rPr lang="en-US" sz="2400" b="1" i="1" dirty="0"/>
                  <a:t>Degree centrality</a:t>
                </a:r>
                <a:r>
                  <a:rPr lang="en-US" sz="2400" dirty="0"/>
                  <a:t> considers a vertex to be central if it has a high degree compared to the other vertices in the network. For a digraph, it also considers vertices with high in-degree, and to a lesser degree high out-degree, to be central. Use </a:t>
                </a:r>
                <a:r>
                  <a:rPr lang="en-US" sz="2400" dirty="0">
                    <a:latin typeface="Courier New" panose="02070309020205020404" pitchFamily="49" charset="0"/>
                    <a:cs typeface="Courier New" panose="02070309020205020404" pitchFamily="49" charset="0"/>
                  </a:rPr>
                  <a:t>degree</a:t>
                </a:r>
                <a:r>
                  <a:rPr lang="en-US" sz="2400" dirty="0"/>
                  <a:t>.</a:t>
                </a:r>
              </a:p>
              <a:p>
                <a:pPr>
                  <a:lnSpc>
                    <a:spcPct val="110000"/>
                  </a:lnSpc>
                  <a:spcBef>
                    <a:spcPts val="0"/>
                  </a:spcBef>
                  <a:spcAft>
                    <a:spcPts val="600"/>
                  </a:spcAft>
                </a:pPr>
                <a:r>
                  <a:rPr lang="en-US" sz="2400" b="1" i="1" dirty="0"/>
                  <a:t>Closeness centrality </a:t>
                </a:r>
                <a:r>
                  <a:rPr lang="en-US" sz="2400" dirty="0"/>
                  <a:t>considers a vertex to be central if it is close to many other vertices, i.e. if its distance to all other vertices is small. Use </a:t>
                </a:r>
                <a:r>
                  <a:rPr lang="en-US" sz="2400" dirty="0">
                    <a:latin typeface="Courier New" panose="02070309020205020404" pitchFamily="49" charset="0"/>
                    <a:cs typeface="Courier New" panose="02070309020205020404" pitchFamily="49" charset="0"/>
                  </a:rPr>
                  <a:t>closeness</a:t>
                </a:r>
                <a:r>
                  <a:rPr lang="en-US" sz="2400" dirty="0"/>
                  <a:t>. This measure is calculated by component and should only be used to compare vertices in the same component.</a:t>
                </a:r>
              </a:p>
              <a:p>
                <a:pPr>
                  <a:lnSpc>
                    <a:spcPct val="120000"/>
                  </a:lnSpc>
                  <a:spcBef>
                    <a:spcPts val="0"/>
                  </a:spcBef>
                  <a:spcAft>
                    <a:spcPts val="600"/>
                  </a:spcAft>
                </a:pPr>
                <a:r>
                  <a:rPr lang="en-US" sz="2400" b="1" i="1" dirty="0"/>
                  <a:t>Betweenness centrality </a:t>
                </a:r>
                <a:r>
                  <a:rPr lang="en-US" sz="2400" dirty="0"/>
                  <a:t>summarizes the extend to which a vertex is located on shortest paths between other pairs of vertices. Use </a:t>
                </a:r>
                <a:r>
                  <a:rPr lang="en-US" sz="2400" dirty="0">
                    <a:latin typeface="Courier New" panose="02070309020205020404" pitchFamily="49" charset="0"/>
                    <a:cs typeface="Courier New" panose="02070309020205020404" pitchFamily="49" charset="0"/>
                  </a:rPr>
                  <a:t>betweenness</a:t>
                </a:r>
                <a:r>
                  <a:rPr lang="en-US" sz="2400" dirty="0"/>
                  <a:t>. Betweenness centrality is rarely used for digraphs.</a:t>
                </a:r>
              </a:p>
              <a:p>
                <a:pPr>
                  <a:lnSpc>
                    <a:spcPct val="120000"/>
                  </a:lnSpc>
                  <a:spcBef>
                    <a:spcPts val="0"/>
                  </a:spcBef>
                  <a:spcAft>
                    <a:spcPts val="600"/>
                  </a:spcAft>
                </a:pPr>
                <a:r>
                  <a:rPr lang="en-US" sz="2400" b="1" i="1" dirty="0"/>
                  <a:t>Eigenvector centrality </a:t>
                </a:r>
                <a:r>
                  <a:rPr lang="en-US" sz="2400" dirty="0"/>
                  <a:t>measures status, prestige, or rank, and assigns a high centrality to vertices depending on how central its neighbors are. Use </a:t>
                </a:r>
                <a:r>
                  <a:rPr lang="en-US" sz="2400" dirty="0" err="1">
                    <a:latin typeface="Courier New" panose="02070309020205020404" pitchFamily="49" charset="0"/>
                    <a:cs typeface="Courier New" panose="02070309020205020404" pitchFamily="49" charset="0"/>
                  </a:rPr>
                  <a:t>eigen_centrality</a:t>
                </a:r>
                <a:r>
                  <a:rPr lang="en-US" sz="2400" dirty="0"/>
                  <a:t>.</a:t>
                </a:r>
              </a:p>
              <a:p>
                <a:pPr>
                  <a:lnSpc>
                    <a:spcPct val="120000"/>
                  </a:lnSpc>
                  <a:spcBef>
                    <a:spcPts val="0"/>
                  </a:spcBef>
                  <a:spcAft>
                    <a:spcPts val="600"/>
                  </a:spcAft>
                </a:pPr>
                <a:r>
                  <a:rPr lang="en-US" sz="2400" dirty="0"/>
                  <a:t>Google’s </a:t>
                </a:r>
                <a:r>
                  <a:rPr lang="en-US" sz="2400" b="1" i="1" dirty="0"/>
                  <a:t>PageRank</a:t>
                </a:r>
                <a:r>
                  <a:rPr lang="en-US" sz="2400" dirty="0"/>
                  <a:t> is an eigenvector-based centrality measure for digraphs, assigning a high centrality to vertices when they have neighbors with a high PageRank and low out-degree. Use </a:t>
                </a:r>
                <a:r>
                  <a:rPr lang="en-US" sz="2400" dirty="0" err="1">
                    <a:latin typeface="Courier New" panose="02070309020205020404" pitchFamily="49" charset="0"/>
                    <a:cs typeface="Courier New" panose="02070309020205020404" pitchFamily="49" charset="0"/>
                  </a:rPr>
                  <a:t>page_rank</a:t>
                </a:r>
                <a:r>
                  <a:rPr lang="en-US" sz="2400" dirty="0"/>
                  <a:t>.</a:t>
                </a:r>
              </a:p>
              <a:p>
                <a:pPr>
                  <a:lnSpc>
                    <a:spcPct val="120000"/>
                  </a:lnSpc>
                  <a:spcBef>
                    <a:spcPts val="0"/>
                  </a:spcBef>
                  <a:spcAft>
                    <a:spcPts val="600"/>
                  </a:spcAft>
                </a:pPr>
                <a:r>
                  <a:rPr lang="en-US" sz="2400" dirty="0"/>
                  <a:t>Vertices with low degree and high betweenness are sometimes referred to as </a:t>
                </a:r>
                <a:r>
                  <a:rPr lang="en-US" sz="2400" b="1" i="1" dirty="0"/>
                  <a:t>brokers</a:t>
                </a:r>
                <a:r>
                  <a:rPr lang="en-US" sz="2400" dirty="0"/>
                  <a:t>.</a:t>
                </a:r>
              </a:p>
              <a:p>
                <a:pPr>
                  <a:lnSpc>
                    <a:spcPct val="120000"/>
                  </a:lnSpc>
                  <a:spcBef>
                    <a:spcPts val="0"/>
                  </a:spcBef>
                  <a:spcAft>
                    <a:spcPts val="600"/>
                  </a:spcAft>
                </a:pPr>
                <a:r>
                  <a:rPr lang="en-US" sz="2400" dirty="0"/>
                  <a:t>For a digraph: A high </a:t>
                </a:r>
                <a:r>
                  <a:rPr lang="en-US" sz="2400" b="1" i="1" dirty="0"/>
                  <a:t>hub score </a:t>
                </a:r>
                <a:r>
                  <a:rPr lang="en-US" sz="2400" dirty="0"/>
                  <a:t>is assigned to vertices that have many edges going out to vertices with high authority scores (use </a:t>
                </a:r>
                <a:r>
                  <a:rPr lang="en-US" sz="2400" dirty="0" err="1">
                    <a:latin typeface="Courier New" panose="02070309020205020404" pitchFamily="49" charset="0"/>
                    <a:cs typeface="Courier New" panose="02070309020205020404" pitchFamily="49" charset="0"/>
                  </a:rPr>
                  <a:t>hub_score</a:t>
                </a:r>
                <a:r>
                  <a:rPr lang="en-US" sz="2400" dirty="0"/>
                  <a:t>), and a high </a:t>
                </a:r>
                <a:r>
                  <a:rPr lang="en-US" sz="2400" b="1" i="1" dirty="0"/>
                  <a:t>authority score</a:t>
                </a:r>
                <a:r>
                  <a:rPr lang="en-US" sz="2400" dirty="0"/>
                  <a:t> is assigned to vertices that have many edges coming in from vertices with high hub scores (use </a:t>
                </a:r>
                <a:r>
                  <a:rPr lang="en-US" sz="2400" dirty="0" err="1">
                    <a:latin typeface="Courier New" panose="02070309020205020404" pitchFamily="49" charset="0"/>
                    <a:cs typeface="Courier New" panose="02070309020205020404" pitchFamily="49" charset="0"/>
                  </a:rPr>
                  <a:t>authority_score</a:t>
                </a:r>
                <a:r>
                  <a:rPr lang="en-US" sz="2400" dirty="0"/>
                  <a:t>).</a:t>
                </a:r>
              </a:p>
              <a:p>
                <a:pPr>
                  <a:lnSpc>
                    <a:spcPct val="120000"/>
                  </a:lnSpc>
                  <a:spcBef>
                    <a:spcPts val="0"/>
                  </a:spcBef>
                  <a:spcAft>
                    <a:spcPts val="600"/>
                  </a:spcAft>
                </a:pPr>
                <a:r>
                  <a:rPr lang="en-US" sz="2400" b="1" i="1" dirty="0"/>
                  <a:t>Edge </a:t>
                </a:r>
                <a:r>
                  <a:rPr lang="en-US" sz="2400" b="1" i="1"/>
                  <a:t>betweenness centrality </a:t>
                </a:r>
                <a:r>
                  <a:rPr lang="en-US" sz="2400" dirty="0"/>
                  <a:t>for a specific edge calculates the proportion of shortest paths between two vertices in a network that include that edge.</a:t>
                </a:r>
              </a:p>
              <a:p>
                <a:pPr>
                  <a:lnSpc>
                    <a:spcPct val="120000"/>
                  </a:lnSpc>
                  <a:spcBef>
                    <a:spcPts val="0"/>
                  </a:spcBef>
                  <a:spcAft>
                    <a:spcPts val="600"/>
                  </a:spcAft>
                </a:pPr>
                <a:r>
                  <a:rPr lang="en-US" sz="2400" dirty="0"/>
                  <a:t>A </a:t>
                </a:r>
                <a:r>
                  <a:rPr lang="en-US" sz="2400" b="1" i="1" dirty="0"/>
                  <a:t>line graph </a:t>
                </a:r>
                <a:r>
                  <a:rPr lang="en-US" sz="2400" dirty="0"/>
                  <a:t>of a graph G is a graph such that its vertices equal the edges of </a:t>
                </a:r>
                <a14:m>
                  <m:oMath xmlns:m="http://schemas.openxmlformats.org/officeDocument/2006/math">
                    <m:r>
                      <a:rPr lang="en-US" sz="2400" b="0" i="1" smtClean="0">
                        <a:latin typeface="Cambria Math" panose="02040503050406030204" pitchFamily="18" charset="0"/>
                      </a:rPr>
                      <m:t>𝐺</m:t>
                    </m:r>
                  </m:oMath>
                </a14:m>
                <a:r>
                  <a:rPr lang="en-US" sz="2400" dirty="0"/>
                  <a:t>, with an edge if there is a vertex between the original 2 edges in </a:t>
                </a:r>
                <a14:m>
                  <m:oMath xmlns:m="http://schemas.openxmlformats.org/officeDocument/2006/math">
                    <m:r>
                      <a:rPr lang="en-US" sz="2400" i="1">
                        <a:latin typeface="Cambria Math" panose="02040503050406030204" pitchFamily="18" charset="0"/>
                      </a:rPr>
                      <m:t>𝐺</m:t>
                    </m:r>
                  </m:oMath>
                </a14:m>
                <a:r>
                  <a:rPr lang="en-US" sz="2400" dirty="0"/>
                  <a:t>. Use </a:t>
                </a:r>
                <a:r>
                  <a:rPr lang="en-US" sz="2400" dirty="0" err="1">
                    <a:latin typeface="Courier New" panose="02070309020205020404" pitchFamily="49" charset="0"/>
                    <a:cs typeface="Courier New" panose="02070309020205020404" pitchFamily="49" charset="0"/>
                  </a:rPr>
                  <a:t>make_line_graph</a:t>
                </a:r>
                <a:r>
                  <a:rPr lang="en-US" sz="2400" dirty="0"/>
                  <a:t>.</a:t>
                </a:r>
              </a:p>
              <a:p>
                <a:pPr>
                  <a:lnSpc>
                    <a:spcPct val="120000"/>
                  </a:lnSpc>
                  <a:spcBef>
                    <a:spcPts val="0"/>
                  </a:spcBef>
                  <a:spcAft>
                    <a:spcPts val="600"/>
                  </a:spcAft>
                </a:pPr>
                <a:r>
                  <a:rPr lang="en-US" sz="2400" b="1" i="1" dirty="0"/>
                  <a:t>Network Cohesion </a:t>
                </a:r>
                <a:r>
                  <a:rPr lang="en-US" sz="2400" dirty="0"/>
                  <a:t>is the extend to which subsets of vertices are cohesive with respect to the relationship that defines the edges of the network. </a:t>
                </a:r>
              </a:p>
              <a:p>
                <a:pPr>
                  <a:lnSpc>
                    <a:spcPct val="120000"/>
                  </a:lnSpc>
                  <a:spcBef>
                    <a:spcPts val="0"/>
                  </a:spcBef>
                  <a:spcAft>
                    <a:spcPts val="600"/>
                  </a:spcAft>
                </a:pPr>
                <a:r>
                  <a:rPr lang="en-US" sz="2400" b="1" i="1" dirty="0"/>
                  <a:t>Dyads</a:t>
                </a:r>
                <a:r>
                  <a:rPr lang="en-US" sz="2400" dirty="0"/>
                  <a:t> are pairs of vertices, which in a digraph can take on three states: null (no directed edges), asymmetric (one directed edge) or mutual (two directed edges). Use </a:t>
                </a:r>
                <a:r>
                  <a:rPr lang="en-US" sz="2400" dirty="0" err="1">
                    <a:latin typeface="Courier New" panose="02070309020205020404" pitchFamily="49" charset="0"/>
                    <a:cs typeface="Courier New" panose="02070309020205020404" pitchFamily="49" charset="0"/>
                  </a:rPr>
                  <a:t>dyad.census</a:t>
                </a:r>
                <a:r>
                  <a:rPr lang="en-US" sz="2400" dirty="0"/>
                  <a:t>.</a:t>
                </a:r>
              </a:p>
              <a:p>
                <a:pPr>
                  <a:lnSpc>
                    <a:spcPct val="120000"/>
                  </a:lnSpc>
                  <a:spcBef>
                    <a:spcPts val="0"/>
                  </a:spcBef>
                  <a:spcAft>
                    <a:spcPts val="600"/>
                  </a:spcAft>
                </a:pPr>
                <a:r>
                  <a:rPr lang="en-US" sz="2400" b="1" i="1" dirty="0"/>
                  <a:t>Triads</a:t>
                </a:r>
                <a:r>
                  <a:rPr lang="en-US" sz="2400" dirty="0"/>
                  <a:t> are triples of vertices that can take on 16 states, from having no directed edges to having three mutual directed edges. Use </a:t>
                </a:r>
                <a:r>
                  <a:rPr lang="en-US" sz="2400" dirty="0" err="1">
                    <a:latin typeface="Courier New" panose="02070309020205020404" pitchFamily="49" charset="0"/>
                    <a:cs typeface="Courier New" panose="02070309020205020404" pitchFamily="49" charset="0"/>
                  </a:rPr>
                  <a:t>triad_census</a:t>
                </a:r>
                <a:r>
                  <a:rPr lang="en-US" sz="2400" dirty="0"/>
                  <a:t>.</a:t>
                </a:r>
                <a:r>
                  <a:rPr lang="en-US" sz="2400" b="1" i="1" dirty="0"/>
                  <a:t> </a:t>
                </a:r>
              </a:p>
              <a:p>
                <a:pPr>
                  <a:lnSpc>
                    <a:spcPct val="120000"/>
                  </a:lnSpc>
                  <a:spcBef>
                    <a:spcPts val="0"/>
                  </a:spcBef>
                  <a:spcAft>
                    <a:spcPts val="600"/>
                  </a:spcAft>
                </a:pPr>
                <a:r>
                  <a:rPr lang="en-US" sz="2400" b="1" i="1" dirty="0"/>
                  <a:t>Transitivity</a:t>
                </a:r>
                <a:r>
                  <a:rPr lang="en-US" sz="2400" dirty="0"/>
                  <a:t> of a graph, also called </a:t>
                </a:r>
                <a:r>
                  <a:rPr lang="en-US" sz="2400" b="1" i="1" dirty="0"/>
                  <a:t>clustering coefficient</a:t>
                </a:r>
                <a:r>
                  <a:rPr lang="en-US" sz="2400" dirty="0"/>
                  <a:t>, indicates the probability that a connected triple in a graph is closed. Use </a:t>
                </a:r>
                <a:r>
                  <a:rPr lang="en-US" sz="2400" dirty="0">
                    <a:latin typeface="Courier New" panose="02070309020205020404" pitchFamily="49" charset="0"/>
                    <a:cs typeface="Courier New" panose="02070309020205020404" pitchFamily="49" charset="0"/>
                  </a:rPr>
                  <a:t>transitivity</a:t>
                </a:r>
                <a:r>
                  <a:rPr lang="en-US" sz="2400" dirty="0"/>
                  <a:t>.</a:t>
                </a:r>
              </a:p>
              <a:p>
                <a:pPr>
                  <a:lnSpc>
                    <a:spcPct val="120000"/>
                  </a:lnSpc>
                  <a:spcBef>
                    <a:spcPts val="0"/>
                  </a:spcBef>
                  <a:spcAft>
                    <a:spcPts val="600"/>
                  </a:spcAft>
                </a:pPr>
                <a:r>
                  <a:rPr lang="en-US" sz="2400" b="1" i="1" dirty="0"/>
                  <a:t>Local transitivity </a:t>
                </a:r>
                <a:r>
                  <a:rPr lang="en-US" sz="2400" dirty="0"/>
                  <a:t>gives the proportion of pairs of neighbors of a vertex that are closed, i.e. for which there is also an edge between those two neighbors.</a:t>
                </a:r>
              </a:p>
              <a:p>
                <a:pPr>
                  <a:lnSpc>
                    <a:spcPct val="120000"/>
                  </a:lnSpc>
                  <a:spcBef>
                    <a:spcPts val="0"/>
                  </a:spcBef>
                  <a:spcAft>
                    <a:spcPts val="600"/>
                  </a:spcAft>
                </a:pPr>
                <a:r>
                  <a:rPr lang="en-US" sz="2400" b="1" i="1" dirty="0"/>
                  <a:t>Reciprocity</a:t>
                </a:r>
                <a:r>
                  <a:rPr lang="en-US" sz="2400" dirty="0"/>
                  <a:t> for a digraph is the proportion of edges that are reciprocated, i.e. for which there is also an edge in the opposite direction. </a:t>
                </a:r>
                <a:r>
                  <a:rPr lang="en-US" sz="2400" b="1" i="1" dirty="0"/>
                  <a:t>Ratio reciprocity </a:t>
                </a:r>
                <a:r>
                  <a:rPr lang="en-US" sz="2400" dirty="0"/>
                  <a:t>for a digraph is the number of mutual dyads divided by the number of asymmetric and mutual dyads. </a:t>
                </a:r>
              </a:p>
              <a:p>
                <a:pPr>
                  <a:lnSpc>
                    <a:spcPct val="120000"/>
                  </a:lnSpc>
                  <a:spcBef>
                    <a:spcPts val="0"/>
                  </a:spcBef>
                  <a:spcAft>
                    <a:spcPts val="600"/>
                  </a:spcAft>
                </a:pPr>
                <a:r>
                  <a:rPr lang="en-US" sz="2400" b="1" i="1" dirty="0"/>
                  <a:t>The small world property</a:t>
                </a:r>
                <a:r>
                  <a:rPr lang="en-US" sz="2400" dirty="0"/>
                  <a:t> is the fact that in many networks, perhaps most, the typical (mean) distance between pairs of vertices is surprisingly short (</a:t>
                </a:r>
                <a:r>
                  <a:rPr lang="en-US" sz="2400" dirty="0" err="1">
                    <a:latin typeface="Courier New" panose="02070309020205020404" pitchFamily="49" charset="0"/>
                    <a:cs typeface="Courier New" panose="02070309020205020404" pitchFamily="49" charset="0"/>
                  </a:rPr>
                  <a:t>mean_distance</a:t>
                </a:r>
                <a:r>
                  <a:rPr lang="en-US" sz="2400" dirty="0"/>
                  <a:t>).</a:t>
                </a:r>
              </a:p>
              <a:p>
                <a:pPr>
                  <a:lnSpc>
                    <a:spcPct val="120000"/>
                  </a:lnSpc>
                  <a:spcBef>
                    <a:spcPts val="0"/>
                  </a:spcBef>
                  <a:spcAft>
                    <a:spcPts val="600"/>
                  </a:spcAft>
                </a:pPr>
                <a:r>
                  <a:rPr lang="en-US" sz="2400" b="1" i="1" dirty="0"/>
                  <a:t>Assortative mixing </a:t>
                </a:r>
                <a:r>
                  <a:rPr lang="en-US" sz="2400" dirty="0"/>
                  <a:t>refers to linking among vertices according to a certain characteristic, and an </a:t>
                </a:r>
                <a:r>
                  <a:rPr lang="en-US" sz="2400" b="1" i="1" dirty="0"/>
                  <a:t>assortativity coefficient </a:t>
                </a:r>
                <a:r>
                  <a:rPr lang="en-US" sz="2400" dirty="0"/>
                  <a:t>determines the extend to which this linking occurs according to this characteristic. Use </a:t>
                </a:r>
                <a:r>
                  <a:rPr lang="en-US" sz="2400" dirty="0" err="1">
                    <a:latin typeface="Courier New" panose="02070309020205020404" pitchFamily="49" charset="0"/>
                    <a:cs typeface="Courier New" panose="02070309020205020404" pitchFamily="49" charset="0"/>
                  </a:rPr>
                  <a:t>assortativity_nominal</a:t>
                </a:r>
                <a:r>
                  <a:rPr lang="en-US" sz="2400" dirty="0"/>
                  <a:t> for categorical characteristics, </a:t>
                </a:r>
                <a:r>
                  <a:rPr lang="en-US" sz="2400" dirty="0">
                    <a:latin typeface="Courier New" panose="02070309020205020404" pitchFamily="49" charset="0"/>
                    <a:cs typeface="Courier New" panose="02070309020205020404" pitchFamily="49" charset="0"/>
                  </a:rPr>
                  <a:t>assortativity</a:t>
                </a:r>
                <a:r>
                  <a:rPr lang="en-US" sz="2400" dirty="0"/>
                  <a:t> for continuous characteristics. When the continuous characteristic is the degree, we may  use </a:t>
                </a:r>
                <a:r>
                  <a:rPr lang="en-US" sz="2400" dirty="0" err="1">
                    <a:latin typeface="Courier New" panose="02070309020205020404" pitchFamily="49" charset="0"/>
                    <a:cs typeface="Courier New" panose="02070309020205020404" pitchFamily="49" charset="0"/>
                  </a:rPr>
                  <a:t>assortativity_degree</a:t>
                </a:r>
                <a:r>
                  <a:rPr lang="en-US" sz="2400" dirty="0"/>
                  <a:t>. The assortativity coefficient lies between -1 and 1, where zero indicates no relationship, i.e. no assortativity, and 1 indicates a perfect relationship, or perfect assortativity. Negative values indicate disassortativity. </a:t>
                </a:r>
              </a:p>
            </p:txBody>
          </p:sp>
        </mc:Choice>
        <mc:Fallback>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609600"/>
                <a:ext cx="10515600" cy="5817326"/>
              </a:xfrm>
              <a:blipFill>
                <a:blip r:embed="rId3"/>
                <a:stretch>
                  <a:fillRect t="-3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10</a:t>
            </a:fld>
            <a:endParaRPr lang="en-US"/>
          </a:p>
        </p:txBody>
      </p:sp>
    </p:spTree>
    <p:extLst>
      <p:ext uri="{BB962C8B-B14F-4D97-AF65-F5344CB8AC3E}">
        <p14:creationId xmlns:p14="http://schemas.microsoft.com/office/powerpoint/2010/main" val="313395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7308" y="136525"/>
            <a:ext cx="1057738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C00000"/>
                </a:solidFill>
                <a:effectLst/>
                <a:uLnTx/>
                <a:uFillTx/>
                <a:ea typeface="+mn-ea"/>
                <a:cs typeface="+mn-cs"/>
              </a:rPr>
              <a:t>Overview</a:t>
            </a:r>
          </a:p>
        </p:txBody>
      </p:sp>
      <p:sp>
        <p:nvSpPr>
          <p:cNvPr id="7" name="Content Placeholder 6">
            <a:extLst>
              <a:ext uri="{FF2B5EF4-FFF2-40B4-BE49-F238E27FC236}">
                <a16:creationId xmlns:a16="http://schemas.microsoft.com/office/drawing/2014/main" id="{72F861AD-D2B0-4ECF-9774-06237EC7BB74}"/>
              </a:ext>
            </a:extLst>
          </p:cNvPr>
          <p:cNvSpPr>
            <a:spLocks noGrp="1"/>
          </p:cNvSpPr>
          <p:nvPr>
            <p:ph idx="1"/>
          </p:nvPr>
        </p:nvSpPr>
        <p:spPr>
          <a:xfrm>
            <a:off x="807308" y="914400"/>
            <a:ext cx="10546492" cy="5336498"/>
          </a:xfrm>
        </p:spPr>
        <p:txBody>
          <a:bodyPr>
            <a:normAutofit fontScale="70000" lnSpcReduction="20000"/>
          </a:bodyPr>
          <a:lstStyle/>
          <a:p>
            <a:pPr marL="0" indent="0">
              <a:lnSpc>
                <a:spcPct val="120000"/>
              </a:lnSpc>
              <a:spcBef>
                <a:spcPts val="0"/>
              </a:spcBef>
              <a:spcAft>
                <a:spcPts val="1800"/>
              </a:spcAft>
              <a:buNone/>
            </a:pPr>
            <a:r>
              <a:rPr lang="en-US" sz="3600" b="1" dirty="0"/>
              <a:t>Topics:</a:t>
            </a:r>
          </a:p>
          <a:p>
            <a:pPr>
              <a:lnSpc>
                <a:spcPct val="110000"/>
              </a:lnSpc>
              <a:spcBef>
                <a:spcPts val="0"/>
              </a:spcBef>
              <a:spcAft>
                <a:spcPts val="1800"/>
              </a:spcAft>
            </a:pPr>
            <a:r>
              <a:rPr lang="en-US" sz="3600" dirty="0"/>
              <a:t>Review</a:t>
            </a:r>
          </a:p>
          <a:p>
            <a:pPr>
              <a:lnSpc>
                <a:spcPct val="110000"/>
              </a:lnSpc>
              <a:spcBef>
                <a:spcPts val="0"/>
              </a:spcBef>
              <a:spcAft>
                <a:spcPts val="1800"/>
              </a:spcAft>
            </a:pPr>
            <a:r>
              <a:rPr lang="en-US" sz="3600" dirty="0"/>
              <a:t>Lecture 1</a:t>
            </a:r>
          </a:p>
          <a:p>
            <a:pPr>
              <a:lnSpc>
                <a:spcPct val="110000"/>
              </a:lnSpc>
              <a:spcBef>
                <a:spcPts val="0"/>
              </a:spcBef>
              <a:spcAft>
                <a:spcPts val="1800"/>
              </a:spcAft>
            </a:pPr>
            <a:r>
              <a:rPr lang="en-US" sz="3600" dirty="0"/>
              <a:t>Lecture 2</a:t>
            </a:r>
          </a:p>
          <a:p>
            <a:pPr>
              <a:lnSpc>
                <a:spcPct val="110000"/>
              </a:lnSpc>
              <a:spcBef>
                <a:spcPts val="0"/>
              </a:spcBef>
              <a:spcAft>
                <a:spcPts val="1800"/>
              </a:spcAft>
            </a:pPr>
            <a:r>
              <a:rPr lang="en-US" sz="3600" dirty="0"/>
              <a:t>Lecture 3</a:t>
            </a:r>
          </a:p>
          <a:p>
            <a:pPr>
              <a:lnSpc>
                <a:spcPct val="110000"/>
              </a:lnSpc>
              <a:spcBef>
                <a:spcPts val="0"/>
              </a:spcBef>
              <a:spcAft>
                <a:spcPts val="1800"/>
              </a:spcAft>
            </a:pPr>
            <a:r>
              <a:rPr lang="en-US" sz="3600" dirty="0"/>
              <a:t>Lecture 4</a:t>
            </a:r>
          </a:p>
          <a:p>
            <a:pPr>
              <a:lnSpc>
                <a:spcPct val="110000"/>
              </a:lnSpc>
              <a:spcBef>
                <a:spcPts val="0"/>
              </a:spcBef>
              <a:spcAft>
                <a:spcPts val="1800"/>
              </a:spcAft>
            </a:pPr>
            <a:r>
              <a:rPr lang="en-US" sz="3600" dirty="0"/>
              <a:t>Lecture 5</a:t>
            </a:r>
          </a:p>
          <a:p>
            <a:pPr>
              <a:lnSpc>
                <a:spcPct val="110000"/>
              </a:lnSpc>
              <a:spcBef>
                <a:spcPts val="0"/>
              </a:spcBef>
              <a:spcAft>
                <a:spcPts val="1800"/>
              </a:spcAft>
            </a:pPr>
            <a:r>
              <a:rPr lang="en-US" sz="3600" dirty="0"/>
              <a:t>Lecture 6</a:t>
            </a:r>
          </a:p>
          <a:p>
            <a:pPr>
              <a:lnSpc>
                <a:spcPct val="110000"/>
              </a:lnSpc>
              <a:spcBef>
                <a:spcPts val="0"/>
              </a:spcBef>
              <a:spcAft>
                <a:spcPts val="1800"/>
              </a:spcAft>
            </a:pPr>
            <a:r>
              <a:rPr lang="en-US" sz="3600" dirty="0"/>
              <a:t>Lecture 7</a:t>
            </a:r>
          </a:p>
          <a:p>
            <a:pPr>
              <a:lnSpc>
                <a:spcPct val="110000"/>
              </a:lnSpc>
              <a:spcBef>
                <a:spcPts val="0"/>
              </a:spcBef>
              <a:spcAft>
                <a:spcPts val="1800"/>
              </a:spcAft>
            </a:pPr>
            <a:endParaRPr lang="en-US" sz="3600" dirty="0"/>
          </a:p>
          <a:p>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BCE7A1AC-3FAB-48EF-AAC8-63EE442B006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956734-1AD8-4A7A-BF67-E0F0EDC2D14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4239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Content Placeholder 6">
                <a:extLst>
                  <a:ext uri="{FF2B5EF4-FFF2-40B4-BE49-F238E27FC236}">
                    <a16:creationId xmlns:a16="http://schemas.microsoft.com/office/drawing/2014/main" id="{72F861AD-D2B0-4ECF-9774-06237EC7BB74}"/>
                  </a:ext>
                </a:extLst>
              </p:cNvPr>
              <p:cNvSpPr>
                <a:spLocks noGrp="1"/>
              </p:cNvSpPr>
              <p:nvPr>
                <p:ph idx="1"/>
              </p:nvPr>
            </p:nvSpPr>
            <p:spPr>
              <a:xfrm>
                <a:off x="753762" y="608779"/>
                <a:ext cx="10577384" cy="5913208"/>
              </a:xfrm>
            </p:spPr>
            <p:txBody>
              <a:bodyPr>
                <a:normAutofit fontScale="32500" lnSpcReduction="20000"/>
              </a:bodyPr>
              <a:lstStyle/>
              <a:p>
                <a:pPr marL="0" indent="0">
                  <a:lnSpc>
                    <a:spcPct val="120000"/>
                  </a:lnSpc>
                  <a:spcBef>
                    <a:spcPts val="0"/>
                  </a:spcBef>
                  <a:spcAft>
                    <a:spcPts val="1800"/>
                  </a:spcAft>
                  <a:buNone/>
                </a:pPr>
                <a:r>
                  <a:rPr lang="en-US" b="1" dirty="0"/>
                  <a:t>Highlights of Lecture 7</a:t>
                </a:r>
              </a:p>
              <a:p>
                <a:pPr>
                  <a:lnSpc>
                    <a:spcPct val="120000"/>
                  </a:lnSpc>
                  <a:spcBef>
                    <a:spcPts val="0"/>
                  </a:spcBef>
                  <a:spcAft>
                    <a:spcPts val="600"/>
                  </a:spcAft>
                </a:pPr>
                <a:r>
                  <a:rPr lang="en-US" b="1" i="1" dirty="0"/>
                  <a:t>Degree centrality</a:t>
                </a:r>
                <a:r>
                  <a:rPr lang="en-US" dirty="0"/>
                  <a:t> considers a vertex to be central if it has a high degree compared to the other vertices in the network. For a digraph, it also considers vertices with high in-degree, and to a lesser degree high out-degree, to be central. Use </a:t>
                </a:r>
                <a:r>
                  <a:rPr lang="en-US" dirty="0">
                    <a:latin typeface="Courier New" panose="02070309020205020404" pitchFamily="49" charset="0"/>
                    <a:cs typeface="Courier New" panose="02070309020205020404" pitchFamily="49" charset="0"/>
                  </a:rPr>
                  <a:t>degree</a:t>
                </a:r>
                <a:r>
                  <a:rPr lang="en-US" dirty="0"/>
                  <a:t>.</a:t>
                </a:r>
              </a:p>
              <a:p>
                <a:pPr>
                  <a:lnSpc>
                    <a:spcPct val="120000"/>
                  </a:lnSpc>
                  <a:spcBef>
                    <a:spcPts val="0"/>
                  </a:spcBef>
                  <a:spcAft>
                    <a:spcPts val="600"/>
                  </a:spcAft>
                </a:pPr>
                <a:r>
                  <a:rPr lang="en-US" b="1" i="1" dirty="0"/>
                  <a:t>Closeness centrality </a:t>
                </a:r>
                <a:r>
                  <a:rPr lang="en-US" dirty="0"/>
                  <a:t>considers a vertex to be central if it is close to many other vertices, i.e. if its distance to all other vertices is small. Use </a:t>
                </a:r>
                <a:r>
                  <a:rPr lang="en-US" dirty="0">
                    <a:latin typeface="Courier New" panose="02070309020205020404" pitchFamily="49" charset="0"/>
                    <a:cs typeface="Courier New" panose="02070309020205020404" pitchFamily="49" charset="0"/>
                  </a:rPr>
                  <a:t>closeness</a:t>
                </a:r>
                <a:r>
                  <a:rPr lang="en-US" dirty="0"/>
                  <a:t>. This measure is calculated by component and should only be used to compare vertices in the same component.</a:t>
                </a:r>
              </a:p>
              <a:p>
                <a:pPr>
                  <a:lnSpc>
                    <a:spcPct val="120000"/>
                  </a:lnSpc>
                  <a:spcBef>
                    <a:spcPts val="0"/>
                  </a:spcBef>
                  <a:spcAft>
                    <a:spcPts val="600"/>
                  </a:spcAft>
                </a:pPr>
                <a:r>
                  <a:rPr lang="en-US" b="1" i="1" dirty="0"/>
                  <a:t>Betweenness centrality </a:t>
                </a:r>
                <a:r>
                  <a:rPr lang="en-US" dirty="0"/>
                  <a:t>summarizes the extend to which a vertex is located on shortest paths between other pairs of vertices. Use </a:t>
                </a:r>
                <a:r>
                  <a:rPr lang="en-US" dirty="0">
                    <a:latin typeface="Courier New" panose="02070309020205020404" pitchFamily="49" charset="0"/>
                    <a:cs typeface="Courier New" panose="02070309020205020404" pitchFamily="49" charset="0"/>
                  </a:rPr>
                  <a:t>betweenness</a:t>
                </a:r>
                <a:r>
                  <a:rPr lang="en-US" dirty="0"/>
                  <a:t>. Betweenness centrality is rarely used for digraphs.</a:t>
                </a:r>
              </a:p>
              <a:p>
                <a:pPr>
                  <a:lnSpc>
                    <a:spcPct val="120000"/>
                  </a:lnSpc>
                  <a:spcBef>
                    <a:spcPts val="0"/>
                  </a:spcBef>
                  <a:spcAft>
                    <a:spcPts val="600"/>
                  </a:spcAft>
                </a:pPr>
                <a:r>
                  <a:rPr lang="en-US" b="1" i="1" dirty="0"/>
                  <a:t>Eigenvector centrality </a:t>
                </a:r>
                <a:r>
                  <a:rPr lang="en-US" dirty="0"/>
                  <a:t>measures status, prestige, or rank, and assigns a high centrality to vertices depending on how central its neighbors are. Use </a:t>
                </a:r>
                <a:r>
                  <a:rPr lang="en-US" dirty="0" err="1">
                    <a:latin typeface="Courier New" panose="02070309020205020404" pitchFamily="49" charset="0"/>
                    <a:cs typeface="Courier New" panose="02070309020205020404" pitchFamily="49" charset="0"/>
                  </a:rPr>
                  <a:t>eigen_centrality</a:t>
                </a:r>
                <a:r>
                  <a:rPr lang="en-US" dirty="0"/>
                  <a:t>.</a:t>
                </a:r>
              </a:p>
              <a:p>
                <a:pPr>
                  <a:lnSpc>
                    <a:spcPct val="120000"/>
                  </a:lnSpc>
                  <a:spcBef>
                    <a:spcPts val="0"/>
                  </a:spcBef>
                  <a:spcAft>
                    <a:spcPts val="600"/>
                  </a:spcAft>
                </a:pPr>
                <a:r>
                  <a:rPr lang="en-US" dirty="0"/>
                  <a:t>Google’s </a:t>
                </a:r>
                <a:r>
                  <a:rPr lang="en-US" b="1" i="1" dirty="0"/>
                  <a:t>PageRank</a:t>
                </a:r>
                <a:r>
                  <a:rPr lang="en-US" dirty="0"/>
                  <a:t> is an eigenvector-based centrality measure for digraphs, assigning a high centrality to vertices when they have neighbors with a high PageRank and low out-degree. Use </a:t>
                </a:r>
                <a:r>
                  <a:rPr lang="en-US" dirty="0" err="1">
                    <a:latin typeface="Courier New" panose="02070309020205020404" pitchFamily="49" charset="0"/>
                    <a:cs typeface="Courier New" panose="02070309020205020404" pitchFamily="49" charset="0"/>
                  </a:rPr>
                  <a:t>page_rank</a:t>
                </a:r>
                <a:r>
                  <a:rPr lang="en-US" dirty="0"/>
                  <a:t>.</a:t>
                </a:r>
              </a:p>
              <a:p>
                <a:pPr>
                  <a:lnSpc>
                    <a:spcPct val="120000"/>
                  </a:lnSpc>
                  <a:spcBef>
                    <a:spcPts val="0"/>
                  </a:spcBef>
                  <a:spcAft>
                    <a:spcPts val="600"/>
                  </a:spcAft>
                </a:pPr>
                <a:r>
                  <a:rPr lang="en-US" dirty="0"/>
                  <a:t>Vertices with low degree and high betweenness are sometimes referred to as </a:t>
                </a:r>
                <a:r>
                  <a:rPr lang="en-US" b="1" i="1" dirty="0"/>
                  <a:t>brokers</a:t>
                </a:r>
                <a:r>
                  <a:rPr lang="en-US" dirty="0"/>
                  <a:t>.</a:t>
                </a:r>
              </a:p>
              <a:p>
                <a:pPr>
                  <a:lnSpc>
                    <a:spcPct val="120000"/>
                  </a:lnSpc>
                  <a:spcBef>
                    <a:spcPts val="0"/>
                  </a:spcBef>
                  <a:spcAft>
                    <a:spcPts val="600"/>
                  </a:spcAft>
                </a:pPr>
                <a:r>
                  <a:rPr lang="en-US" dirty="0"/>
                  <a:t>For a digraph: A high </a:t>
                </a:r>
                <a:r>
                  <a:rPr lang="en-US" b="1" i="1" dirty="0"/>
                  <a:t>hub score </a:t>
                </a:r>
                <a:r>
                  <a:rPr lang="en-US" dirty="0"/>
                  <a:t>is assigned to vertices that have many edges going out to vertices with high authority scores (use </a:t>
                </a:r>
                <a:r>
                  <a:rPr lang="en-US" dirty="0" err="1">
                    <a:latin typeface="Courier New" panose="02070309020205020404" pitchFamily="49" charset="0"/>
                    <a:cs typeface="Courier New" panose="02070309020205020404" pitchFamily="49" charset="0"/>
                  </a:rPr>
                  <a:t>hub_score</a:t>
                </a:r>
                <a:r>
                  <a:rPr lang="en-US" dirty="0"/>
                  <a:t>), and a high </a:t>
                </a:r>
                <a:r>
                  <a:rPr lang="en-US" b="1" i="1" dirty="0"/>
                  <a:t>authority score</a:t>
                </a:r>
                <a:r>
                  <a:rPr lang="en-US" dirty="0"/>
                  <a:t> is assigned to vertices that have many edges coming in from vertices with high hub scores (use </a:t>
                </a:r>
                <a:r>
                  <a:rPr lang="en-US" dirty="0" err="1">
                    <a:latin typeface="Courier New" panose="02070309020205020404" pitchFamily="49" charset="0"/>
                    <a:cs typeface="Courier New" panose="02070309020205020404" pitchFamily="49" charset="0"/>
                  </a:rPr>
                  <a:t>authority_score</a:t>
                </a:r>
                <a:r>
                  <a:rPr lang="en-US" dirty="0"/>
                  <a:t>).</a:t>
                </a:r>
              </a:p>
              <a:p>
                <a:pPr>
                  <a:lnSpc>
                    <a:spcPct val="120000"/>
                  </a:lnSpc>
                  <a:spcBef>
                    <a:spcPts val="0"/>
                  </a:spcBef>
                  <a:spcAft>
                    <a:spcPts val="600"/>
                  </a:spcAft>
                </a:pPr>
                <a:r>
                  <a:rPr lang="en-US" b="1" i="1" dirty="0"/>
                  <a:t>Edge betweenness centrality </a:t>
                </a:r>
                <a:r>
                  <a:rPr lang="en-US" dirty="0"/>
                  <a:t>for a specific edge calculates the proportion of shortest paths between two vertices in a network that include that edge.</a:t>
                </a:r>
              </a:p>
              <a:p>
                <a:pPr>
                  <a:lnSpc>
                    <a:spcPct val="120000"/>
                  </a:lnSpc>
                  <a:spcBef>
                    <a:spcPts val="0"/>
                  </a:spcBef>
                  <a:spcAft>
                    <a:spcPts val="600"/>
                  </a:spcAft>
                </a:pPr>
                <a:r>
                  <a:rPr lang="en-US" dirty="0"/>
                  <a:t>A </a:t>
                </a:r>
                <a:r>
                  <a:rPr lang="en-US" b="1" i="1" dirty="0"/>
                  <a:t>line graph </a:t>
                </a:r>
                <a:r>
                  <a:rPr lang="en-US" dirty="0"/>
                  <a:t>of a graph G is a graph such that its vertices equal the edges of </a:t>
                </a:r>
                <a14:m>
                  <m:oMath xmlns:m="http://schemas.openxmlformats.org/officeDocument/2006/math">
                    <m:r>
                      <a:rPr lang="en-US" i="1">
                        <a:latin typeface="Cambria Math" panose="02040503050406030204" pitchFamily="18" charset="0"/>
                      </a:rPr>
                      <m:t>𝐺</m:t>
                    </m:r>
                  </m:oMath>
                </a14:m>
                <a:r>
                  <a:rPr lang="en-US" dirty="0"/>
                  <a:t>, with an edge if there is a vertex between the original 2 edges in </a:t>
                </a:r>
                <a14:m>
                  <m:oMath xmlns:m="http://schemas.openxmlformats.org/officeDocument/2006/math">
                    <m:r>
                      <a:rPr lang="en-US" i="1">
                        <a:latin typeface="Cambria Math" panose="02040503050406030204" pitchFamily="18" charset="0"/>
                      </a:rPr>
                      <m:t>𝐺</m:t>
                    </m:r>
                  </m:oMath>
                </a14:m>
                <a:r>
                  <a:rPr lang="en-US" dirty="0"/>
                  <a:t>. Use </a:t>
                </a:r>
                <a:r>
                  <a:rPr lang="en-US" dirty="0" err="1">
                    <a:latin typeface="Courier New" panose="02070309020205020404" pitchFamily="49" charset="0"/>
                    <a:cs typeface="Courier New" panose="02070309020205020404" pitchFamily="49" charset="0"/>
                  </a:rPr>
                  <a:t>make_line_graph</a:t>
                </a:r>
                <a:r>
                  <a:rPr lang="en-US" dirty="0"/>
                  <a:t>.</a:t>
                </a:r>
              </a:p>
              <a:p>
                <a:pPr>
                  <a:lnSpc>
                    <a:spcPct val="120000"/>
                  </a:lnSpc>
                  <a:spcBef>
                    <a:spcPts val="0"/>
                  </a:spcBef>
                  <a:spcAft>
                    <a:spcPts val="600"/>
                  </a:spcAft>
                </a:pPr>
                <a:r>
                  <a:rPr lang="en-US" b="1" i="1" dirty="0"/>
                  <a:t>Network Cohesion </a:t>
                </a:r>
                <a:r>
                  <a:rPr lang="en-US" dirty="0"/>
                  <a:t>is the extend to which subsets of vertices are cohesive with respect to the relationship that defines the edges of the network. </a:t>
                </a:r>
              </a:p>
              <a:p>
                <a:pPr>
                  <a:lnSpc>
                    <a:spcPct val="120000"/>
                  </a:lnSpc>
                  <a:spcBef>
                    <a:spcPts val="0"/>
                  </a:spcBef>
                  <a:spcAft>
                    <a:spcPts val="600"/>
                  </a:spcAft>
                </a:pPr>
                <a:r>
                  <a:rPr lang="en-US" b="1" i="1" dirty="0"/>
                  <a:t>Dyads</a:t>
                </a:r>
                <a:r>
                  <a:rPr lang="en-US" dirty="0"/>
                  <a:t> are pairs of vertices, which in a digraph can take on three states: null (no directed edges), asymmetric (one directed edge) or mutual (two directed edges). Use </a:t>
                </a:r>
                <a:r>
                  <a:rPr lang="en-US" dirty="0" err="1">
                    <a:latin typeface="Courier New" panose="02070309020205020404" pitchFamily="49" charset="0"/>
                    <a:cs typeface="Courier New" panose="02070309020205020404" pitchFamily="49" charset="0"/>
                  </a:rPr>
                  <a:t>dyad.census</a:t>
                </a:r>
                <a:r>
                  <a:rPr lang="en-US" dirty="0"/>
                  <a:t>.</a:t>
                </a:r>
              </a:p>
              <a:p>
                <a:pPr>
                  <a:lnSpc>
                    <a:spcPct val="120000"/>
                  </a:lnSpc>
                  <a:spcBef>
                    <a:spcPts val="0"/>
                  </a:spcBef>
                  <a:spcAft>
                    <a:spcPts val="600"/>
                  </a:spcAft>
                </a:pPr>
                <a:r>
                  <a:rPr lang="en-US" b="1" i="1" dirty="0"/>
                  <a:t>Triads</a:t>
                </a:r>
                <a:r>
                  <a:rPr lang="en-US" dirty="0"/>
                  <a:t> are triples of vertices that can take on 16 states, from having no directed edges to having three mutual directed edges. Use </a:t>
                </a:r>
                <a:r>
                  <a:rPr lang="en-US" dirty="0" err="1">
                    <a:latin typeface="Courier New" panose="02070309020205020404" pitchFamily="49" charset="0"/>
                    <a:cs typeface="Courier New" panose="02070309020205020404" pitchFamily="49" charset="0"/>
                  </a:rPr>
                  <a:t>triad_census</a:t>
                </a:r>
                <a:r>
                  <a:rPr lang="en-US" dirty="0"/>
                  <a:t>.</a:t>
                </a:r>
                <a:r>
                  <a:rPr lang="en-US" b="1" i="1" dirty="0"/>
                  <a:t> </a:t>
                </a:r>
              </a:p>
              <a:p>
                <a:pPr>
                  <a:lnSpc>
                    <a:spcPct val="120000"/>
                  </a:lnSpc>
                  <a:spcBef>
                    <a:spcPts val="0"/>
                  </a:spcBef>
                  <a:spcAft>
                    <a:spcPts val="600"/>
                  </a:spcAft>
                </a:pPr>
                <a:r>
                  <a:rPr lang="en-US" b="1" i="1" dirty="0"/>
                  <a:t>Transitivity</a:t>
                </a:r>
                <a:r>
                  <a:rPr lang="en-US" dirty="0"/>
                  <a:t> of a graph, also called </a:t>
                </a:r>
                <a:r>
                  <a:rPr lang="en-US" b="1" i="1" dirty="0"/>
                  <a:t>clustering coefficient</a:t>
                </a:r>
                <a:r>
                  <a:rPr lang="en-US" dirty="0"/>
                  <a:t>, indicates the probability that a connected triple in a graph is closed. Use </a:t>
                </a:r>
                <a:r>
                  <a:rPr lang="en-US" dirty="0">
                    <a:latin typeface="Courier New" panose="02070309020205020404" pitchFamily="49" charset="0"/>
                    <a:cs typeface="Courier New" panose="02070309020205020404" pitchFamily="49" charset="0"/>
                  </a:rPr>
                  <a:t>transitivity</a:t>
                </a:r>
                <a:r>
                  <a:rPr lang="en-US" dirty="0"/>
                  <a:t>.</a:t>
                </a:r>
              </a:p>
              <a:p>
                <a:pPr>
                  <a:lnSpc>
                    <a:spcPct val="120000"/>
                  </a:lnSpc>
                  <a:spcBef>
                    <a:spcPts val="0"/>
                  </a:spcBef>
                  <a:spcAft>
                    <a:spcPts val="600"/>
                  </a:spcAft>
                </a:pPr>
                <a:r>
                  <a:rPr lang="en-US" b="1" i="1" dirty="0"/>
                  <a:t>Local transitivity </a:t>
                </a:r>
                <a:r>
                  <a:rPr lang="en-US" dirty="0"/>
                  <a:t>gives the proportion of pairs of neighbors of a vertex that are closed, i.e. for which there is also an edge between those two neighbors.</a:t>
                </a:r>
              </a:p>
              <a:p>
                <a:pPr>
                  <a:lnSpc>
                    <a:spcPct val="120000"/>
                  </a:lnSpc>
                  <a:spcBef>
                    <a:spcPts val="0"/>
                  </a:spcBef>
                  <a:spcAft>
                    <a:spcPts val="600"/>
                  </a:spcAft>
                </a:pPr>
                <a:r>
                  <a:rPr lang="en-US" b="1" i="1" dirty="0"/>
                  <a:t>Reciprocity</a:t>
                </a:r>
                <a:r>
                  <a:rPr lang="en-US" dirty="0"/>
                  <a:t> for a digraph is the proportion of edges that are reciprocated, i.e. for which there is also an edge in the opposite direction. </a:t>
                </a:r>
                <a:r>
                  <a:rPr lang="en-US" b="1" i="1" dirty="0"/>
                  <a:t>Ratio reciprocity </a:t>
                </a:r>
                <a:r>
                  <a:rPr lang="en-US" dirty="0"/>
                  <a:t>for a digraph is the number of mutual dyads divided by the number of asymmetric and mutual dyads. </a:t>
                </a:r>
              </a:p>
              <a:p>
                <a:pPr>
                  <a:lnSpc>
                    <a:spcPct val="120000"/>
                  </a:lnSpc>
                  <a:spcBef>
                    <a:spcPts val="0"/>
                  </a:spcBef>
                  <a:spcAft>
                    <a:spcPts val="600"/>
                  </a:spcAft>
                </a:pPr>
                <a:r>
                  <a:rPr lang="en-US" b="1" i="1" dirty="0"/>
                  <a:t>The small world property</a:t>
                </a:r>
                <a:r>
                  <a:rPr lang="en-US" dirty="0"/>
                  <a:t> is the fact that in many networks, perhaps most, the typical (mean) distance between pairs of vertices is surprisingly short (</a:t>
                </a:r>
                <a:r>
                  <a:rPr lang="en-US" dirty="0" err="1">
                    <a:latin typeface="Courier New" panose="02070309020205020404" pitchFamily="49" charset="0"/>
                    <a:cs typeface="Courier New" panose="02070309020205020404" pitchFamily="49" charset="0"/>
                  </a:rPr>
                  <a:t>mean_distance</a:t>
                </a:r>
                <a:r>
                  <a:rPr lang="en-US" dirty="0"/>
                  <a:t>).</a:t>
                </a:r>
              </a:p>
              <a:p>
                <a:pPr>
                  <a:lnSpc>
                    <a:spcPct val="120000"/>
                  </a:lnSpc>
                  <a:spcBef>
                    <a:spcPts val="0"/>
                  </a:spcBef>
                  <a:spcAft>
                    <a:spcPts val="600"/>
                  </a:spcAft>
                </a:pPr>
                <a:r>
                  <a:rPr lang="en-US" b="1" i="1" dirty="0"/>
                  <a:t>Assortative mixing </a:t>
                </a:r>
                <a:r>
                  <a:rPr lang="en-US" dirty="0"/>
                  <a:t>refers to linking among vertices according to a certain characteristic, and an </a:t>
                </a:r>
                <a:r>
                  <a:rPr lang="en-US" b="1" i="1" dirty="0"/>
                  <a:t>assortativity coefficient </a:t>
                </a:r>
                <a:r>
                  <a:rPr lang="en-US" dirty="0"/>
                  <a:t>determines the extend to which this linking occurs according to this characteristic. Use </a:t>
                </a:r>
                <a:r>
                  <a:rPr lang="en-US" dirty="0" err="1">
                    <a:latin typeface="Courier New" panose="02070309020205020404" pitchFamily="49" charset="0"/>
                    <a:cs typeface="Courier New" panose="02070309020205020404" pitchFamily="49" charset="0"/>
                  </a:rPr>
                  <a:t>assortativity_nominal</a:t>
                </a:r>
                <a:r>
                  <a:rPr lang="en-US" dirty="0"/>
                  <a:t> for categorical characteristics, </a:t>
                </a:r>
                <a:r>
                  <a:rPr lang="en-US" dirty="0">
                    <a:latin typeface="Courier New" panose="02070309020205020404" pitchFamily="49" charset="0"/>
                    <a:cs typeface="Courier New" panose="02070309020205020404" pitchFamily="49" charset="0"/>
                  </a:rPr>
                  <a:t>assortativity</a:t>
                </a:r>
                <a:r>
                  <a:rPr lang="en-US" dirty="0"/>
                  <a:t> for continuous characteristics. When the continuous characteristic is the degree, we may  use </a:t>
                </a:r>
                <a:r>
                  <a:rPr lang="en-US" dirty="0" err="1">
                    <a:latin typeface="Courier New" panose="02070309020205020404" pitchFamily="49" charset="0"/>
                    <a:cs typeface="Courier New" panose="02070309020205020404" pitchFamily="49" charset="0"/>
                  </a:rPr>
                  <a:t>assortativity_degree</a:t>
                </a:r>
                <a:r>
                  <a:rPr lang="en-US" dirty="0"/>
                  <a:t>. The assortativity coefficient lies between -1 and 1, where zero indicates no relationship, i.e. no assortativity, and 1 indicates a perfect relationship, or perfect assortativity. Negative values indicate disassortativity. </a:t>
                </a:r>
              </a:p>
              <a:p>
                <a:pPr marL="0" indent="0">
                  <a:lnSpc>
                    <a:spcPct val="120000"/>
                  </a:lnSpc>
                  <a:buNone/>
                </a:pPr>
                <a:r>
                  <a:rPr lang="en-US" b="1" dirty="0"/>
                  <a:t>Homework 7 Review</a:t>
                </a:r>
              </a:p>
            </p:txBody>
          </p:sp>
        </mc:Choice>
        <mc:Fallback>
          <p:sp>
            <p:nvSpPr>
              <p:cNvPr id="7" name="Content Placeholder 6">
                <a:extLst>
                  <a:ext uri="{FF2B5EF4-FFF2-40B4-BE49-F238E27FC236}">
                    <a16:creationId xmlns:a16="http://schemas.microsoft.com/office/drawing/2014/main" id="{72F861AD-D2B0-4ECF-9774-06237EC7BB74}"/>
                  </a:ext>
                </a:extLst>
              </p:cNvPr>
              <p:cNvSpPr>
                <a:spLocks noGrp="1" noRot="1" noChangeAspect="1" noMove="1" noResize="1" noEditPoints="1" noAdjustHandles="1" noChangeArrowheads="1" noChangeShapeType="1" noTextEdit="1"/>
              </p:cNvSpPr>
              <p:nvPr>
                <p:ph idx="1"/>
              </p:nvPr>
            </p:nvSpPr>
            <p:spPr>
              <a:xfrm>
                <a:off x="753762" y="608779"/>
                <a:ext cx="10577384" cy="5913208"/>
              </a:xfrm>
              <a:blipFill>
                <a:blip r:embed="rId2"/>
                <a:stretch>
                  <a:fillRect r="-58"/>
                </a:stretch>
              </a:blipFill>
            </p:spPr>
            <p:txBody>
              <a:bodyPr/>
              <a:lstStyle/>
              <a:p>
                <a:r>
                  <a:rPr lang="en-US">
                    <a:noFill/>
                  </a:rPr>
                  <a:t> </a:t>
                </a:r>
              </a:p>
            </p:txBody>
          </p:sp>
        </mc:Fallback>
      </mc:AlternateContent>
      <p:sp>
        <p:nvSpPr>
          <p:cNvPr id="9" name="Slide Number Placeholder 8">
            <a:extLst>
              <a:ext uri="{FF2B5EF4-FFF2-40B4-BE49-F238E27FC236}">
                <a16:creationId xmlns:a16="http://schemas.microsoft.com/office/drawing/2014/main" id="{8BAAA3DF-0B68-4007-BCF5-0E844310DC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956734-1AD8-4A7A-BF67-E0F0EDC2D14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Title 1">
            <a:extLst>
              <a:ext uri="{FF2B5EF4-FFF2-40B4-BE49-F238E27FC236}">
                <a16:creationId xmlns:a16="http://schemas.microsoft.com/office/drawing/2014/main" id="{2DE1A7F7-18F9-4289-A387-3DF78530F9FF}"/>
              </a:ext>
            </a:extLst>
          </p:cNvPr>
          <p:cNvSpPr>
            <a:spLocks noGrp="1"/>
          </p:cNvSpPr>
          <p:nvPr>
            <p:ph type="title"/>
          </p:nvPr>
        </p:nvSpPr>
        <p:spPr>
          <a:xfrm>
            <a:off x="753762" y="111756"/>
            <a:ext cx="10600038" cy="497023"/>
          </a:xfrm>
        </p:spPr>
        <p:txBody>
          <a:bodyPr>
            <a:normAutofit fontScale="90000"/>
          </a:bodyPr>
          <a:lstStyle/>
          <a:p>
            <a:pPr algn="ctr"/>
            <a:r>
              <a:rPr lang="en-US" sz="3600" dirty="0">
                <a:solidFill>
                  <a:srgbClr val="C00000"/>
                </a:solidFill>
                <a:latin typeface="+mn-lt"/>
              </a:rPr>
              <a:t>Review</a:t>
            </a:r>
            <a:endParaRPr lang="en-US" dirty="0">
              <a:solidFill>
                <a:srgbClr val="C000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2F861AD-D2B0-4ECF-9774-06237EC7BB74}"/>
                  </a:ext>
                </a:extLst>
              </p:cNvPr>
              <p:cNvSpPr>
                <a:spLocks noGrp="1"/>
              </p:cNvSpPr>
              <p:nvPr>
                <p:ph idx="1"/>
              </p:nvPr>
            </p:nvSpPr>
            <p:spPr>
              <a:xfrm>
                <a:off x="753762" y="608779"/>
                <a:ext cx="10577384" cy="5913208"/>
              </a:xfrm>
            </p:spPr>
            <p:txBody>
              <a:bodyPr>
                <a:normAutofit fontScale="55000" lnSpcReduction="20000"/>
              </a:bodyPr>
              <a:lstStyle/>
              <a:p>
                <a:pPr>
                  <a:lnSpc>
                    <a:spcPct val="120000"/>
                  </a:lnSpc>
                  <a:spcBef>
                    <a:spcPts val="0"/>
                  </a:spcBef>
                  <a:spcAft>
                    <a:spcPts val="600"/>
                  </a:spcAft>
                </a:pPr>
                <a:r>
                  <a:rPr lang="en-US" dirty="0"/>
                  <a:t>Use </a:t>
                </a:r>
                <a:r>
                  <a:rPr lang="en-US" dirty="0">
                    <a:latin typeface="Courier New" panose="02070309020205020404" pitchFamily="49" charset="0"/>
                    <a:cs typeface="Courier New" panose="02070309020205020404" pitchFamily="49" charset="0"/>
                  </a:rPr>
                  <a:t>data504</a:t>
                </a:r>
                <a:r>
                  <a:rPr lang="en-US" dirty="0"/>
                  <a:t> to hold folders related to this course, including </a:t>
                </a:r>
                <a:r>
                  <a:rPr lang="en-US" dirty="0">
                    <a:latin typeface="Courier New" panose="02070309020205020404" pitchFamily="49" charset="0"/>
                    <a:cs typeface="Courier New" panose="02070309020205020404" pitchFamily="49" charset="0"/>
                  </a:rPr>
                  <a:t>DATA504R</a:t>
                </a:r>
                <a:r>
                  <a:rPr lang="en-US" dirty="0"/>
                  <a:t> which should hold all your code.</a:t>
                </a:r>
              </a:p>
              <a:p>
                <a:pPr>
                  <a:lnSpc>
                    <a:spcPct val="120000"/>
                  </a:lnSpc>
                  <a:spcBef>
                    <a:spcPts val="0"/>
                  </a:spcBef>
                  <a:spcAft>
                    <a:spcPts val="600"/>
                  </a:spcAft>
                </a:pPr>
                <a:r>
                  <a:rPr lang="en-US" dirty="0"/>
                  <a:t>A </a:t>
                </a:r>
                <a:r>
                  <a:rPr lang="en-US" b="1" i="1" dirty="0"/>
                  <a:t>network</a:t>
                </a:r>
                <a:r>
                  <a:rPr lang="en-US" dirty="0"/>
                  <a:t> or </a:t>
                </a:r>
                <a:r>
                  <a:rPr lang="en-US" b="1" i="1" dirty="0"/>
                  <a:t>graph</a:t>
                </a:r>
                <a:r>
                  <a:rPr lang="en-US" dirty="0"/>
                  <a:t> is group or system of interconnected elements; the </a:t>
                </a:r>
                <a:r>
                  <a:rPr lang="en-US" b="1" i="1" dirty="0"/>
                  <a:t>vertices</a:t>
                </a:r>
                <a:r>
                  <a:rPr lang="en-US" dirty="0"/>
                  <a:t> or </a:t>
                </a:r>
                <a:r>
                  <a:rPr lang="en-US" b="1" i="1" dirty="0"/>
                  <a:t>nodes</a:t>
                </a:r>
                <a:r>
                  <a:rPr lang="en-US" dirty="0"/>
                  <a:t>. The connections are the </a:t>
                </a:r>
                <a:r>
                  <a:rPr lang="en-US" b="1" i="1" dirty="0"/>
                  <a:t>edges</a:t>
                </a:r>
                <a:r>
                  <a:rPr lang="en-US" dirty="0"/>
                  <a:t>.</a:t>
                </a:r>
              </a:p>
              <a:p>
                <a:pPr>
                  <a:lnSpc>
                    <a:spcPct val="120000"/>
                  </a:lnSpc>
                  <a:spcBef>
                    <a:spcPts val="0"/>
                  </a:spcBef>
                  <a:spcAft>
                    <a:spcPts val="600"/>
                  </a:spcAft>
                </a:pPr>
                <a:r>
                  <a:rPr lang="en-US" dirty="0"/>
                  <a:t>We indicate a graph </a:t>
                </a:r>
                <a14:m>
                  <m:oMath xmlns:m="http://schemas.openxmlformats.org/officeDocument/2006/math">
                    <m:r>
                      <a:rPr lang="en-US" i="1">
                        <a:latin typeface="Cambria Math" panose="02040503050406030204" pitchFamily="18" charset="0"/>
                      </a:rPr>
                      <m:t>𝐺</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𝐸</m:t>
                        </m:r>
                      </m:e>
                    </m:d>
                  </m:oMath>
                </a14:m>
                <a:r>
                  <a:rPr lang="en-US" dirty="0"/>
                  <a:t>, where </a:t>
                </a:r>
                <a14:m>
                  <m:oMath xmlns:m="http://schemas.openxmlformats.org/officeDocument/2006/math">
                    <m:r>
                      <a:rPr lang="en-US" i="1">
                        <a:latin typeface="Cambria Math" panose="02040503050406030204" pitchFamily="18" charset="0"/>
                      </a:rPr>
                      <m:t>𝑉</m:t>
                    </m:r>
                  </m:oMath>
                </a14:m>
                <a:r>
                  <a:rPr lang="en-US" dirty="0"/>
                  <a:t> is a set of vertices and </a:t>
                </a:r>
                <a14:m>
                  <m:oMath xmlns:m="http://schemas.openxmlformats.org/officeDocument/2006/math">
                    <m:r>
                      <a:rPr lang="en-US" i="1">
                        <a:latin typeface="Cambria Math" panose="02040503050406030204" pitchFamily="18" charset="0"/>
                      </a:rPr>
                      <m:t>𝐸</m:t>
                    </m:r>
                  </m:oMath>
                </a14:m>
                <a:r>
                  <a:rPr lang="en-US" dirty="0"/>
                  <a:t> a set of edges between pairs of vertices in </a:t>
                </a:r>
                <a14:m>
                  <m:oMath xmlns:m="http://schemas.openxmlformats.org/officeDocument/2006/math">
                    <m:r>
                      <a:rPr lang="en-US" i="1">
                        <a:latin typeface="Cambria Math" panose="02040503050406030204" pitchFamily="18" charset="0"/>
                      </a:rPr>
                      <m:t>𝑉</m:t>
                    </m:r>
                  </m:oMath>
                </a14:m>
                <a:r>
                  <a:rPr lang="en-US" dirty="0"/>
                  <a:t>. </a:t>
                </a:r>
              </a:p>
              <a:p>
                <a:pPr>
                  <a:lnSpc>
                    <a:spcPct val="120000"/>
                  </a:lnSpc>
                  <a:spcBef>
                    <a:spcPts val="0"/>
                  </a:spcBef>
                  <a:spcAft>
                    <a:spcPts val="600"/>
                  </a:spcAft>
                </a:pPr>
                <a:r>
                  <a:rPr lang="en-US" dirty="0"/>
                  <a:t>An edge </a:t>
                </a:r>
                <a14:m>
                  <m:oMath xmlns:m="http://schemas.openxmlformats.org/officeDocument/2006/math">
                    <m:r>
                      <a:rPr lang="en-US" i="1">
                        <a:latin typeface="Cambria Math" panose="02040503050406030204" pitchFamily="18" charset="0"/>
                      </a:rPr>
                      <m:t>𝑒</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sub>
                        </m:sSub>
                      </m:e>
                    </m:d>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𝑉</m:t>
                    </m:r>
                  </m:oMath>
                </a14:m>
                <a:r>
                  <a:rPr lang="en-US" dirty="0"/>
                  <a:t>. </a:t>
                </a:r>
              </a:p>
              <a:p>
                <a:pPr>
                  <a:lnSpc>
                    <a:spcPct val="120000"/>
                  </a:lnSpc>
                  <a:spcBef>
                    <a:spcPts val="0"/>
                  </a:spcBef>
                  <a:spcAft>
                    <a:spcPts val="600"/>
                  </a:spcAft>
                </a:pPr>
                <a:r>
                  <a:rPr lang="en-US" dirty="0"/>
                  <a:t>The </a:t>
                </a:r>
                <a:r>
                  <a:rPr lang="en-US" b="1" i="1" dirty="0"/>
                  <a:t>order</a:t>
                </a:r>
                <a:r>
                  <a:rPr lang="en-US" dirty="0"/>
                  <a:t> of </a:t>
                </a:r>
                <a14:m>
                  <m:oMath xmlns:m="http://schemas.openxmlformats.org/officeDocument/2006/math">
                    <m:r>
                      <a:rPr lang="en-US" i="1">
                        <a:latin typeface="Cambria Math" panose="02040503050406030204" pitchFamily="18" charset="0"/>
                      </a:rPr>
                      <m:t>𝐺</m:t>
                    </m:r>
                  </m:oMath>
                </a14:m>
                <a:r>
                  <a:rPr lang="en-US" dirty="0"/>
                  <a:t> is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𝑉</m:t>
                        </m:r>
                      </m:e>
                    </m:d>
                    <m:r>
                      <a:rPr lang="en-US" i="1">
                        <a:latin typeface="Cambria Math" panose="02040503050406030204" pitchFamily="18" charset="0"/>
                      </a:rPr>
                      <m:t>=</m:t>
                    </m:r>
                    <m:r>
                      <a:rPr lang="en-US" i="1">
                        <a:latin typeface="Cambria Math" panose="02040503050406030204" pitchFamily="18" charset="0"/>
                      </a:rPr>
                      <m:t>𝑛</m:t>
                    </m:r>
                  </m:oMath>
                </a14:m>
                <a:r>
                  <a:rPr lang="en-US" dirty="0"/>
                  <a:t>, i.e. the number of vertices in the graph. The </a:t>
                </a:r>
                <a:r>
                  <a:rPr lang="en-US" b="1" i="1" dirty="0"/>
                  <a:t>size</a:t>
                </a:r>
                <a:r>
                  <a:rPr lang="en-US" dirty="0"/>
                  <a:t> of </a:t>
                </a:r>
                <a14:m>
                  <m:oMath xmlns:m="http://schemas.openxmlformats.org/officeDocument/2006/math">
                    <m:r>
                      <a:rPr lang="en-US" i="1">
                        <a:latin typeface="Cambria Math" panose="02040503050406030204" pitchFamily="18" charset="0"/>
                      </a:rPr>
                      <m:t>𝐺</m:t>
                    </m:r>
                  </m:oMath>
                </a14:m>
                <a:r>
                  <a:rPr lang="en-US" dirty="0"/>
                  <a:t> is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𝐸</m:t>
                        </m:r>
                      </m:e>
                    </m:d>
                    <m:r>
                      <a:rPr lang="en-US" i="1">
                        <a:latin typeface="Cambria Math" panose="02040503050406030204" pitchFamily="18" charset="0"/>
                      </a:rPr>
                      <m:t>=</m:t>
                    </m:r>
                    <m:r>
                      <a:rPr lang="en-US" i="1">
                        <a:latin typeface="Cambria Math" panose="02040503050406030204" pitchFamily="18" charset="0"/>
                      </a:rPr>
                      <m:t>𝑚</m:t>
                    </m:r>
                  </m:oMath>
                </a14:m>
                <a:r>
                  <a:rPr lang="en-US" dirty="0"/>
                  <a:t>, i.e. the number of edges in the graph.</a:t>
                </a:r>
              </a:p>
              <a:p>
                <a:pPr>
                  <a:lnSpc>
                    <a:spcPct val="120000"/>
                  </a:lnSpc>
                  <a:spcBef>
                    <a:spcPts val="0"/>
                  </a:spcBef>
                  <a:spcAft>
                    <a:spcPts val="600"/>
                  </a:spcAft>
                </a:pPr>
                <a14:m>
                  <m:oMath xmlns:m="http://schemas.openxmlformats.org/officeDocument/2006/math">
                    <m:r>
                      <a:rPr lang="en-US" i="1">
                        <a:latin typeface="Cambria Math" panose="02040503050406030204" pitchFamily="18" charset="0"/>
                      </a:rPr>
                      <m:t>𝐺</m:t>
                    </m:r>
                  </m:oMath>
                </a14:m>
                <a:r>
                  <a:rPr lang="en-US" dirty="0"/>
                  <a:t> is </a:t>
                </a:r>
                <a:r>
                  <a:rPr lang="en-US" b="1" i="1" dirty="0"/>
                  <a:t>undirected</a:t>
                </a:r>
                <a:r>
                  <a:rPr lang="en-US" dirty="0"/>
                  <a:t> if the order of the vertices in the edges does not matter; its edges are then visualized using lines.</a:t>
                </a:r>
              </a:p>
              <a:p>
                <a:pPr>
                  <a:lnSpc>
                    <a:spcPct val="120000"/>
                  </a:lnSpc>
                  <a:spcBef>
                    <a:spcPts val="0"/>
                  </a:spcBef>
                  <a:spcAft>
                    <a:spcPts val="600"/>
                  </a:spcAft>
                </a:pPr>
                <a14:m>
                  <m:oMath xmlns:m="http://schemas.openxmlformats.org/officeDocument/2006/math">
                    <m:r>
                      <a:rPr lang="en-US" i="1">
                        <a:latin typeface="Cambria Math" panose="02040503050406030204" pitchFamily="18" charset="0"/>
                      </a:rPr>
                      <m:t>𝐺</m:t>
                    </m:r>
                  </m:oMath>
                </a14:m>
                <a:r>
                  <a:rPr lang="en-US" dirty="0"/>
                  <a:t> is </a:t>
                </a:r>
                <a:r>
                  <a:rPr lang="en-US" b="1" i="1" dirty="0"/>
                  <a:t>directed</a:t>
                </a:r>
                <a:r>
                  <a:rPr lang="en-US" dirty="0"/>
                  <a:t> and called a </a:t>
                </a:r>
                <a:r>
                  <a:rPr lang="en-US" b="1" i="1" dirty="0"/>
                  <a:t>digraph</a:t>
                </a:r>
                <a:r>
                  <a:rPr lang="en-US" dirty="0"/>
                  <a:t> if the order of the vertices in the edges </a:t>
                </a:r>
                <a:r>
                  <a:rPr lang="en-US" b="1" dirty="0"/>
                  <a:t>does</a:t>
                </a:r>
                <a:r>
                  <a:rPr lang="en-US" dirty="0"/>
                  <a:t> matter. Its edges are then visualized using arrows with a vertex as its </a:t>
                </a:r>
                <a:r>
                  <a:rPr lang="en-US" b="1" i="1" dirty="0"/>
                  <a:t>tail</a:t>
                </a:r>
                <a:r>
                  <a:rPr lang="en-US" dirty="0"/>
                  <a:t> and another vertex as its </a:t>
                </a:r>
                <a:r>
                  <a:rPr lang="en-US" b="1" i="1" dirty="0"/>
                  <a:t>head</a:t>
                </a:r>
                <a:r>
                  <a:rPr lang="en-US" dirty="0"/>
                  <a:t> indicating that the connection goes from the tail to the head.</a:t>
                </a:r>
              </a:p>
              <a:p>
                <a:pPr>
                  <a:lnSpc>
                    <a:spcPct val="120000"/>
                  </a:lnSpc>
                  <a:spcBef>
                    <a:spcPts val="0"/>
                  </a:spcBef>
                  <a:spcAft>
                    <a:spcPts val="600"/>
                  </a:spcAft>
                </a:pPr>
                <a:r>
                  <a:rPr lang="en-US" dirty="0"/>
                  <a:t>A vertex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oMath>
                </a14:m>
                <a:r>
                  <a:rPr lang="en-US" dirty="0"/>
                  <a:t> is </a:t>
                </a:r>
                <a:r>
                  <a:rPr lang="en-US" b="1" i="1" dirty="0"/>
                  <a:t>incident</a:t>
                </a:r>
                <a:r>
                  <a:rPr lang="en-US" dirty="0"/>
                  <a:t> on an edge if it is an endpoint of the edge.</a:t>
                </a:r>
              </a:p>
              <a:p>
                <a:pPr>
                  <a:lnSpc>
                    <a:spcPct val="120000"/>
                  </a:lnSpc>
                  <a:spcBef>
                    <a:spcPts val="0"/>
                  </a:spcBef>
                  <a:spcAft>
                    <a:spcPts val="600"/>
                  </a:spcAft>
                </a:pPr>
                <a:r>
                  <a:rPr lang="en-US" dirty="0"/>
                  <a:t>Edges that connect a vertex to itself are </a:t>
                </a:r>
                <a:r>
                  <a:rPr lang="en-US" b="1" i="1" dirty="0"/>
                  <a:t>self-edges</a:t>
                </a:r>
                <a:r>
                  <a:rPr lang="en-US" dirty="0"/>
                  <a:t> or </a:t>
                </a:r>
                <a:r>
                  <a:rPr lang="en-US" b="1" i="1" dirty="0"/>
                  <a:t>loops</a:t>
                </a:r>
                <a:r>
                  <a:rPr lang="en-US" dirty="0"/>
                  <a:t>.</a:t>
                </a:r>
              </a:p>
              <a:p>
                <a:pPr>
                  <a:lnSpc>
                    <a:spcPct val="120000"/>
                  </a:lnSpc>
                  <a:spcBef>
                    <a:spcPts val="0"/>
                  </a:spcBef>
                  <a:spcAft>
                    <a:spcPts val="600"/>
                  </a:spcAft>
                </a:pPr>
                <a:r>
                  <a:rPr lang="en-US" dirty="0">
                    <a:cs typeface="Courier New" panose="02070309020205020404" pitchFamily="49" charset="0"/>
                  </a:rPr>
                  <a:t>The collective set of multiple edges between the same vertices is a </a:t>
                </a:r>
                <a:r>
                  <a:rPr lang="en-US" b="1" i="1" dirty="0">
                    <a:cs typeface="Courier New" panose="02070309020205020404" pitchFamily="49" charset="0"/>
                  </a:rPr>
                  <a:t>multi-edge</a:t>
                </a:r>
                <a:r>
                  <a:rPr lang="en-US" dirty="0">
                    <a:cs typeface="Courier New" panose="02070309020205020404" pitchFamily="49" charset="0"/>
                  </a:rPr>
                  <a:t>.</a:t>
                </a:r>
              </a:p>
              <a:p>
                <a:pPr>
                  <a:lnSpc>
                    <a:spcPct val="120000"/>
                  </a:lnSpc>
                  <a:spcBef>
                    <a:spcPts val="0"/>
                  </a:spcBef>
                  <a:spcAft>
                    <a:spcPts val="600"/>
                  </a:spcAft>
                </a:pPr>
                <a:r>
                  <a:rPr lang="en-US" b="1" i="1" dirty="0">
                    <a:cs typeface="Courier New" panose="02070309020205020404" pitchFamily="49" charset="0"/>
                  </a:rPr>
                  <a:t>A multi-graph </a:t>
                </a:r>
                <a:r>
                  <a:rPr lang="en-US" dirty="0">
                    <a:cs typeface="Courier New" panose="02070309020205020404" pitchFamily="49" charset="0"/>
                  </a:rPr>
                  <a:t>is a network with loops and/or multi-edges.</a:t>
                </a:r>
              </a:p>
              <a:p>
                <a:pPr>
                  <a:lnSpc>
                    <a:spcPct val="120000"/>
                  </a:lnSpc>
                  <a:spcBef>
                    <a:spcPts val="0"/>
                  </a:spcBef>
                  <a:spcAft>
                    <a:spcPts val="600"/>
                  </a:spcAft>
                </a:pPr>
                <a:r>
                  <a:rPr lang="en-US" dirty="0">
                    <a:cs typeface="Courier New" panose="02070309020205020404" pitchFamily="49" charset="0"/>
                  </a:rPr>
                  <a:t>A network that is not a multi-graph is a </a:t>
                </a:r>
                <a:r>
                  <a:rPr lang="en-US" b="1" i="1" dirty="0">
                    <a:cs typeface="Courier New" panose="02070309020205020404" pitchFamily="49" charset="0"/>
                  </a:rPr>
                  <a:t>simple network </a:t>
                </a:r>
                <a:r>
                  <a:rPr lang="en-US" dirty="0">
                    <a:cs typeface="Courier New" panose="02070309020205020404" pitchFamily="49" charset="0"/>
                  </a:rPr>
                  <a:t>or </a:t>
                </a:r>
                <a:r>
                  <a:rPr lang="en-US" b="1" i="1" dirty="0">
                    <a:cs typeface="Courier New" panose="02070309020205020404" pitchFamily="49" charset="0"/>
                  </a:rPr>
                  <a:t>simple graph</a:t>
                </a:r>
                <a:r>
                  <a:rPr lang="en-US" dirty="0">
                    <a:cs typeface="Courier New" panose="02070309020205020404" pitchFamily="49" charset="0"/>
                  </a:rPr>
                  <a:t>, and its edges are </a:t>
                </a:r>
                <a:r>
                  <a:rPr lang="en-US" b="1" i="1" dirty="0">
                    <a:cs typeface="Courier New" panose="02070309020205020404" pitchFamily="49" charset="0"/>
                  </a:rPr>
                  <a:t>proper edges</a:t>
                </a:r>
                <a:r>
                  <a:rPr lang="en-US" dirty="0">
                    <a:cs typeface="Courier New" panose="02070309020205020404" pitchFamily="49" charset="0"/>
                  </a:rPr>
                  <a:t>.</a:t>
                </a:r>
              </a:p>
              <a:p>
                <a:pPr>
                  <a:lnSpc>
                    <a:spcPct val="120000"/>
                  </a:lnSpc>
                  <a:spcBef>
                    <a:spcPts val="0"/>
                  </a:spcBef>
                  <a:spcAft>
                    <a:spcPts val="600"/>
                  </a:spcAft>
                </a:pPr>
                <a:r>
                  <a:rPr lang="en-US" dirty="0">
                    <a:cs typeface="Courier New" panose="02070309020205020404" pitchFamily="49" charset="0"/>
                  </a:rPr>
                  <a:t>A </a:t>
                </a:r>
                <a:r>
                  <a:rPr lang="en-US" b="1" i="1" dirty="0">
                    <a:cs typeface="Courier New" panose="02070309020205020404" pitchFamily="49" charset="0"/>
                  </a:rPr>
                  <a:t>weighted network </a:t>
                </a:r>
                <a:r>
                  <a:rPr lang="en-US" dirty="0">
                    <a:cs typeface="Courier New" panose="02070309020205020404" pitchFamily="49" charset="0"/>
                  </a:rPr>
                  <a:t>has weights associated with its edges. Weights can be real numbers and may be positive or negative. A graph with multi-edges and no loops can be transformed to a simple weighted graph where the weights represent the number of edges between a pair of vertices.</a:t>
                </a:r>
              </a:p>
              <a:p>
                <a:pPr>
                  <a:lnSpc>
                    <a:spcPct val="120000"/>
                  </a:lnSpc>
                  <a:spcBef>
                    <a:spcPts val="0"/>
                  </a:spcBef>
                  <a:spcAft>
                    <a:spcPts val="600"/>
                  </a:spcAft>
                </a:pPr>
                <a:r>
                  <a:rPr lang="en-US" dirty="0">
                    <a:cs typeface="Courier New" panose="02070309020205020404" pitchFamily="49" charset="0"/>
                  </a:rPr>
                  <a:t>Four main types of networks: </a:t>
                </a:r>
                <a:r>
                  <a:rPr lang="en-US" b="1" i="1" dirty="0"/>
                  <a:t>t</a:t>
                </a:r>
                <a:r>
                  <a:rPr lang="en-US" b="1" i="1" dirty="0">
                    <a:ea typeface="Times New Roman" panose="02020603050405020304" pitchFamily="18" charset="0"/>
                  </a:rPr>
                  <a:t>echnological networks</a:t>
                </a:r>
                <a:r>
                  <a:rPr lang="en-US" dirty="0">
                    <a:ea typeface="Times New Roman" panose="02020603050405020304" pitchFamily="18" charset="0"/>
                  </a:rPr>
                  <a:t>, </a:t>
                </a:r>
                <a:r>
                  <a:rPr lang="en-US" b="1" i="1" dirty="0">
                    <a:ea typeface="Times New Roman" panose="02020603050405020304" pitchFamily="18" charset="0"/>
                  </a:rPr>
                  <a:t>information networks</a:t>
                </a:r>
                <a:r>
                  <a:rPr lang="en-US" dirty="0">
                    <a:ea typeface="Times New Roman" panose="02020603050405020304" pitchFamily="18" charset="0"/>
                  </a:rPr>
                  <a:t>, </a:t>
                </a:r>
                <a:r>
                  <a:rPr lang="en-US" b="1" i="1" dirty="0">
                    <a:ea typeface="Times New Roman" panose="02020603050405020304" pitchFamily="18" charset="0"/>
                  </a:rPr>
                  <a:t>social networks</a:t>
                </a:r>
                <a:r>
                  <a:rPr lang="en-US" dirty="0">
                    <a:ea typeface="Times New Roman" panose="02020603050405020304" pitchFamily="18" charset="0"/>
                  </a:rPr>
                  <a:t>, and </a:t>
                </a:r>
                <a:r>
                  <a:rPr lang="en-US" b="1" i="1" dirty="0">
                    <a:ea typeface="Times New Roman" panose="02020603050405020304" pitchFamily="18" charset="0"/>
                  </a:rPr>
                  <a:t>biological networks</a:t>
                </a:r>
                <a:r>
                  <a:rPr lang="en-US" dirty="0">
                    <a:ea typeface="Times New Roman" panose="02020603050405020304" pitchFamily="18" charset="0"/>
                  </a:rPr>
                  <a:t>.</a:t>
                </a:r>
                <a:endParaRPr lang="en-US" altLang="en-US" dirty="0"/>
              </a:p>
            </p:txBody>
          </p:sp>
        </mc:Choice>
        <mc:Fallback xmlns="">
          <p:sp>
            <p:nvSpPr>
              <p:cNvPr id="7" name="Content Placeholder 6">
                <a:extLst>
                  <a:ext uri="{FF2B5EF4-FFF2-40B4-BE49-F238E27FC236}">
                    <a16:creationId xmlns:a16="http://schemas.microsoft.com/office/drawing/2014/main" id="{72F861AD-D2B0-4ECF-9774-06237EC7BB74}"/>
                  </a:ext>
                </a:extLst>
              </p:cNvPr>
              <p:cNvSpPr>
                <a:spLocks noGrp="1" noRot="1" noChangeAspect="1" noMove="1" noResize="1" noEditPoints="1" noAdjustHandles="1" noChangeArrowheads="1" noChangeShapeType="1" noTextEdit="1"/>
              </p:cNvSpPr>
              <p:nvPr>
                <p:ph idx="1"/>
              </p:nvPr>
            </p:nvSpPr>
            <p:spPr>
              <a:xfrm>
                <a:off x="753762" y="608779"/>
                <a:ext cx="10577384" cy="5913208"/>
              </a:xfrm>
              <a:blipFill>
                <a:blip r:embed="rId2"/>
                <a:stretch>
                  <a:fillRect l="-173" t="-309"/>
                </a:stretch>
              </a:blipFill>
            </p:spPr>
            <p:txBody>
              <a:bodyPr/>
              <a:lstStyle/>
              <a:p>
                <a:r>
                  <a:rPr lang="en-US">
                    <a:noFill/>
                  </a:rPr>
                  <a:t> </a:t>
                </a:r>
              </a:p>
            </p:txBody>
          </p:sp>
        </mc:Fallback>
      </mc:AlternateContent>
      <p:sp>
        <p:nvSpPr>
          <p:cNvPr id="9" name="Slide Number Placeholder 8">
            <a:extLst>
              <a:ext uri="{FF2B5EF4-FFF2-40B4-BE49-F238E27FC236}">
                <a16:creationId xmlns:a16="http://schemas.microsoft.com/office/drawing/2014/main" id="{8BAAA3DF-0B68-4007-BCF5-0E844310DC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956734-1AD8-4A7A-BF67-E0F0EDC2D14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Title 1">
            <a:extLst>
              <a:ext uri="{FF2B5EF4-FFF2-40B4-BE49-F238E27FC236}">
                <a16:creationId xmlns:a16="http://schemas.microsoft.com/office/drawing/2014/main" id="{2DE1A7F7-18F9-4289-A387-3DF78530F9FF}"/>
              </a:ext>
            </a:extLst>
          </p:cNvPr>
          <p:cNvSpPr>
            <a:spLocks noGrp="1"/>
          </p:cNvSpPr>
          <p:nvPr>
            <p:ph type="title"/>
          </p:nvPr>
        </p:nvSpPr>
        <p:spPr>
          <a:xfrm>
            <a:off x="753762" y="111756"/>
            <a:ext cx="10600038" cy="497023"/>
          </a:xfrm>
        </p:spPr>
        <p:txBody>
          <a:bodyPr>
            <a:normAutofit fontScale="90000"/>
          </a:bodyPr>
          <a:lstStyle/>
          <a:p>
            <a:pPr algn="ctr"/>
            <a:r>
              <a:rPr lang="en-US" sz="3600" dirty="0">
                <a:solidFill>
                  <a:srgbClr val="C00000"/>
                </a:solidFill>
                <a:latin typeface="+mn-lt"/>
              </a:rPr>
              <a:t>Lecture 1</a:t>
            </a:r>
            <a:endParaRPr lang="en-US" dirty="0">
              <a:solidFill>
                <a:srgbClr val="C00000"/>
              </a:solidFill>
              <a:latin typeface="+mn-lt"/>
            </a:endParaRPr>
          </a:p>
        </p:txBody>
      </p:sp>
    </p:spTree>
    <p:extLst>
      <p:ext uri="{BB962C8B-B14F-4D97-AF65-F5344CB8AC3E}">
        <p14:creationId xmlns:p14="http://schemas.microsoft.com/office/powerpoint/2010/main" val="37394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36525"/>
            <a:ext cx="10515600" cy="447676"/>
          </a:xfrm>
        </p:spPr>
        <p:txBody>
          <a:bodyPr>
            <a:normAutofit fontScale="90000"/>
          </a:bodyPr>
          <a:lstStyle/>
          <a:p>
            <a:pPr algn="ctr"/>
            <a:r>
              <a:rPr lang="en-US" sz="3600" dirty="0">
                <a:solidFill>
                  <a:srgbClr val="C00000"/>
                </a:solidFill>
                <a:latin typeface="+mn-lt"/>
              </a:rPr>
              <a:t>Lecture 2</a:t>
            </a:r>
            <a:endParaRPr lang="en-US" dirty="0">
              <a:solidFill>
                <a:srgbClr val="C00000"/>
              </a:solidFill>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644980"/>
                <a:ext cx="10515600" cy="6076495"/>
              </a:xfrm>
            </p:spPr>
            <p:txBody>
              <a:bodyPr>
                <a:normAutofit fontScale="55000" lnSpcReduction="20000"/>
              </a:bodyPr>
              <a:lstStyle/>
              <a:p>
                <a:pPr fontAlgn="base">
                  <a:lnSpc>
                    <a:spcPct val="120000"/>
                  </a:lnSpc>
                  <a:spcBef>
                    <a:spcPts val="0"/>
                  </a:spcBef>
                  <a:spcAft>
                    <a:spcPts val="1200"/>
                  </a:spcAft>
                  <a:defRPr/>
                </a:pPr>
                <a:r>
                  <a:rPr lang="en-US" altLang="en-US" sz="2400" dirty="0"/>
                  <a:t>An </a:t>
                </a:r>
                <a:r>
                  <a:rPr lang="en-US" altLang="en-US" sz="2400" b="1" i="1" dirty="0"/>
                  <a:t>adjacency matrix </a:t>
                </a:r>
                <a14:m>
                  <m:oMath xmlns:m="http://schemas.openxmlformats.org/officeDocument/2006/math">
                    <m:r>
                      <a:rPr lang="en-US" altLang="en-US" sz="2400" i="1">
                        <a:latin typeface="Cambria Math" panose="02040503050406030204" pitchFamily="18" charset="0"/>
                      </a:rPr>
                      <m:t>𝐴</m:t>
                    </m:r>
                    <m:r>
                      <a:rPr lang="en-US" altLang="en-US" sz="2400" i="1">
                        <a:latin typeface="Cambria Math" panose="02040503050406030204" pitchFamily="18" charset="0"/>
                        <a:ea typeface="Cambria Math" panose="02040503050406030204" pitchFamily="18" charset="0"/>
                      </a:rPr>
                      <m:t>∈</m:t>
                    </m:r>
                    <m:sSup>
                      <m:sSupPr>
                        <m:ctrlPr>
                          <a:rPr lang="en-US" altLang="en-US" sz="2400" i="1">
                            <a:latin typeface="Cambria Math" panose="02040503050406030204" pitchFamily="18" charset="0"/>
                            <a:ea typeface="Cambria Math" panose="02040503050406030204" pitchFamily="18" charset="0"/>
                          </a:rPr>
                        </m:ctrlPr>
                      </m:sSupPr>
                      <m:e>
                        <m:r>
                          <a:rPr lang="en-US" altLang="en-US" sz="2400" i="1">
                            <a:latin typeface="Cambria Math" panose="02040503050406030204" pitchFamily="18" charset="0"/>
                            <a:ea typeface="Cambria Math" panose="02040503050406030204" pitchFamily="18" charset="0"/>
                          </a:rPr>
                          <m:t>ℝ</m:t>
                        </m:r>
                      </m:e>
                      <m:sup>
                        <m:r>
                          <a:rPr lang="en-US" altLang="en-US" sz="2400" i="1">
                            <a:latin typeface="Cambria Math" panose="02040503050406030204" pitchFamily="18" charset="0"/>
                          </a:rPr>
                          <m:t>𝑛</m:t>
                        </m:r>
                        <m:r>
                          <a:rPr lang="en-US" altLang="en-US" sz="2400" i="1">
                            <a:latin typeface="Cambria Math" panose="02040503050406030204" pitchFamily="18" charset="0"/>
                            <a:ea typeface="Cambria Math" panose="02040503050406030204" pitchFamily="18" charset="0"/>
                          </a:rPr>
                          <m:t>×</m:t>
                        </m:r>
                        <m:r>
                          <a:rPr lang="en-US" altLang="en-US" sz="2400" i="1">
                            <a:latin typeface="Cambria Math" panose="02040503050406030204" pitchFamily="18" charset="0"/>
                            <a:ea typeface="Cambria Math" panose="02040503050406030204" pitchFamily="18" charset="0"/>
                          </a:rPr>
                          <m:t>𝑛</m:t>
                        </m:r>
                      </m:sup>
                    </m:sSup>
                  </m:oMath>
                </a14:m>
                <a:r>
                  <a:rPr lang="en-US" altLang="en-US" sz="2400" dirty="0"/>
                  <a:t> of a network is a square matrix such that </a:t>
                </a:r>
                <a14:m>
                  <m:oMath xmlns:m="http://schemas.openxmlformats.org/officeDocument/2006/math">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𝑎</m:t>
                        </m:r>
                      </m:e>
                      <m:sub>
                        <m:r>
                          <a:rPr lang="en-US" altLang="en-US" sz="2400" i="1">
                            <a:latin typeface="Cambria Math" panose="02040503050406030204" pitchFamily="18" charset="0"/>
                          </a:rPr>
                          <m:t>𝑖𝑗</m:t>
                        </m:r>
                      </m:sub>
                    </m:sSub>
                    <m:r>
                      <a:rPr lang="en-US" altLang="en-US" sz="2400" i="1">
                        <a:latin typeface="Cambria Math" panose="02040503050406030204" pitchFamily="18" charset="0"/>
                      </a:rPr>
                      <m:t>=</m:t>
                    </m:r>
                    <m:r>
                      <a:rPr lang="en-US" altLang="en-US" sz="2400" b="0" i="1" smtClean="0">
                        <a:latin typeface="Cambria Math" panose="02040503050406030204" pitchFamily="18" charset="0"/>
                      </a:rPr>
                      <m:t>1</m:t>
                    </m:r>
                  </m:oMath>
                </a14:m>
                <a:r>
                  <a:rPr lang="en-US" sz="2400" dirty="0"/>
                  <a:t> if there is an edge from vertex </a:t>
                </a:r>
                <a14:m>
                  <m:oMath xmlns:m="http://schemas.openxmlformats.org/officeDocument/2006/math">
                    <m:r>
                      <a:rPr lang="en-US" sz="2400" b="0" i="1" smtClean="0">
                        <a:latin typeface="Cambria Math" panose="02040503050406030204" pitchFamily="18" charset="0"/>
                      </a:rPr>
                      <m:t>𝑖</m:t>
                    </m:r>
                  </m:oMath>
                </a14:m>
                <a:r>
                  <a:rPr lang="en-US" sz="2400" dirty="0"/>
                  <a:t> to </a:t>
                </a:r>
                <a14:m>
                  <m:oMath xmlns:m="http://schemas.openxmlformats.org/officeDocument/2006/math">
                    <m:r>
                      <a:rPr lang="en-US" sz="2400" b="0" i="1" smtClean="0">
                        <a:latin typeface="Cambria Math" panose="02040503050406030204" pitchFamily="18" charset="0"/>
                      </a:rPr>
                      <m:t>𝑗</m:t>
                    </m:r>
                  </m:oMath>
                </a14:m>
                <a:r>
                  <a:rPr lang="en-US" sz="2400" dirty="0"/>
                  <a:t>, and 0 otherwise. For undirected networks, this matrix is symmetrical.</a:t>
                </a:r>
              </a:p>
              <a:p>
                <a:pPr>
                  <a:lnSpc>
                    <a:spcPct val="120000"/>
                  </a:lnSpc>
                  <a:spcBef>
                    <a:spcPts val="0"/>
                  </a:spcBef>
                  <a:spcAft>
                    <a:spcPts val="1200"/>
                  </a:spcAft>
                </a:pPr>
                <a:r>
                  <a:rPr lang="en-US" sz="2400" dirty="0"/>
                  <a:t>A graph </a:t>
                </a:r>
                <a14:m>
                  <m:oMath xmlns:m="http://schemas.openxmlformats.org/officeDocument/2006/math">
                    <m:r>
                      <a:rPr lang="en-US" sz="2400" i="1">
                        <a:latin typeface="Cambria Math" panose="02040503050406030204" pitchFamily="18" charset="0"/>
                      </a:rPr>
                      <m:t>𝐻</m:t>
                    </m:r>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𝐻</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𝐻</m:t>
                            </m:r>
                          </m:sub>
                        </m:sSub>
                      </m:e>
                    </m:d>
                  </m:oMath>
                </a14:m>
                <a:r>
                  <a:rPr lang="en-US" sz="2400" dirty="0"/>
                  <a:t> is a </a:t>
                </a:r>
                <a:r>
                  <a:rPr lang="en-US" sz="2400" b="1" i="1" dirty="0"/>
                  <a:t>subgraph</a:t>
                </a:r>
                <a:r>
                  <a:rPr lang="en-US" sz="2400" i="1" dirty="0"/>
                  <a:t> </a:t>
                </a:r>
                <a:r>
                  <a:rPr lang="en-US" sz="2400" dirty="0"/>
                  <a:t>of another graph </a:t>
                </a:r>
                <a14:m>
                  <m:oMath xmlns:m="http://schemas.openxmlformats.org/officeDocument/2006/math">
                    <m:r>
                      <a:rPr lang="en-US" sz="2400" i="1">
                        <a:latin typeface="Cambria Math" panose="02040503050406030204" pitchFamily="18" charset="0"/>
                      </a:rPr>
                      <m:t>𝐺</m:t>
                    </m:r>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𝑉</m:t>
                        </m:r>
                        <m:r>
                          <a:rPr lang="en-US" sz="2400" i="1">
                            <a:latin typeface="Cambria Math" panose="02040503050406030204" pitchFamily="18" charset="0"/>
                          </a:rPr>
                          <m:t>,</m:t>
                        </m:r>
                        <m:r>
                          <a:rPr lang="en-US" sz="2400" i="1">
                            <a:latin typeface="Cambria Math" panose="02040503050406030204" pitchFamily="18" charset="0"/>
                          </a:rPr>
                          <m:t>𝐸</m:t>
                        </m:r>
                      </m:e>
                    </m:d>
                    <m:r>
                      <a:rPr lang="en-US" sz="2400" i="1">
                        <a:latin typeface="Cambria Math" panose="02040503050406030204" pitchFamily="18" charset="0"/>
                      </a:rPr>
                      <m:t> </m:t>
                    </m:r>
                  </m:oMath>
                </a14:m>
                <a:r>
                  <a:rPr lang="en-US" sz="2400" dirty="0"/>
                  <a:t>if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𝐻</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𝑉</m:t>
                    </m:r>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𝐻</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𝐸</m:t>
                    </m:r>
                  </m:oMath>
                </a14:m>
                <a:r>
                  <a:rPr lang="en-US" sz="2400" dirty="0"/>
                  <a:t>. </a:t>
                </a:r>
                <a:r>
                  <a:rPr lang="en-US" sz="2400" i="1" dirty="0"/>
                  <a:t> </a:t>
                </a:r>
                <a:r>
                  <a:rPr lang="en-US" sz="2400" dirty="0"/>
                  <a:t>An </a:t>
                </a:r>
                <a:r>
                  <a:rPr lang="en-US" sz="2400" b="1" i="1" dirty="0"/>
                  <a:t>induced subgraph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𝐺</m:t>
                        </m:r>
                      </m:e>
                      <m:sup>
                        <m:r>
                          <a:rPr lang="en-US" sz="2400" i="1">
                            <a:latin typeface="Cambria Math" panose="02040503050406030204" pitchFamily="18" charset="0"/>
                          </a:rPr>
                          <m:t>′</m:t>
                        </m:r>
                      </m:sup>
                    </m:sSup>
                    <m:r>
                      <a:rPr lang="en-US" sz="2400" i="1">
                        <a:latin typeface="Cambria Math" panose="02040503050406030204" pitchFamily="18" charset="0"/>
                      </a:rPr>
                      <m:t>=</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𝑉</m:t>
                            </m:r>
                          </m:e>
                          <m:sup>
                            <m:r>
                              <a:rPr lang="en-US" sz="2400" i="1">
                                <a:latin typeface="Cambria Math" panose="02040503050406030204" pitchFamily="18" charset="0"/>
                              </a:rPr>
                              <m:t>′</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𝐸</m:t>
                            </m:r>
                          </m:e>
                          <m:sup>
                            <m:r>
                              <a:rPr lang="en-US" sz="2400" i="1">
                                <a:latin typeface="Cambria Math" panose="02040503050406030204" pitchFamily="18" charset="0"/>
                              </a:rPr>
                              <m:t>′</m:t>
                            </m:r>
                          </m:sup>
                        </m:sSup>
                      </m:e>
                    </m:d>
                  </m:oMath>
                </a14:m>
                <a:r>
                  <a:rPr lang="en-US" sz="2400" dirty="0"/>
                  <a:t> of a graph </a:t>
                </a:r>
                <a14:m>
                  <m:oMath xmlns:m="http://schemas.openxmlformats.org/officeDocument/2006/math">
                    <m:r>
                      <a:rPr lang="en-US" sz="2400" i="1">
                        <a:latin typeface="Cambria Math" panose="02040503050406030204" pitchFamily="18" charset="0"/>
                      </a:rPr>
                      <m:t>𝐺</m:t>
                    </m:r>
                  </m:oMath>
                </a14:m>
                <a:r>
                  <a:rPr lang="en-US" sz="2400" dirty="0"/>
                  <a:t> is a subset of </a:t>
                </a:r>
                <a14:m>
                  <m:oMath xmlns:m="http://schemas.openxmlformats.org/officeDocument/2006/math">
                    <m:r>
                      <a:rPr lang="en-US" sz="2400" i="1">
                        <a:latin typeface="Cambria Math" panose="02040503050406030204" pitchFamily="18" charset="0"/>
                      </a:rPr>
                      <m:t>𝐺</m:t>
                    </m:r>
                  </m:oMath>
                </a14:m>
                <a:r>
                  <a:rPr lang="en-US" sz="2400" dirty="0"/>
                  <a:t> such that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𝐸</m:t>
                        </m:r>
                      </m:e>
                      <m:sup>
                        <m:r>
                          <a:rPr lang="en-US" sz="2400" i="1">
                            <a:latin typeface="Cambria Math" panose="02040503050406030204" pitchFamily="18" charset="0"/>
                          </a:rPr>
                          <m:t>′</m:t>
                        </m:r>
                      </m:sup>
                    </m:sSup>
                  </m:oMath>
                </a14:m>
                <a:r>
                  <a:rPr lang="en-US" sz="2400" dirty="0"/>
                  <a:t> is the collection of edges of </a:t>
                </a:r>
                <a14:m>
                  <m:oMath xmlns:m="http://schemas.openxmlformats.org/officeDocument/2006/math">
                    <m:r>
                      <a:rPr lang="en-US" sz="2400" i="1">
                        <a:latin typeface="Cambria Math" panose="02040503050406030204" pitchFamily="18" charset="0"/>
                      </a:rPr>
                      <m:t>𝐺</m:t>
                    </m:r>
                  </m:oMath>
                </a14:m>
                <a:r>
                  <a:rPr lang="en-US" sz="2400" dirty="0"/>
                  <a:t> that are incident on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𝑉</m:t>
                        </m:r>
                      </m:e>
                      <m:sup>
                        <m:r>
                          <a:rPr lang="en-US" sz="2400" i="1">
                            <a:latin typeface="Cambria Math" panose="02040503050406030204" pitchFamily="18" charset="0"/>
                          </a:rPr>
                          <m:t>′</m:t>
                        </m:r>
                      </m:sup>
                    </m:sSup>
                  </m:oMath>
                </a14:m>
                <a:r>
                  <a:rPr lang="en-US" sz="2400" dirty="0"/>
                  <a:t>.</a:t>
                </a:r>
              </a:p>
              <a:p>
                <a:pPr>
                  <a:lnSpc>
                    <a:spcPct val="120000"/>
                  </a:lnSpc>
                  <a:spcBef>
                    <a:spcPts val="0"/>
                  </a:spcBef>
                  <a:spcAft>
                    <a:spcPts val="1200"/>
                  </a:spcAft>
                </a:pPr>
                <a:r>
                  <a:rPr lang="en-US" sz="2400" b="1" i="1" dirty="0"/>
                  <a:t>Vertex attributes</a:t>
                </a:r>
                <a:r>
                  <a:rPr lang="en-US" sz="2400" dirty="0"/>
                  <a:t>, </a:t>
                </a:r>
                <a:r>
                  <a:rPr lang="en-US" sz="2400" b="1" i="1" dirty="0"/>
                  <a:t>edge attributes</a:t>
                </a:r>
                <a:r>
                  <a:rPr lang="en-US" sz="2400" dirty="0"/>
                  <a:t>, and </a:t>
                </a:r>
                <a:r>
                  <a:rPr lang="en-US" sz="2400" b="1" i="1" dirty="0"/>
                  <a:t>graph attributes</a:t>
                </a:r>
                <a:r>
                  <a:rPr lang="en-US" sz="2400" dirty="0"/>
                  <a:t> contain additional information for a network. Equipping a graph with these is referred to as </a:t>
                </a:r>
                <a:r>
                  <a:rPr lang="en-US" sz="2400" b="1" i="1" dirty="0"/>
                  <a:t>decorating the graph</a:t>
                </a:r>
                <a:r>
                  <a:rPr lang="en-US" sz="2400" dirty="0"/>
                  <a:t>.</a:t>
                </a:r>
              </a:p>
              <a:p>
                <a:pPr>
                  <a:lnSpc>
                    <a:spcPct val="120000"/>
                  </a:lnSpc>
                  <a:spcBef>
                    <a:spcPts val="0"/>
                  </a:spcBef>
                  <a:spcAft>
                    <a:spcPts val="600"/>
                  </a:spcAft>
                </a:pPr>
                <a:r>
                  <a:rPr lang="en-US" sz="2400" dirty="0"/>
                  <a:t>For an </a:t>
                </a:r>
                <a:r>
                  <a:rPr lang="en-US" sz="2400" b="1" i="1" dirty="0"/>
                  <a:t>undirected</a:t>
                </a:r>
                <a:r>
                  <a:rPr lang="en-US" sz="2400" dirty="0"/>
                  <a:t> graph </a:t>
                </a:r>
                <a14:m>
                  <m:oMath xmlns:m="http://schemas.openxmlformats.org/officeDocument/2006/math">
                    <m:r>
                      <a:rPr lang="en-US" sz="2400" i="1">
                        <a:latin typeface="Cambria Math" panose="02040503050406030204" pitchFamily="18" charset="0"/>
                      </a:rPr>
                      <m:t>𝐺</m:t>
                    </m:r>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𝑉</m:t>
                        </m:r>
                        <m:r>
                          <a:rPr lang="en-US" sz="2400" i="1">
                            <a:latin typeface="Cambria Math" panose="02040503050406030204" pitchFamily="18" charset="0"/>
                          </a:rPr>
                          <m:t>,</m:t>
                        </m:r>
                        <m:r>
                          <a:rPr lang="en-US" sz="2400" i="1">
                            <a:latin typeface="Cambria Math" panose="02040503050406030204" pitchFamily="18" charset="0"/>
                          </a:rPr>
                          <m:t>𝐸</m:t>
                        </m:r>
                      </m:e>
                    </m:d>
                  </m:oMath>
                </a14:m>
                <a:r>
                  <a:rPr lang="en-US" sz="2400" dirty="0"/>
                  <a:t> and a </a:t>
                </a:r>
                <a:r>
                  <a:rPr lang="en-US" sz="2400" b="1" i="1" dirty="0"/>
                  <a:t>directed</a:t>
                </a:r>
                <a:r>
                  <a:rPr lang="en-US" sz="2400" dirty="0"/>
                  <a:t> graph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𝐺</m:t>
                        </m:r>
                      </m:e>
                      <m:sub>
                        <m:r>
                          <a:rPr lang="en-US" sz="2400" b="0" i="1" smtClean="0">
                            <a:latin typeface="Cambria Math" panose="02040503050406030204" pitchFamily="18" charset="0"/>
                          </a:rPr>
                          <m:t>𝑑</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𝑑</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𝑑</m:t>
                            </m:r>
                          </m:sub>
                        </m:sSub>
                      </m:e>
                    </m:d>
                  </m:oMath>
                </a14:m>
                <a:r>
                  <a:rPr lang="en-US" sz="2400" dirty="0"/>
                  <a:t>:</a:t>
                </a:r>
              </a:p>
              <a:p>
                <a:pPr marL="576263" indent="-342900">
                  <a:lnSpc>
                    <a:spcPct val="120000"/>
                  </a:lnSpc>
                  <a:spcBef>
                    <a:spcPts val="0"/>
                  </a:spcBef>
                  <a:buFont typeface="Wingdings" panose="05000000000000000000" pitchFamily="2" charset="2"/>
                  <a:buChar char="§"/>
                </a:pPr>
                <a:r>
                  <a:rPr lang="en-US" sz="2400" dirty="0"/>
                  <a:t>Two vertices </a:t>
                </a:r>
                <a14:m>
                  <m:oMath xmlns:m="http://schemas.openxmlformats.org/officeDocument/2006/math">
                    <m:r>
                      <a:rPr lang="en-US" sz="2400" i="1">
                        <a:latin typeface="Cambria Math" panose="02040503050406030204" pitchFamily="18" charset="0"/>
                      </a:rPr>
                      <m:t>𝑢</m:t>
                    </m:r>
                    <m:r>
                      <a:rPr lang="en-US" sz="2400" i="1">
                        <a:latin typeface="Cambria Math" panose="02040503050406030204" pitchFamily="18" charset="0"/>
                      </a:rPr>
                      <m:t>,</m:t>
                    </m:r>
                    <m:r>
                      <a:rPr lang="en-US" sz="2400" i="1">
                        <a:latin typeface="Cambria Math" panose="02040503050406030204" pitchFamily="18" charset="0"/>
                      </a:rPr>
                      <m:t>𝑣</m:t>
                    </m:r>
                  </m:oMath>
                </a14:m>
                <a:r>
                  <a:rPr lang="en-US" sz="2400" i="1" dirty="0"/>
                  <a:t> </a:t>
                </a:r>
                <a:r>
                  <a:rPr lang="en-US" sz="2400" dirty="0"/>
                  <a:t>are </a:t>
                </a:r>
                <a:r>
                  <a:rPr lang="en-US" sz="2400" b="1" i="1" dirty="0"/>
                  <a:t>adjacent</a:t>
                </a:r>
                <a:r>
                  <a:rPr lang="en-US" sz="2400" i="1" dirty="0"/>
                  <a:t> </a:t>
                </a:r>
                <a:r>
                  <a:rPr lang="en-US" sz="2400" dirty="0"/>
                  <a:t>if joined by an edge, and are also referred to as </a:t>
                </a:r>
                <a:r>
                  <a:rPr lang="en-US" sz="2400" b="1" i="1" dirty="0"/>
                  <a:t>neighbors</a:t>
                </a:r>
                <a:r>
                  <a:rPr lang="en-US" sz="2400" dirty="0"/>
                  <a:t> of order 1. Two edges </a:t>
                </a:r>
                <a14:m>
                  <m:oMath xmlns:m="http://schemas.openxmlformats.org/officeDocument/2006/math">
                    <m:r>
                      <a:rPr lang="en-US" sz="2400" i="1">
                        <a:latin typeface="Cambria Math" panose="02040503050406030204" pitchFamily="18" charset="0"/>
                      </a:rPr>
                      <m:t>𝑒</m:t>
                    </m:r>
                    <m:r>
                      <a:rPr lang="en-US" sz="2400" i="1">
                        <a:latin typeface="Cambria Math" panose="02040503050406030204" pitchFamily="18" charset="0"/>
                      </a:rPr>
                      <m:t>,</m:t>
                    </m:r>
                    <m:r>
                      <a:rPr lang="en-US" sz="2400" i="1">
                        <a:latin typeface="Cambria Math" panose="02040503050406030204" pitchFamily="18" charset="0"/>
                      </a:rPr>
                      <m:t>𝑓</m:t>
                    </m:r>
                  </m:oMath>
                </a14:m>
                <a:r>
                  <a:rPr lang="en-US" sz="2400" dirty="0"/>
                  <a:t> are </a:t>
                </a:r>
                <a:r>
                  <a:rPr lang="en-US" sz="2400" b="1" i="1" dirty="0"/>
                  <a:t>adjacent</a:t>
                </a:r>
                <a:r>
                  <a:rPr lang="en-US" sz="2400" dirty="0"/>
                  <a:t> if joined by a common endpoint in </a:t>
                </a:r>
                <a:r>
                  <a:rPr lang="en-US" sz="2400" i="1" dirty="0"/>
                  <a:t>V</a:t>
                </a:r>
                <a:r>
                  <a:rPr lang="en-US" sz="2400" dirty="0"/>
                  <a:t>. </a:t>
                </a:r>
              </a:p>
              <a:p>
                <a:pPr marL="576263" indent="-342900">
                  <a:lnSpc>
                    <a:spcPct val="120000"/>
                  </a:lnSpc>
                  <a:spcBef>
                    <a:spcPts val="0"/>
                  </a:spcBef>
                  <a:buFont typeface="Wingdings" panose="05000000000000000000" pitchFamily="2" charset="2"/>
                  <a:buChar char="§"/>
                </a:pPr>
                <a:r>
                  <a:rPr lang="en-US" sz="2400" dirty="0"/>
                  <a:t>The number of edges incident on a vertex </a:t>
                </a:r>
                <a14:m>
                  <m:oMath xmlns:m="http://schemas.openxmlformats.org/officeDocument/2006/math">
                    <m:r>
                      <a:rPr lang="en-US" sz="2400" i="1">
                        <a:latin typeface="Cambria Math" panose="02040503050406030204" pitchFamily="18" charset="0"/>
                      </a:rPr>
                      <m:t>𝑣</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𝑉</m:t>
                    </m:r>
                  </m:oMath>
                </a14:m>
                <a:r>
                  <a:rPr lang="en-US" sz="2400" i="1" dirty="0"/>
                  <a:t> </a:t>
                </a:r>
                <a:r>
                  <a:rPr lang="en-US" sz="2400" dirty="0"/>
                  <a:t>is the </a:t>
                </a:r>
                <a:r>
                  <a:rPr lang="en-US" sz="2400" b="1" i="1" dirty="0"/>
                  <a:t>degree</a:t>
                </a: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𝑣</m:t>
                        </m:r>
                      </m:sub>
                    </m:sSub>
                  </m:oMath>
                </a14:m>
                <a:r>
                  <a:rPr lang="en-US" sz="2400" dirty="0"/>
                  <a:t> of that vertex. The </a:t>
                </a:r>
                <a:r>
                  <a:rPr lang="en-US" sz="2400" b="1" i="1" dirty="0"/>
                  <a:t>in-degree</a:t>
                </a:r>
                <a:r>
                  <a:rPr lang="en-US" sz="2400" dirty="0"/>
                  <a:t>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𝑑</m:t>
                        </m:r>
                      </m:e>
                      <m:sub>
                        <m:r>
                          <a:rPr lang="en-US" sz="2400" i="1">
                            <a:latin typeface="Cambria Math" panose="02040503050406030204" pitchFamily="18" charset="0"/>
                          </a:rPr>
                          <m:t>𝑣</m:t>
                        </m:r>
                      </m:sub>
                      <m:sup>
                        <m:r>
                          <a:rPr lang="en-US" sz="2400" i="1">
                            <a:latin typeface="Cambria Math" panose="02040503050406030204" pitchFamily="18" charset="0"/>
                          </a:rPr>
                          <m:t>𝑖𝑛</m:t>
                        </m:r>
                      </m:sup>
                    </m:sSubSup>
                  </m:oMath>
                </a14:m>
                <a:r>
                  <a:rPr lang="en-US" sz="2400" dirty="0"/>
                  <a:t> of a vertex </a:t>
                </a:r>
                <a14:m>
                  <m:oMath xmlns:m="http://schemas.openxmlformats.org/officeDocument/2006/math">
                    <m:r>
                      <a:rPr lang="en-US" sz="2400" i="1">
                        <a:latin typeface="Cambria Math" panose="02040503050406030204" pitchFamily="18" charset="0"/>
                      </a:rPr>
                      <m:t>𝑣</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𝑑</m:t>
                        </m:r>
                      </m:sub>
                    </m:sSub>
                  </m:oMath>
                </a14:m>
                <a:r>
                  <a:rPr lang="en-US" sz="2400" dirty="0"/>
                  <a:t> is the number of edges that end in </a:t>
                </a:r>
                <a14:m>
                  <m:oMath xmlns:m="http://schemas.openxmlformats.org/officeDocument/2006/math">
                    <m:r>
                      <a:rPr lang="en-US" sz="2400" i="1">
                        <a:latin typeface="Cambria Math" panose="02040503050406030204" pitchFamily="18" charset="0"/>
                      </a:rPr>
                      <m:t>𝑣</m:t>
                    </m:r>
                  </m:oMath>
                </a14:m>
                <a:r>
                  <a:rPr lang="en-US" sz="2400" dirty="0"/>
                  <a:t>. The </a:t>
                </a:r>
                <a:r>
                  <a:rPr lang="en-US" sz="2400" b="1" i="1" dirty="0"/>
                  <a:t>out-degree</a:t>
                </a:r>
                <a:r>
                  <a:rPr lang="en-US" sz="2400" dirty="0"/>
                  <a:t>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𝑑</m:t>
                        </m:r>
                      </m:e>
                      <m:sub>
                        <m:r>
                          <a:rPr lang="en-US" sz="2400" i="1">
                            <a:latin typeface="Cambria Math" panose="02040503050406030204" pitchFamily="18" charset="0"/>
                          </a:rPr>
                          <m:t>𝑣</m:t>
                        </m:r>
                      </m:sub>
                      <m:sup>
                        <m:r>
                          <a:rPr lang="en-US" sz="2400" i="1">
                            <a:latin typeface="Cambria Math" panose="02040503050406030204" pitchFamily="18" charset="0"/>
                          </a:rPr>
                          <m:t>𝑜𝑢𝑡</m:t>
                        </m:r>
                      </m:sup>
                    </m:sSubSup>
                  </m:oMath>
                </a14:m>
                <a:r>
                  <a:rPr lang="en-US" sz="2400" dirty="0"/>
                  <a:t> of a vertex </a:t>
                </a:r>
                <a14:m>
                  <m:oMath xmlns:m="http://schemas.openxmlformats.org/officeDocument/2006/math">
                    <m:r>
                      <a:rPr lang="en-US" sz="2400" i="1">
                        <a:latin typeface="Cambria Math" panose="02040503050406030204" pitchFamily="18" charset="0"/>
                      </a:rPr>
                      <m:t>𝑣</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𝑑</m:t>
                        </m:r>
                      </m:sub>
                    </m:sSub>
                  </m:oMath>
                </a14:m>
                <a:r>
                  <a:rPr lang="en-US" sz="2400" dirty="0"/>
                  <a:t>is the number of edges that start with </a:t>
                </a:r>
                <a14:m>
                  <m:oMath xmlns:m="http://schemas.openxmlformats.org/officeDocument/2006/math">
                    <m:r>
                      <a:rPr lang="en-US" sz="2400" i="1">
                        <a:latin typeface="Cambria Math" panose="02040503050406030204" pitchFamily="18" charset="0"/>
                      </a:rPr>
                      <m:t>𝑣</m:t>
                    </m:r>
                  </m:oMath>
                </a14:m>
                <a:r>
                  <a:rPr lang="en-US" sz="2400" dirty="0"/>
                  <a:t>.</a:t>
                </a:r>
              </a:p>
              <a:p>
                <a:pPr marL="576263" indent="-342900">
                  <a:lnSpc>
                    <a:spcPct val="120000"/>
                  </a:lnSpc>
                  <a:spcBef>
                    <a:spcPts val="0"/>
                  </a:spcBef>
                  <a:buFont typeface="Wingdings" panose="05000000000000000000" pitchFamily="2" charset="2"/>
                  <a:buChar char="§"/>
                </a:pPr>
                <a:r>
                  <a:rPr lang="en-US" sz="2400" dirty="0"/>
                  <a:t>If </a:t>
                </a:r>
                <a14:m>
                  <m:oMath xmlns:m="http://schemas.openxmlformats.org/officeDocument/2006/math">
                    <m:r>
                      <a:rPr lang="en-US" sz="2400" i="1">
                        <a:latin typeface="Cambria Math" panose="02040503050406030204" pitchFamily="18" charset="0"/>
                      </a:rPr>
                      <m:t>𝐺</m:t>
                    </m:r>
                  </m:oMath>
                </a14:m>
                <a:r>
                  <a:rPr lang="en-US" sz="2400" dirty="0"/>
                  <a:t> is weighted, then the sum of the weights of all edges incident on a vertex </a:t>
                </a:r>
                <a14:m>
                  <m:oMath xmlns:m="http://schemas.openxmlformats.org/officeDocument/2006/math">
                    <m:r>
                      <a:rPr lang="en-US" sz="2400" i="1">
                        <a:latin typeface="Cambria Math" panose="02040503050406030204" pitchFamily="18" charset="0"/>
                      </a:rPr>
                      <m:t>𝑣</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𝑉</m:t>
                    </m:r>
                  </m:oMath>
                </a14:m>
                <a:r>
                  <a:rPr lang="en-US" sz="2400" i="1" dirty="0"/>
                  <a:t> </a:t>
                </a:r>
                <a:r>
                  <a:rPr lang="en-US" sz="2400" dirty="0"/>
                  <a:t>is the </a:t>
                </a:r>
                <a:r>
                  <a:rPr lang="en-US" sz="2400" b="1" i="1" dirty="0"/>
                  <a:t>strength</a:t>
                </a: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𝑣</m:t>
                        </m:r>
                      </m:sub>
                    </m:sSub>
                  </m:oMath>
                </a14:m>
                <a:r>
                  <a:rPr lang="en-US" sz="2400" dirty="0"/>
                  <a:t> of that vertex.</a:t>
                </a:r>
              </a:p>
              <a:p>
                <a:pPr marL="576263" indent="-342900">
                  <a:lnSpc>
                    <a:spcPct val="120000"/>
                  </a:lnSpc>
                  <a:spcBef>
                    <a:spcPts val="0"/>
                  </a:spcBef>
                  <a:buFont typeface="Wingdings" panose="05000000000000000000" pitchFamily="2" charset="2"/>
                  <a:buChar char="§"/>
                </a:pPr>
                <a:r>
                  <a:rPr lang="en-US" sz="2400" dirty="0"/>
                  <a:t>A </a:t>
                </a:r>
                <a:r>
                  <a:rPr lang="en-US" sz="2400" b="1" i="1" dirty="0"/>
                  <a:t>walk</a:t>
                </a:r>
                <a:r>
                  <a:rPr lang="en-US" sz="2400" dirty="0"/>
                  <a:t> on </a:t>
                </a:r>
                <a14:m>
                  <m:oMath xmlns:m="http://schemas.openxmlformats.org/officeDocument/2006/math">
                    <m:r>
                      <a:rPr lang="en-US" sz="2400" i="1">
                        <a:latin typeface="Cambria Math" panose="02040503050406030204" pitchFamily="18" charset="0"/>
                      </a:rPr>
                      <m:t>𝐺</m:t>
                    </m:r>
                  </m:oMath>
                </a14:m>
                <a:r>
                  <a:rPr lang="en-US" sz="2400" dirty="0"/>
                  <a:t> is any sequence of vertices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0</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𝑣</m:t>
                        </m:r>
                      </m:e>
                      <m:sub>
                        <m:r>
                          <a:rPr lang="en-US" sz="2400" i="1">
                            <a:latin typeface="Cambria Math" panose="02040503050406030204" pitchFamily="18" charset="0"/>
                            <a:ea typeface="Cambria Math" panose="02040503050406030204" pitchFamily="18" charset="0"/>
                          </a:rPr>
                          <m:t>𝑙</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𝑉</m:t>
                    </m:r>
                  </m:oMath>
                </a14:m>
                <a:r>
                  <a:rPr lang="en-US" sz="2400" dirty="0"/>
                  <a:t> such that each consecutive pair is connected by an edge. Its length is the number of edges on the walk. A </a:t>
                </a:r>
                <a:r>
                  <a:rPr lang="en-US" sz="2400" b="1" i="1" dirty="0"/>
                  <a:t>trail</a:t>
                </a:r>
                <a:r>
                  <a:rPr lang="en-US" sz="2400" dirty="0"/>
                  <a:t> on </a:t>
                </a:r>
                <a14:m>
                  <m:oMath xmlns:m="http://schemas.openxmlformats.org/officeDocument/2006/math">
                    <m:r>
                      <a:rPr lang="en-US" sz="2400" i="1">
                        <a:latin typeface="Cambria Math" panose="02040503050406030204" pitchFamily="18" charset="0"/>
                      </a:rPr>
                      <m:t>𝐺</m:t>
                    </m:r>
                  </m:oMath>
                </a14:m>
                <a:r>
                  <a:rPr lang="en-US" sz="2400" dirty="0"/>
                  <a:t> is a walk without repeated edges. A </a:t>
                </a:r>
                <a:r>
                  <a:rPr lang="en-US" sz="2400" b="1" i="1" dirty="0"/>
                  <a:t>path</a:t>
                </a:r>
                <a:r>
                  <a:rPr lang="en-US" sz="2400" dirty="0"/>
                  <a:t> on </a:t>
                </a:r>
                <a14:m>
                  <m:oMath xmlns:m="http://schemas.openxmlformats.org/officeDocument/2006/math">
                    <m:r>
                      <a:rPr lang="en-US" sz="2400" i="1">
                        <a:latin typeface="Cambria Math" panose="02040503050406030204" pitchFamily="18" charset="0"/>
                      </a:rPr>
                      <m:t>𝐺</m:t>
                    </m:r>
                  </m:oMath>
                </a14:m>
                <a:r>
                  <a:rPr lang="en-US" sz="2400" dirty="0"/>
                  <a:t> is a walk without repeated vertices. A </a:t>
                </a:r>
                <a:r>
                  <a:rPr lang="en-US" sz="2400" b="1" i="1" dirty="0"/>
                  <a:t>circuit</a:t>
                </a:r>
                <a:r>
                  <a:rPr lang="en-US" sz="2400" dirty="0"/>
                  <a:t> on </a:t>
                </a:r>
                <a14:m>
                  <m:oMath xmlns:m="http://schemas.openxmlformats.org/officeDocument/2006/math">
                    <m:r>
                      <a:rPr lang="en-US" sz="2400" i="1">
                        <a:latin typeface="Cambria Math" panose="02040503050406030204" pitchFamily="18" charset="0"/>
                      </a:rPr>
                      <m:t>𝐺</m:t>
                    </m:r>
                  </m:oMath>
                </a14:m>
                <a:r>
                  <a:rPr lang="en-US" sz="2400" dirty="0"/>
                  <a:t> is a trail with the same vertex at the start and end. A </a:t>
                </a:r>
                <a:r>
                  <a:rPr lang="en-US" sz="2400" b="1" i="1" dirty="0"/>
                  <a:t>cycle</a:t>
                </a:r>
                <a:r>
                  <a:rPr lang="en-US" sz="2400" dirty="0"/>
                  <a:t> on </a:t>
                </a:r>
                <a14:m>
                  <m:oMath xmlns:m="http://schemas.openxmlformats.org/officeDocument/2006/math">
                    <m:r>
                      <a:rPr lang="en-US" sz="2400" i="1">
                        <a:latin typeface="Cambria Math" panose="02040503050406030204" pitchFamily="18" charset="0"/>
                      </a:rPr>
                      <m:t>𝐺</m:t>
                    </m:r>
                  </m:oMath>
                </a14:m>
                <a:r>
                  <a:rPr lang="en-US" sz="2400" dirty="0"/>
                  <a:t> is a circuit with no repeated vertices except for the start and end vertex. Note that a self-loop is also a cycle. A directed </a:t>
                </a:r>
                <a:r>
                  <a:rPr lang="en-US" sz="2400" b="1" i="1" dirty="0"/>
                  <a:t>walk/trail/path/circuit/cycle </a:t>
                </a:r>
                <a:r>
                  <a:rPr lang="en-US" sz="2400" dirty="0"/>
                  <a:t>of length </a:t>
                </a:r>
                <a14:m>
                  <m:oMath xmlns:m="http://schemas.openxmlformats.org/officeDocument/2006/math">
                    <m:r>
                      <a:rPr lang="en-US" sz="2400" i="1">
                        <a:latin typeface="Cambria Math" panose="02040503050406030204" pitchFamily="18" charset="0"/>
                      </a:rPr>
                      <m:t>𝑙</m:t>
                    </m:r>
                  </m:oMath>
                </a14:m>
                <a:r>
                  <a:rPr lang="en-US" sz="2400" dirty="0"/>
                  <a:t> proceeds from tail to head along edges between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0</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𝑣</m:t>
                        </m:r>
                      </m:e>
                      <m:sub>
                        <m:r>
                          <a:rPr lang="en-US" sz="2400" i="1">
                            <a:latin typeface="Cambria Math" panose="02040503050406030204" pitchFamily="18" charset="0"/>
                            <a:ea typeface="Cambria Math" panose="02040503050406030204" pitchFamily="18" charset="0"/>
                          </a:rPr>
                          <m:t>𝑙</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𝑑</m:t>
                        </m:r>
                      </m:sub>
                    </m:sSub>
                  </m:oMath>
                </a14:m>
                <a:r>
                  <a:rPr lang="en-US" sz="2400" dirty="0"/>
                  <a:t>.</a:t>
                </a:r>
              </a:p>
              <a:p>
                <a:pPr marL="576263" indent="-342900">
                  <a:lnSpc>
                    <a:spcPct val="120000"/>
                  </a:lnSpc>
                  <a:spcBef>
                    <a:spcPts val="0"/>
                  </a:spcBef>
                  <a:buFont typeface="Wingdings" panose="05000000000000000000" pitchFamily="2" charset="2"/>
                  <a:buChar char="§"/>
                </a:pPr>
                <a:r>
                  <a:rPr lang="en-US" sz="2400" dirty="0"/>
                  <a:t>A vertex </a:t>
                </a:r>
                <a14:m>
                  <m:oMath xmlns:m="http://schemas.openxmlformats.org/officeDocument/2006/math">
                    <m:r>
                      <a:rPr lang="en-US" sz="2400" i="1">
                        <a:latin typeface="Cambria Math" panose="02040503050406030204" pitchFamily="18" charset="0"/>
                      </a:rPr>
                      <m:t>𝑣</m:t>
                    </m:r>
                  </m:oMath>
                </a14:m>
                <a:r>
                  <a:rPr lang="en-US" sz="2400" dirty="0"/>
                  <a:t> is </a:t>
                </a:r>
                <a:r>
                  <a:rPr lang="en-US" sz="2400" b="1" i="1" dirty="0"/>
                  <a:t>reachable</a:t>
                </a:r>
                <a:r>
                  <a:rPr lang="en-US" sz="2400" dirty="0"/>
                  <a:t> from </a:t>
                </a:r>
                <a14:m>
                  <m:oMath xmlns:m="http://schemas.openxmlformats.org/officeDocument/2006/math">
                    <m:r>
                      <a:rPr lang="en-US" sz="2400" i="1">
                        <a:latin typeface="Cambria Math" panose="02040503050406030204" pitchFamily="18" charset="0"/>
                      </a:rPr>
                      <m:t>𝑢</m:t>
                    </m:r>
                  </m:oMath>
                </a14:m>
                <a:r>
                  <a:rPr lang="en-US" sz="2400" dirty="0"/>
                  <a:t> if there exists a walk from </a:t>
                </a:r>
                <a14:m>
                  <m:oMath xmlns:m="http://schemas.openxmlformats.org/officeDocument/2006/math">
                    <m:r>
                      <a:rPr lang="en-US" sz="2400" i="1">
                        <a:latin typeface="Cambria Math" panose="02040503050406030204" pitchFamily="18" charset="0"/>
                      </a:rPr>
                      <m:t>𝑢</m:t>
                    </m:r>
                  </m:oMath>
                </a14:m>
                <a:r>
                  <a:rPr lang="en-US" sz="2400" dirty="0"/>
                  <a:t> to </a:t>
                </a:r>
                <a14:m>
                  <m:oMath xmlns:m="http://schemas.openxmlformats.org/officeDocument/2006/math">
                    <m:r>
                      <a:rPr lang="en-US" sz="2400" i="1">
                        <a:latin typeface="Cambria Math" panose="02040503050406030204" pitchFamily="18" charset="0"/>
                      </a:rPr>
                      <m:t>𝑣</m:t>
                    </m:r>
                  </m:oMath>
                </a14:m>
                <a:r>
                  <a:rPr lang="en-US" sz="2400" dirty="0"/>
                  <a:t> in </a:t>
                </a:r>
                <a14:m>
                  <m:oMath xmlns:m="http://schemas.openxmlformats.org/officeDocument/2006/math">
                    <m:r>
                      <a:rPr lang="en-US" sz="2400" i="1">
                        <a:latin typeface="Cambria Math" panose="02040503050406030204" pitchFamily="18" charset="0"/>
                      </a:rPr>
                      <m:t>𝐺</m:t>
                    </m:r>
                  </m:oMath>
                </a14:m>
                <a:r>
                  <a:rPr lang="en-US" sz="2400" dirty="0"/>
                  <a:t>, or a directed walk in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𝐺</m:t>
                        </m:r>
                      </m:e>
                      <m:sub>
                        <m:r>
                          <a:rPr lang="en-US" sz="2400" i="1">
                            <a:latin typeface="Cambria Math" panose="02040503050406030204" pitchFamily="18" charset="0"/>
                          </a:rPr>
                          <m:t>𝑑</m:t>
                        </m:r>
                      </m:sub>
                    </m:sSub>
                  </m:oMath>
                </a14:m>
                <a:r>
                  <a:rPr lang="en-US" sz="2400" dirty="0"/>
                  <a:t>.</a:t>
                </a:r>
              </a:p>
              <a:p>
                <a:pPr marL="576263" indent="-342900">
                  <a:lnSpc>
                    <a:spcPct val="120000"/>
                  </a:lnSpc>
                  <a:spcBef>
                    <a:spcPts val="0"/>
                  </a:spcBef>
                  <a:buFont typeface="Wingdings" panose="05000000000000000000" pitchFamily="2" charset="2"/>
                  <a:buChar char="§"/>
                </a:pPr>
                <a14:m>
                  <m:oMath xmlns:m="http://schemas.openxmlformats.org/officeDocument/2006/math">
                    <m:r>
                      <a:rPr lang="en-US" sz="2400" i="1">
                        <a:latin typeface="Cambria Math" panose="02040503050406030204" pitchFamily="18" charset="0"/>
                      </a:rPr>
                      <m:t>𝐺</m:t>
                    </m:r>
                  </m:oMath>
                </a14:m>
                <a:r>
                  <a:rPr lang="en-US" sz="2400" dirty="0"/>
                  <a:t> is </a:t>
                </a:r>
                <a:r>
                  <a:rPr lang="en-US" sz="2400" b="1" i="1" dirty="0"/>
                  <a:t>connected</a:t>
                </a:r>
                <a:r>
                  <a:rPr lang="en-US" sz="2400" dirty="0"/>
                  <a:t> if every vertex is reachable from every other.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𝐺</m:t>
                        </m:r>
                      </m:e>
                      <m:sub>
                        <m:r>
                          <a:rPr lang="en-US" sz="2400" i="1">
                            <a:latin typeface="Cambria Math" panose="02040503050406030204" pitchFamily="18" charset="0"/>
                          </a:rPr>
                          <m:t>𝑑</m:t>
                        </m:r>
                      </m:sub>
                    </m:sSub>
                  </m:oMath>
                </a14:m>
                <a:r>
                  <a:rPr lang="en-US" sz="2400" dirty="0"/>
                  <a:t> is </a:t>
                </a:r>
                <a:r>
                  <a:rPr lang="en-US" sz="2400" b="1" i="1" dirty="0"/>
                  <a:t>weakly connected </a:t>
                </a:r>
                <a:r>
                  <a:rPr lang="en-US" sz="2400" dirty="0"/>
                  <a:t>if its underlying undirected graph is connected; it is </a:t>
                </a:r>
                <a:r>
                  <a:rPr lang="en-US" sz="2400" b="1" i="1" dirty="0"/>
                  <a:t>strongly connected </a:t>
                </a:r>
                <a:r>
                  <a:rPr lang="en-US" sz="2400" dirty="0"/>
                  <a:t>if every </a:t>
                </a:r>
                <a14:m>
                  <m:oMath xmlns:m="http://schemas.openxmlformats.org/officeDocument/2006/math">
                    <m:r>
                      <a:rPr lang="en-US" sz="2400" i="1">
                        <a:latin typeface="Cambria Math" panose="02040503050406030204" pitchFamily="18" charset="0"/>
                      </a:rPr>
                      <m:t>𝑣</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𝑑</m:t>
                        </m:r>
                      </m:sub>
                    </m:sSub>
                  </m:oMath>
                </a14:m>
                <a:r>
                  <a:rPr lang="en-US" sz="2400" dirty="0"/>
                  <a:t>is </a:t>
                </a:r>
                <a:r>
                  <a:rPr lang="en-US" sz="2400" b="1" i="1" dirty="0"/>
                  <a:t>reachable</a:t>
                </a:r>
                <a:r>
                  <a:rPr lang="en-US" sz="2400" dirty="0"/>
                  <a:t> from every </a:t>
                </a:r>
                <a14:m>
                  <m:oMath xmlns:m="http://schemas.openxmlformats.org/officeDocument/2006/math">
                    <m:r>
                      <a:rPr lang="en-US" sz="2400" i="1">
                        <a:latin typeface="Cambria Math" panose="02040503050406030204" pitchFamily="18" charset="0"/>
                      </a:rPr>
                      <m:t>𝑢</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𝑑</m:t>
                        </m:r>
                      </m:sub>
                    </m:sSub>
                  </m:oMath>
                </a14:m>
                <a:r>
                  <a:rPr lang="en-US" sz="2400" dirty="0"/>
                  <a:t> by a directed walk.</a:t>
                </a:r>
              </a:p>
              <a:p>
                <a:pPr marL="576263" indent="-342900">
                  <a:lnSpc>
                    <a:spcPct val="120000"/>
                  </a:lnSpc>
                  <a:spcBef>
                    <a:spcPts val="0"/>
                  </a:spcBef>
                  <a:spcAft>
                    <a:spcPts val="1200"/>
                  </a:spcAft>
                  <a:buFont typeface="Wingdings" panose="05000000000000000000" pitchFamily="2" charset="2"/>
                  <a:buChar char="§"/>
                </a:pPr>
                <a:r>
                  <a:rPr lang="en-US" sz="2400" dirty="0"/>
                  <a:t>The (geodesic) </a:t>
                </a:r>
                <a:r>
                  <a:rPr lang="en-US" sz="2400" b="1" i="1" dirty="0"/>
                  <a:t>distance</a:t>
                </a:r>
                <a:r>
                  <a:rPr lang="en-US" sz="2400" dirty="0"/>
                  <a:t> </a:t>
                </a:r>
                <a14:m>
                  <m:oMath xmlns:m="http://schemas.openxmlformats.org/officeDocument/2006/math">
                    <m:r>
                      <a:rPr lang="en-US" sz="2400" i="1">
                        <a:latin typeface="Cambria Math" panose="02040503050406030204" pitchFamily="18" charset="0"/>
                      </a:rPr>
                      <m:t>𝑑𝑖𝑠𝑡</m:t>
                    </m:r>
                    <m:d>
                      <m:dPr>
                        <m:ctrlPr>
                          <a:rPr lang="en-US" sz="2400" i="1">
                            <a:latin typeface="Cambria Math" panose="02040503050406030204" pitchFamily="18" charset="0"/>
                          </a:rPr>
                        </m:ctrlPr>
                      </m:dPr>
                      <m:e>
                        <m:r>
                          <a:rPr lang="en-US" sz="2400" i="1">
                            <a:latin typeface="Cambria Math" panose="02040503050406030204" pitchFamily="18" charset="0"/>
                          </a:rPr>
                          <m:t>𝑢</m:t>
                        </m:r>
                        <m:r>
                          <a:rPr lang="en-US" sz="2400" i="1">
                            <a:latin typeface="Cambria Math" panose="02040503050406030204" pitchFamily="18" charset="0"/>
                          </a:rPr>
                          <m:t>,</m:t>
                        </m:r>
                        <m:r>
                          <a:rPr lang="en-US" sz="2400" i="1">
                            <a:latin typeface="Cambria Math" panose="02040503050406030204" pitchFamily="18" charset="0"/>
                          </a:rPr>
                          <m:t>𝑣</m:t>
                        </m:r>
                      </m:e>
                    </m:d>
                  </m:oMath>
                </a14:m>
                <a:r>
                  <a:rPr lang="en-US" sz="2400" dirty="0"/>
                  <a:t> between </a:t>
                </a:r>
                <a14:m>
                  <m:oMath xmlns:m="http://schemas.openxmlformats.org/officeDocument/2006/math">
                    <m:r>
                      <a:rPr lang="en-US" sz="2400" i="1">
                        <a:latin typeface="Cambria Math" panose="02040503050406030204" pitchFamily="18" charset="0"/>
                      </a:rPr>
                      <m:t>𝑢</m:t>
                    </m:r>
                  </m:oMath>
                </a14:m>
                <a:r>
                  <a:rPr lang="en-US" sz="2400" dirty="0"/>
                  <a:t> and </a:t>
                </a:r>
                <a14:m>
                  <m:oMath xmlns:m="http://schemas.openxmlformats.org/officeDocument/2006/math">
                    <m:r>
                      <a:rPr lang="en-US" sz="2400" i="1">
                        <a:latin typeface="Cambria Math" panose="02040503050406030204" pitchFamily="18" charset="0"/>
                      </a:rPr>
                      <m:t>𝑣</m:t>
                    </m:r>
                  </m:oMath>
                </a14:m>
                <a:r>
                  <a:rPr lang="en-US" sz="2400" dirty="0"/>
                  <a:t> is the length of the shortest (directed) path between them; equal to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if no such path exists. A weighted distance is the path with the lowest weight between them. The </a:t>
                </a:r>
                <a:r>
                  <a:rPr lang="en-US" sz="2400" b="1" i="1" dirty="0"/>
                  <a:t>diameter</a:t>
                </a:r>
                <a:r>
                  <a:rPr lang="en-US" sz="2400" dirty="0"/>
                  <a:t> of </a:t>
                </a:r>
                <a14:m>
                  <m:oMath xmlns:m="http://schemas.openxmlformats.org/officeDocument/2006/math">
                    <m:r>
                      <a:rPr lang="en-US" sz="2400" i="1">
                        <a:latin typeface="Cambria Math" panose="02040503050406030204" pitchFamily="18" charset="0"/>
                      </a:rPr>
                      <m:t>𝐺</m:t>
                    </m:r>
                  </m:oMath>
                </a14:m>
                <a:r>
                  <a:rPr lang="en-US" sz="2400" dirty="0"/>
                  <a:t> is the longest distance among all its existing shortest paths.</a:t>
                </a:r>
              </a:p>
              <a:p>
                <a:pPr>
                  <a:lnSpc>
                    <a:spcPct val="120000"/>
                  </a:lnSpc>
                  <a:spcBef>
                    <a:spcPts val="0"/>
                  </a:spcBef>
                  <a:spcAft>
                    <a:spcPts val="1200"/>
                  </a:spcAft>
                </a:pPr>
                <a:r>
                  <a:rPr lang="en-US" sz="2400" dirty="0"/>
                  <a:t>An </a:t>
                </a:r>
                <a:r>
                  <a:rPr lang="en-US" sz="2400" b="1" i="1" dirty="0"/>
                  <a:t>acyclic network </a:t>
                </a:r>
                <a:r>
                  <a:rPr lang="en-US" sz="2400" dirty="0"/>
                  <a:t>is a network without any cycles. A connected undirected acyclic network is called a </a:t>
                </a:r>
                <a:r>
                  <a:rPr lang="en-US" sz="2400" b="1" i="1" dirty="0"/>
                  <a:t>tree</a:t>
                </a:r>
                <a:r>
                  <a:rPr lang="en-US" sz="2400" dirty="0"/>
                  <a:t>. A </a:t>
                </a:r>
                <a:r>
                  <a:rPr lang="en-US" sz="2400" b="1" i="1" dirty="0"/>
                  <a:t>directed acyclic network</a:t>
                </a:r>
                <a:r>
                  <a:rPr lang="en-US" sz="2400" dirty="0"/>
                  <a:t>, or </a:t>
                </a:r>
                <a:r>
                  <a:rPr lang="en-US" sz="2400" b="1" i="1" dirty="0"/>
                  <a:t>DAG</a:t>
                </a:r>
                <a:r>
                  <a:rPr lang="en-US" sz="2400" dirty="0"/>
                  <a:t>, is a directed network without directed cycles. </a:t>
                </a:r>
                <a:r>
                  <a:rPr lang="en-US" sz="2400" dirty="0">
                    <a:cs typeface="Courier New" panose="02070309020205020404" pitchFamily="49" charset="0"/>
                  </a:rPr>
                  <a:t>A network whose vertices can be ordered such that its adjacency matrix is strictly lower triangular, or strictly upper triangular, represents a DAG.</a:t>
                </a:r>
                <a:endParaRPr lang="en-US" sz="2400" dirty="0"/>
              </a:p>
            </p:txBody>
          </p:sp>
        </mc:Choice>
        <mc:Fallback xmlns="">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644980"/>
                <a:ext cx="10515600" cy="6076495"/>
              </a:xfrm>
              <a:blipFill>
                <a:blip r:embed="rId3"/>
                <a:stretch>
                  <a:fillRect l="-58" r="-4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5</a:t>
            </a:fld>
            <a:endParaRPr lang="en-US"/>
          </a:p>
        </p:txBody>
      </p:sp>
    </p:spTree>
    <p:extLst>
      <p:ext uri="{BB962C8B-B14F-4D97-AF65-F5344CB8AC3E}">
        <p14:creationId xmlns:p14="http://schemas.microsoft.com/office/powerpoint/2010/main" val="421051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36525"/>
            <a:ext cx="10515600" cy="447676"/>
          </a:xfrm>
        </p:spPr>
        <p:txBody>
          <a:bodyPr>
            <a:normAutofit fontScale="90000"/>
          </a:bodyPr>
          <a:lstStyle/>
          <a:p>
            <a:pPr algn="ctr"/>
            <a:r>
              <a:rPr lang="en-US" sz="3600" dirty="0">
                <a:solidFill>
                  <a:srgbClr val="C00000"/>
                </a:solidFill>
                <a:latin typeface="+mn-lt"/>
              </a:rPr>
              <a:t>Lecture 3</a:t>
            </a:r>
            <a:endParaRPr lang="en-US" dirty="0">
              <a:solidFill>
                <a:srgbClr val="C00000"/>
              </a:solidFill>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644979"/>
                <a:ext cx="10515600" cy="5886449"/>
              </a:xfrm>
            </p:spPr>
            <p:txBody>
              <a:bodyPr>
                <a:normAutofit fontScale="55000" lnSpcReduction="20000"/>
              </a:bodyPr>
              <a:lstStyle/>
              <a:p>
                <a:pPr>
                  <a:lnSpc>
                    <a:spcPct val="120000"/>
                  </a:lnSpc>
                  <a:spcBef>
                    <a:spcPts val="0"/>
                  </a:spcBef>
                  <a:spcAft>
                    <a:spcPts val="1200"/>
                  </a:spcAft>
                </a:pPr>
                <a:r>
                  <a:rPr lang="en-US" sz="2400" dirty="0"/>
                  <a:t>A </a:t>
                </a:r>
                <a:r>
                  <a:rPr lang="en-US" sz="2400" b="1" i="1" dirty="0"/>
                  <a:t>bipartite network </a:t>
                </a:r>
                <a:r>
                  <a:rPr lang="en-US" sz="2400" dirty="0"/>
                  <a:t>is a network with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oMath>
                </a14:m>
                <a:r>
                  <a:rPr lang="en-US" sz="2400" dirty="0"/>
                  <a:t>vertices of type I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2</m:t>
                        </m:r>
                      </m:sub>
                    </m:sSub>
                  </m:oMath>
                </a14:m>
                <a:r>
                  <a:rPr lang="en-US" sz="2400" dirty="0"/>
                  <a:t> vertices of type II, and edges that run only between vertices of different types. An </a:t>
                </a:r>
                <a:r>
                  <a:rPr lang="en-US" sz="2400" b="1" i="1" dirty="0"/>
                  <a:t>incidence matrix </a:t>
                </a:r>
                <a14:m>
                  <m:oMath xmlns:m="http://schemas.openxmlformats.org/officeDocument/2006/math">
                    <m:r>
                      <a:rPr lang="en-US" sz="2400" i="1">
                        <a:latin typeface="Cambria Math" panose="02040503050406030204" pitchFamily="18" charset="0"/>
                      </a:rPr>
                      <m:t>𝐵</m:t>
                    </m:r>
                    <m:r>
                      <a:rPr lang="en-US" altLang="en-US" sz="2400" i="1">
                        <a:latin typeface="Cambria Math" panose="02040503050406030204" pitchFamily="18" charset="0"/>
                        <a:ea typeface="Cambria Math" panose="02040503050406030204" pitchFamily="18" charset="0"/>
                      </a:rPr>
                      <m:t>∈</m:t>
                    </m:r>
                    <m:sSup>
                      <m:sSupPr>
                        <m:ctrlPr>
                          <a:rPr lang="en-US" altLang="en-US" sz="2400" i="1">
                            <a:latin typeface="Cambria Math" panose="02040503050406030204" pitchFamily="18" charset="0"/>
                            <a:ea typeface="Cambria Math" panose="02040503050406030204" pitchFamily="18" charset="0"/>
                          </a:rPr>
                        </m:ctrlPr>
                      </m:sSupPr>
                      <m:e>
                        <m:r>
                          <a:rPr lang="en-US" altLang="en-US" sz="2400" i="1">
                            <a:latin typeface="Cambria Math" panose="02040503050406030204" pitchFamily="18" charset="0"/>
                            <a:ea typeface="Cambria Math" panose="02040503050406030204" pitchFamily="18" charset="0"/>
                          </a:rPr>
                          <m:t>ℝ</m:t>
                        </m:r>
                      </m:e>
                      <m:sup>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r>
                          <a:rPr lang="en-US" alt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sup>
                    </m:sSup>
                  </m:oMath>
                </a14:m>
                <a:r>
                  <a:rPr lang="en-US" sz="2400" dirty="0"/>
                  <a:t> for a bipartite network has type I represented on the rows, and type II on the columns such that </a:t>
                </a:r>
                <a14:m>
                  <m:oMath xmlns:m="http://schemas.openxmlformats.org/officeDocument/2006/math">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𝑏</m:t>
                        </m:r>
                      </m:e>
                      <m:sub>
                        <m:r>
                          <a:rPr lang="en-US" altLang="en-US" sz="2400" i="1">
                            <a:latin typeface="Cambria Math" panose="02040503050406030204" pitchFamily="18" charset="0"/>
                          </a:rPr>
                          <m:t>𝑖𝑗</m:t>
                        </m:r>
                      </m:sub>
                    </m:sSub>
                    <m:r>
                      <a:rPr lang="en-US" altLang="en-US" sz="2400" i="1">
                        <a:latin typeface="Cambria Math" panose="02040503050406030204" pitchFamily="18" charset="0"/>
                      </a:rPr>
                      <m:t>=</m:t>
                    </m:r>
                    <m:r>
                      <a:rPr lang="en-US" altLang="en-US" sz="2400" b="0" i="0" smtClean="0">
                        <a:latin typeface="Cambria Math" panose="02040503050406030204" pitchFamily="18" charset="0"/>
                      </a:rPr>
                      <m:t>1</m:t>
                    </m:r>
                  </m:oMath>
                </a14:m>
                <a:r>
                  <a:rPr lang="en-US" sz="2400" dirty="0"/>
                  <a:t> if there is an edge from item </a:t>
                </a:r>
                <a14:m>
                  <m:oMath xmlns:m="http://schemas.openxmlformats.org/officeDocument/2006/math">
                    <m:r>
                      <a:rPr lang="en-US" sz="2400" b="0" i="1" smtClean="0">
                        <a:latin typeface="Cambria Math" panose="02040503050406030204" pitchFamily="18" charset="0"/>
                      </a:rPr>
                      <m:t>𝑖</m:t>
                    </m:r>
                  </m:oMath>
                </a14:m>
                <a:r>
                  <a:rPr lang="en-US" sz="2400" dirty="0"/>
                  <a:t> of type I to item </a:t>
                </a:r>
                <a14:m>
                  <m:oMath xmlns:m="http://schemas.openxmlformats.org/officeDocument/2006/math">
                    <m:r>
                      <a:rPr lang="en-US" sz="2400" b="0" i="1" smtClean="0">
                        <a:latin typeface="Cambria Math" panose="02040503050406030204" pitchFamily="18" charset="0"/>
                      </a:rPr>
                      <m:t>𝑗</m:t>
                    </m:r>
                  </m:oMath>
                </a14:m>
                <a:r>
                  <a:rPr lang="en-US" sz="2400" dirty="0"/>
                  <a:t> of type II, and 0 otherwise. The </a:t>
                </a:r>
                <a:r>
                  <a:rPr lang="en-US" sz="2400" b="1" i="1" dirty="0"/>
                  <a:t>one-mode projection </a:t>
                </a:r>
                <a:r>
                  <a:rPr lang="en-US" sz="2400" dirty="0"/>
                  <a:t>onto either type I or type II of a bipartite network is the network that has only vertices of type I or II respectively and connects two vertices if they are both connected to respectively the same type II or type I element in the bipartite network. </a:t>
                </a:r>
              </a:p>
              <a:p>
                <a:pPr>
                  <a:lnSpc>
                    <a:spcPct val="120000"/>
                  </a:lnSpc>
                  <a:spcBef>
                    <a:spcPts val="0"/>
                  </a:spcBef>
                  <a:spcAft>
                    <a:spcPts val="1200"/>
                  </a:spcAft>
                </a:pPr>
                <a:r>
                  <a:rPr lang="en-US" altLang="en-US" sz="2400" dirty="0"/>
                  <a:t>A graph in R, being an R object, can be saved to disk and loaded again at a later date using the </a:t>
                </a:r>
                <a:r>
                  <a:rPr lang="en-US" altLang="en-US" sz="2400" dirty="0">
                    <a:latin typeface="Courier New" panose="02070309020205020404" pitchFamily="49" charset="0"/>
                    <a:cs typeface="Courier New" panose="02070309020205020404" pitchFamily="49" charset="0"/>
                  </a:rPr>
                  <a:t>save</a:t>
                </a:r>
                <a:r>
                  <a:rPr lang="en-US" altLang="en-US" sz="2400" dirty="0"/>
                  <a:t> and </a:t>
                </a:r>
                <a:r>
                  <a:rPr lang="en-US" altLang="en-US" sz="2400" dirty="0">
                    <a:latin typeface="Courier New" panose="02070309020205020404" pitchFamily="49" charset="0"/>
                    <a:cs typeface="Courier New" panose="02070309020205020404" pitchFamily="49" charset="0"/>
                  </a:rPr>
                  <a:t>load</a:t>
                </a:r>
                <a:r>
                  <a:rPr lang="en-US" altLang="en-US" sz="2400" dirty="0"/>
                  <a:t> functions in the base package of R.</a:t>
                </a:r>
              </a:p>
              <a:p>
                <a:pPr>
                  <a:lnSpc>
                    <a:spcPct val="120000"/>
                  </a:lnSpc>
                  <a:spcBef>
                    <a:spcPts val="0"/>
                  </a:spcBef>
                  <a:spcAft>
                    <a:spcPts val="1200"/>
                  </a:spcAft>
                </a:pPr>
                <a:r>
                  <a:rPr lang="en-US" altLang="en-US" sz="2400" dirty="0"/>
                  <a:t>An </a:t>
                </a:r>
                <a:r>
                  <a:rPr lang="en-US" altLang="en-US" sz="2400" b="1" i="1" dirty="0"/>
                  <a:t>edgelist</a:t>
                </a:r>
                <a:r>
                  <a:rPr lang="en-US" altLang="en-US" sz="2400" dirty="0"/>
                  <a:t> is a matrix with 2 columns, each row representing an edge of the graph, the from-edge in the first column, and the to-edge in the second.</a:t>
                </a:r>
              </a:p>
              <a:p>
                <a:pPr>
                  <a:lnSpc>
                    <a:spcPct val="120000"/>
                  </a:lnSpc>
                  <a:spcBef>
                    <a:spcPts val="0"/>
                  </a:spcBef>
                  <a:spcAft>
                    <a:spcPts val="1200"/>
                  </a:spcAft>
                </a:pPr>
                <a:r>
                  <a:rPr lang="en-US" altLang="en-US" sz="2400" dirty="0"/>
                  <a:t>We can create a graph from an adjacency matrix or an edge list using </a:t>
                </a:r>
                <a:r>
                  <a:rPr lang="en-US" altLang="en-US" sz="2400" dirty="0" err="1">
                    <a:latin typeface="Courier New" panose="02070309020205020404" pitchFamily="49" charset="0"/>
                    <a:cs typeface="Courier New" panose="02070309020205020404" pitchFamily="49" charset="0"/>
                  </a:rPr>
                  <a:t>graph_from_adjacency_matrix</a:t>
                </a:r>
                <a:r>
                  <a:rPr lang="en-US" altLang="en-US" sz="2400" dirty="0"/>
                  <a:t> or </a:t>
                </a:r>
                <a:r>
                  <a:rPr lang="en-US" altLang="en-US" sz="2400" dirty="0" err="1">
                    <a:latin typeface="Courier New" panose="02070309020205020404" pitchFamily="49" charset="0"/>
                    <a:cs typeface="Courier New" panose="02070309020205020404" pitchFamily="49" charset="0"/>
                  </a:rPr>
                  <a:t>graph_from_edgelist</a:t>
                </a:r>
                <a:r>
                  <a:rPr lang="en-US" altLang="en-US" sz="2400" dirty="0"/>
                  <a:t> respectively.</a:t>
                </a:r>
              </a:p>
              <a:p>
                <a:pPr>
                  <a:lnSpc>
                    <a:spcPct val="120000"/>
                  </a:lnSpc>
                  <a:spcBef>
                    <a:spcPts val="0"/>
                  </a:spcBef>
                  <a:spcAft>
                    <a:spcPts val="1200"/>
                  </a:spcAft>
                </a:pPr>
                <a:r>
                  <a:rPr lang="en-US" altLang="en-US" sz="2400" dirty="0"/>
                  <a:t>The </a:t>
                </a:r>
                <a:r>
                  <a:rPr lang="en-US" altLang="en-US" sz="2400" dirty="0" err="1">
                    <a:latin typeface="Courier New" panose="02070309020205020404" pitchFamily="49" charset="0"/>
                    <a:cs typeface="Courier New" panose="02070309020205020404" pitchFamily="49" charset="0"/>
                  </a:rPr>
                  <a:t>igraph</a:t>
                </a:r>
                <a:r>
                  <a:rPr lang="en-US" altLang="en-US" sz="2400" dirty="0"/>
                  <a:t> function </a:t>
                </a:r>
                <a:r>
                  <a:rPr lang="en-US" altLang="en-US" sz="2400" dirty="0" err="1">
                    <a:latin typeface="Courier New" panose="02070309020205020404" pitchFamily="49" charset="0"/>
                    <a:cs typeface="Courier New" panose="02070309020205020404" pitchFamily="49" charset="0"/>
                  </a:rPr>
                  <a:t>as_data_frame</a:t>
                </a:r>
                <a:r>
                  <a:rPr lang="en-US" altLang="en-US" sz="2400" dirty="0">
                    <a:latin typeface="Courier New" panose="02070309020205020404" pitchFamily="49" charset="0"/>
                    <a:cs typeface="Courier New" panose="02070309020205020404" pitchFamily="49" charset="0"/>
                  </a:rPr>
                  <a:t> </a:t>
                </a:r>
                <a:r>
                  <a:rPr lang="en-US" altLang="en-US" sz="2400" dirty="0"/>
                  <a:t>creates a data frame for the edges and/or vertices of a graph and their attributes. The </a:t>
                </a:r>
                <a:r>
                  <a:rPr lang="en-US" altLang="en-US" sz="2400" dirty="0">
                    <a:latin typeface="Courier New" panose="02070309020205020404" pitchFamily="49" charset="0"/>
                    <a:cs typeface="Courier New" panose="02070309020205020404" pitchFamily="49" charset="0"/>
                  </a:rPr>
                  <a:t>base</a:t>
                </a:r>
                <a:r>
                  <a:rPr lang="en-US" altLang="en-US" sz="2400" dirty="0"/>
                  <a:t> function </a:t>
                </a:r>
                <a:r>
                  <a:rPr lang="en-US" altLang="en-US" sz="2400" dirty="0" err="1">
                    <a:latin typeface="Courier New" panose="02070309020205020404" pitchFamily="49" charset="0"/>
                    <a:cs typeface="Courier New" panose="02070309020205020404" pitchFamily="49" charset="0"/>
                  </a:rPr>
                  <a:t>as.data.frame</a:t>
                </a:r>
                <a:r>
                  <a:rPr lang="en-US" altLang="en-US" sz="2400" dirty="0"/>
                  <a:t> can be used to create a data frame for the graph attributes of a graph. </a:t>
                </a:r>
              </a:p>
              <a:p>
                <a:pPr>
                  <a:lnSpc>
                    <a:spcPct val="120000"/>
                  </a:lnSpc>
                  <a:spcBef>
                    <a:spcPts val="0"/>
                  </a:spcBef>
                  <a:spcAft>
                    <a:spcPts val="1200"/>
                  </a:spcAft>
                </a:pPr>
                <a:r>
                  <a:rPr lang="en-US" altLang="en-US" sz="2400" dirty="0"/>
                  <a:t>A graph can be created from up to three data frames, edges plus attributes, vertices plus attributes, and graph attributes, using </a:t>
                </a:r>
                <a:r>
                  <a:rPr lang="en-US" altLang="en-US" sz="2400" dirty="0" err="1">
                    <a:latin typeface="Courier New" panose="02070309020205020404" pitchFamily="49" charset="0"/>
                    <a:cs typeface="Courier New" panose="02070309020205020404" pitchFamily="49" charset="0"/>
                  </a:rPr>
                  <a:t>graph_from_data_frame</a:t>
                </a:r>
                <a:r>
                  <a:rPr lang="en-US" altLang="en-US" sz="2400" dirty="0"/>
                  <a:t> and </a:t>
                </a:r>
                <a:r>
                  <a:rPr lang="en-US" altLang="en-US" sz="2400" dirty="0" err="1">
                    <a:latin typeface="Courier New" panose="02070309020205020404" pitchFamily="49" charset="0"/>
                    <a:cs typeface="Courier New" panose="02070309020205020404" pitchFamily="49" charset="0"/>
                  </a:rPr>
                  <a:t>graph_attr_from_df</a:t>
                </a:r>
                <a:r>
                  <a:rPr lang="en-US" altLang="en-US" sz="2400" dirty="0"/>
                  <a:t>. We may obtain external text files or an excel spreadsheet, load them into R as data frames using </a:t>
                </a:r>
                <a:r>
                  <a:rPr lang="en-US" altLang="en-US" sz="2400" dirty="0" err="1">
                    <a:latin typeface="Courier New" panose="02070309020205020404" pitchFamily="49" charset="0"/>
                    <a:cs typeface="Courier New" panose="02070309020205020404" pitchFamily="49" charset="0"/>
                  </a:rPr>
                  <a:t>read.table</a:t>
                </a:r>
                <a:r>
                  <a:rPr lang="en-US" altLang="en-US" sz="2400" dirty="0">
                    <a:latin typeface="Courier New" panose="02070309020205020404" pitchFamily="49" charset="0"/>
                    <a:cs typeface="Courier New" panose="02070309020205020404" pitchFamily="49" charset="0"/>
                  </a:rPr>
                  <a:t> </a:t>
                </a:r>
                <a:r>
                  <a:rPr lang="en-US" altLang="en-US" sz="2400" dirty="0"/>
                  <a:t>or </a:t>
                </a:r>
                <a:r>
                  <a:rPr lang="en-US" altLang="en-US" sz="2400" dirty="0" err="1">
                    <a:latin typeface="Courier New" panose="02070309020205020404" pitchFamily="49" charset="0"/>
                    <a:cs typeface="Courier New" panose="02070309020205020404" pitchFamily="49" charset="0"/>
                  </a:rPr>
                  <a:t>read_excel</a:t>
                </a:r>
                <a:r>
                  <a:rPr lang="en-US" altLang="en-US" sz="2400" dirty="0"/>
                  <a:t> respectively, then turn them into a graph. </a:t>
                </a:r>
              </a:p>
              <a:p>
                <a:pPr>
                  <a:lnSpc>
                    <a:spcPct val="120000"/>
                  </a:lnSpc>
                  <a:spcBef>
                    <a:spcPts val="0"/>
                  </a:spcBef>
                  <a:spcAft>
                    <a:spcPts val="1200"/>
                  </a:spcAft>
                </a:pPr>
                <a:r>
                  <a:rPr lang="en-US" altLang="en-US" sz="2400" dirty="0"/>
                  <a:t>Some packages such as </a:t>
                </a:r>
                <a:r>
                  <a:rPr lang="en-US" altLang="en-US" sz="2400" dirty="0" err="1">
                    <a:latin typeface="Courier New" panose="02070309020205020404" pitchFamily="49" charset="0"/>
                    <a:cs typeface="Courier New" panose="02070309020205020404" pitchFamily="49" charset="0"/>
                  </a:rPr>
                  <a:t>igraphdata</a:t>
                </a:r>
                <a:r>
                  <a:rPr lang="en-US" altLang="en-US" sz="2400" dirty="0"/>
                  <a:t> contain networks ready for use with </a:t>
                </a:r>
                <a:r>
                  <a:rPr lang="en-US" altLang="en-US" sz="2400" dirty="0" err="1">
                    <a:latin typeface="Courier New" panose="02070309020205020404" pitchFamily="49" charset="0"/>
                    <a:cs typeface="Courier New" panose="02070309020205020404" pitchFamily="49" charset="0"/>
                  </a:rPr>
                  <a:t>igraph</a:t>
                </a:r>
                <a:r>
                  <a:rPr lang="en-US" altLang="en-US" sz="2400" dirty="0"/>
                  <a:t>.</a:t>
                </a:r>
              </a:p>
              <a:p>
                <a:pPr fontAlgn="base">
                  <a:lnSpc>
                    <a:spcPct val="120000"/>
                  </a:lnSpc>
                  <a:spcBef>
                    <a:spcPts val="0"/>
                  </a:spcBef>
                  <a:spcAft>
                    <a:spcPts val="600"/>
                  </a:spcAft>
                  <a:defRPr/>
                </a:pPr>
                <a:r>
                  <a:rPr lang="en-US" altLang="en-US" sz="2400" dirty="0"/>
                  <a:t>A component is a </a:t>
                </a:r>
                <a:r>
                  <a:rPr lang="en-US" altLang="en-US" sz="2400" b="1" i="1" dirty="0"/>
                  <a:t>maximally connected subgraph</a:t>
                </a:r>
                <a:r>
                  <a:rPr lang="en-US" altLang="en-US" sz="2400" dirty="0"/>
                  <a:t>, i.e. an induced subgraph of a network such that there exists at least one path from each vertex in that subset to each other vertex in that subset (i.e. the component is </a:t>
                </a:r>
                <a:r>
                  <a:rPr lang="en-US" altLang="en-US" sz="2400" i="1" dirty="0"/>
                  <a:t>connected</a:t>
                </a:r>
                <a:r>
                  <a:rPr lang="en-US" altLang="en-US" sz="2400" dirty="0"/>
                  <a:t>), and such that we cannot add any other vertex to this subset while preserving this property (i.e. it is </a:t>
                </a:r>
                <a:r>
                  <a:rPr lang="en-US" altLang="en-US" sz="2400" i="1" dirty="0"/>
                  <a:t>maximal</a:t>
                </a:r>
                <a:r>
                  <a:rPr lang="en-US" altLang="en-US" sz="2400" dirty="0"/>
                  <a:t>). For a digraph, a </a:t>
                </a:r>
                <a:r>
                  <a:rPr lang="en-US" altLang="en-US" sz="2400" b="1" i="1" dirty="0"/>
                  <a:t>weakly connected component </a:t>
                </a:r>
                <a:r>
                  <a:rPr lang="en-US" altLang="en-US" sz="2400" dirty="0"/>
                  <a:t>is a component of the underlying unconnected graph, while a </a:t>
                </a:r>
                <a:r>
                  <a:rPr lang="en-US" altLang="en-US" sz="2400" b="1" i="1" dirty="0"/>
                  <a:t>strongly connected component </a:t>
                </a:r>
                <a:r>
                  <a:rPr lang="en-US" altLang="en-US" sz="2400" dirty="0"/>
                  <a:t>is a maximal subset of vertices such that there is a directed path in both directions between every pair of vertices in the subset. A vertex that is connected to no others is considered a </a:t>
                </a:r>
                <a:r>
                  <a:rPr lang="en-US" altLang="en-US" sz="2400" b="1" i="1" dirty="0"/>
                  <a:t>component of size one</a:t>
                </a:r>
                <a:r>
                  <a:rPr lang="en-US" altLang="en-US" sz="2400" dirty="0"/>
                  <a:t>. Every vertex of a network belongs to exactly one component, and a network with more than one component is </a:t>
                </a:r>
                <a:r>
                  <a:rPr lang="en-US" altLang="en-US" sz="2400" b="1" i="1" dirty="0"/>
                  <a:t>disconnected</a:t>
                </a:r>
                <a:r>
                  <a:rPr lang="en-US" altLang="en-US" sz="2400" dirty="0"/>
                  <a:t>. Many disconnected networks have a </a:t>
                </a:r>
                <a:r>
                  <a:rPr lang="en-US" altLang="en-US" sz="2400" b="1" i="1" dirty="0"/>
                  <a:t>giant component</a:t>
                </a:r>
                <a:r>
                  <a:rPr lang="en-US" altLang="en-US" sz="2400" dirty="0"/>
                  <a:t>; this is always the largest components, and usually contains more than half of the vertices in the network.</a:t>
                </a:r>
              </a:p>
            </p:txBody>
          </p:sp>
        </mc:Choice>
        <mc:Fallback xmlns="">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644979"/>
                <a:ext cx="10515600" cy="5886449"/>
              </a:xfrm>
              <a:blipFill>
                <a:blip r:embed="rId3"/>
                <a:stretch>
                  <a:fillRect l="-58" t="-104" r="-4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6</a:t>
            </a:fld>
            <a:endParaRPr lang="en-US"/>
          </a:p>
        </p:txBody>
      </p:sp>
    </p:spTree>
    <p:extLst>
      <p:ext uri="{BB962C8B-B14F-4D97-AF65-F5344CB8AC3E}">
        <p14:creationId xmlns:p14="http://schemas.microsoft.com/office/powerpoint/2010/main" val="17510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36525"/>
            <a:ext cx="10515600" cy="447676"/>
          </a:xfrm>
        </p:spPr>
        <p:txBody>
          <a:bodyPr>
            <a:normAutofit fontScale="90000"/>
          </a:bodyPr>
          <a:lstStyle/>
          <a:p>
            <a:pPr algn="ctr"/>
            <a:r>
              <a:rPr lang="en-US" sz="3600" dirty="0">
                <a:solidFill>
                  <a:srgbClr val="C00000"/>
                </a:solidFill>
                <a:latin typeface="+mn-lt"/>
              </a:rPr>
              <a:t>Lecture 4</a:t>
            </a:r>
            <a:endParaRPr lang="en-US" dirty="0">
              <a:solidFill>
                <a:srgbClr val="C00000"/>
              </a:solidFill>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644979"/>
                <a:ext cx="10515600" cy="5982244"/>
              </a:xfrm>
            </p:spPr>
            <p:txBody>
              <a:bodyPr>
                <a:normAutofit fontScale="62500" lnSpcReduction="20000"/>
              </a:bodyPr>
              <a:lstStyle/>
              <a:p>
                <a:pPr>
                  <a:lnSpc>
                    <a:spcPct val="120000"/>
                  </a:lnSpc>
                  <a:spcBef>
                    <a:spcPts val="0"/>
                  </a:spcBef>
                  <a:spcAft>
                    <a:spcPts val="1800"/>
                  </a:spcAft>
                </a:pPr>
                <a:r>
                  <a:rPr lang="en-US" sz="2400" dirty="0"/>
                  <a:t>A </a:t>
                </a:r>
                <a:r>
                  <a:rPr lang="en-US" sz="2400" b="1" i="1" dirty="0"/>
                  <a:t>tree</a:t>
                </a:r>
                <a:r>
                  <a:rPr lang="en-US" sz="2400" dirty="0"/>
                  <a:t> is a connected, undirected network with no cycles, while a </a:t>
                </a:r>
                <a:r>
                  <a:rPr lang="en-US" sz="2400" b="1" i="1" dirty="0"/>
                  <a:t>forest</a:t>
                </a:r>
                <a:r>
                  <a:rPr lang="en-US" sz="2400" dirty="0"/>
                  <a:t> is a disconnected union of trees. A </a:t>
                </a:r>
                <a:r>
                  <a:rPr lang="en-US" sz="2400" b="1" i="1" dirty="0"/>
                  <a:t>directed tree </a:t>
                </a:r>
                <a:r>
                  <a:rPr lang="en-US" sz="2400" dirty="0"/>
                  <a:t>is a DAG whose underlying undirected graph is a tree. In a tree, there is only one path between any pair of vertices. In a forest, there is at most one path. A tree with n vertices always has exactly n-1 edges. Any connected network with n vertices and n-1 edges is a tree.</a:t>
                </a:r>
              </a:p>
              <a:p>
                <a:pPr>
                  <a:lnSpc>
                    <a:spcPct val="120000"/>
                  </a:lnSpc>
                  <a:spcBef>
                    <a:spcPts val="0"/>
                  </a:spcBef>
                  <a:spcAft>
                    <a:spcPts val="1800"/>
                  </a:spcAft>
                </a:pPr>
                <a:r>
                  <a:rPr lang="en-US" sz="2400" dirty="0"/>
                  <a:t>A </a:t>
                </a:r>
                <a:r>
                  <a:rPr lang="en-US" sz="2400" b="1" i="1" dirty="0"/>
                  <a:t>root</a:t>
                </a:r>
                <a:r>
                  <a:rPr lang="en-US" sz="2400" dirty="0"/>
                  <a:t> is the only vertex in a directed tree from which there is a directed path to every other vertex in the graph. A </a:t>
                </a:r>
                <a:r>
                  <a:rPr lang="en-US" sz="2400" b="1" i="1" dirty="0"/>
                  <a:t>rooted tree </a:t>
                </a:r>
                <a:r>
                  <a:rPr lang="en-US" sz="2400" dirty="0"/>
                  <a:t>is a directed tree with a root. Its </a:t>
                </a:r>
                <a:r>
                  <a:rPr lang="en-US" sz="2400" b="1" i="1" dirty="0"/>
                  <a:t>depth</a:t>
                </a:r>
                <a:r>
                  <a:rPr lang="en-US" sz="2400" dirty="0"/>
                  <a:t> is the distance from the root to the farthest leaf.</a:t>
                </a:r>
              </a:p>
              <a:p>
                <a:pPr>
                  <a:lnSpc>
                    <a:spcPct val="120000"/>
                  </a:lnSpc>
                  <a:spcBef>
                    <a:spcPts val="0"/>
                  </a:spcBef>
                  <a:spcAft>
                    <a:spcPts val="1800"/>
                  </a:spcAft>
                </a:pPr>
                <a:r>
                  <a:rPr lang="en-US" sz="2400" dirty="0"/>
                  <a:t>An </a:t>
                </a:r>
                <a:r>
                  <a:rPr lang="en-US" sz="2400" b="1" i="1" dirty="0"/>
                  <a:t>ancestor</a:t>
                </a:r>
                <a:r>
                  <a:rPr lang="en-US" sz="2400" dirty="0"/>
                  <a:t> is a vertex preceding another vertex on a path from the root of a rooted tree; a </a:t>
                </a:r>
                <a:r>
                  <a:rPr lang="en-US" sz="2400" b="1" i="1" dirty="0"/>
                  <a:t>descendant</a:t>
                </a:r>
                <a:r>
                  <a:rPr lang="en-US" sz="2400" dirty="0"/>
                  <a:t> is a vertex that follows another vertex on a path from the root of a rooted tree. </a:t>
                </a:r>
                <a:r>
                  <a:rPr lang="en-US" sz="2400" b="1" i="1" dirty="0"/>
                  <a:t>Parents</a:t>
                </a:r>
                <a:r>
                  <a:rPr lang="en-US" sz="2400" dirty="0"/>
                  <a:t> are immediate ancestors, </a:t>
                </a:r>
                <a:r>
                  <a:rPr lang="en-US" sz="2400" b="1" i="1" dirty="0"/>
                  <a:t>children</a:t>
                </a:r>
                <a:r>
                  <a:rPr lang="en-US" sz="2400" dirty="0"/>
                  <a:t> are immediate descendants, and a  </a:t>
                </a:r>
                <a:r>
                  <a:rPr lang="en-US" sz="2400" b="1" i="1" dirty="0"/>
                  <a:t>leaf</a:t>
                </a:r>
                <a:r>
                  <a:rPr lang="en-US" sz="2400" dirty="0"/>
                  <a:t> is a vertex without children.</a:t>
                </a:r>
              </a:p>
              <a:p>
                <a:pPr>
                  <a:lnSpc>
                    <a:spcPct val="120000"/>
                  </a:lnSpc>
                  <a:spcBef>
                    <a:spcPts val="0"/>
                  </a:spcBef>
                  <a:spcAft>
                    <a:spcPts val="1800"/>
                  </a:spcAft>
                </a:pPr>
                <a:r>
                  <a:rPr lang="en-US" sz="2400" dirty="0"/>
                  <a:t>A </a:t>
                </a:r>
                <a:r>
                  <a:rPr lang="en-US" sz="2400" b="1" i="1" dirty="0"/>
                  <a:t>k-star</a:t>
                </a:r>
                <a:r>
                  <a:rPr lang="en-US" sz="2400" dirty="0"/>
                  <a:t> is a rooted tree with </a:t>
                </a:r>
                <a14:m>
                  <m:oMath xmlns:m="http://schemas.openxmlformats.org/officeDocument/2006/math">
                    <m:r>
                      <a:rPr lang="en-US" sz="2400" i="1">
                        <a:latin typeface="Cambria Math" panose="02040503050406030204" pitchFamily="18" charset="0"/>
                      </a:rPr>
                      <m:t>𝑘</m:t>
                    </m:r>
                  </m:oMath>
                </a14:m>
                <a:r>
                  <a:rPr lang="en-US" sz="2400" dirty="0"/>
                  <a:t> leaves and no other vertices.</a:t>
                </a:r>
              </a:p>
              <a:p>
                <a:pPr>
                  <a:lnSpc>
                    <a:spcPct val="120000"/>
                  </a:lnSpc>
                  <a:spcBef>
                    <a:spcPts val="0"/>
                  </a:spcBef>
                  <a:spcAft>
                    <a:spcPts val="1800"/>
                  </a:spcAft>
                </a:pPr>
                <a:r>
                  <a:rPr lang="en-US" sz="2400" dirty="0"/>
                  <a:t>Recall that the degree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𝑖</m:t>
                        </m:r>
                      </m:sub>
                    </m:sSub>
                  </m:oMath>
                </a14:m>
                <a:r>
                  <a:rPr lang="en-US" sz="2400" dirty="0"/>
                  <a:t> of a vertex </a:t>
                </a:r>
                <a14:m>
                  <m:oMath xmlns:m="http://schemas.openxmlformats.org/officeDocument/2006/math">
                    <m:r>
                      <a:rPr lang="en-US" sz="2400" i="1">
                        <a:latin typeface="Cambria Math" panose="02040503050406030204" pitchFamily="18" charset="0"/>
                      </a:rPr>
                      <m:t>𝑖</m:t>
                    </m:r>
                  </m:oMath>
                </a14:m>
                <a:r>
                  <a:rPr lang="en-US" sz="2400" dirty="0"/>
                  <a:t> in an undirected network is the number of edges incident on it. The </a:t>
                </a:r>
                <a:r>
                  <a:rPr lang="en-US" sz="2400" b="1" i="1" dirty="0"/>
                  <a:t>mean degree </a:t>
                </a:r>
                <a14:m>
                  <m:oMath xmlns:m="http://schemas.openxmlformats.org/officeDocument/2006/math">
                    <m:r>
                      <a:rPr lang="en-US" sz="2400" i="1">
                        <a:latin typeface="Cambria Math" panose="02040503050406030204" pitchFamily="18" charset="0"/>
                      </a:rPr>
                      <m:t>𝑐</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2</m:t>
                        </m:r>
                        <m:r>
                          <a:rPr lang="en-US" sz="2400" i="1">
                            <a:latin typeface="Cambria Math" panose="02040503050406030204" pitchFamily="18" charset="0"/>
                          </a:rPr>
                          <m:t>𝑚</m:t>
                        </m:r>
                      </m:num>
                      <m:den>
                        <m:r>
                          <a:rPr lang="en-US" sz="2400" i="1">
                            <a:latin typeface="Cambria Math" panose="02040503050406030204" pitchFamily="18" charset="0"/>
                          </a:rPr>
                          <m:t>𝑛</m:t>
                        </m:r>
                      </m:den>
                    </m:f>
                  </m:oMath>
                </a14:m>
                <a:r>
                  <a:rPr lang="en-US" sz="2400" dirty="0"/>
                  <a:t>.</a:t>
                </a:r>
              </a:p>
              <a:p>
                <a:pPr>
                  <a:lnSpc>
                    <a:spcPct val="120000"/>
                  </a:lnSpc>
                  <a:spcBef>
                    <a:spcPts val="0"/>
                  </a:spcBef>
                  <a:spcAft>
                    <a:spcPts val="1800"/>
                  </a:spcAft>
                </a:pPr>
                <a:r>
                  <a:rPr lang="en-US" sz="2400" dirty="0"/>
                  <a:t>The </a:t>
                </a:r>
                <a:r>
                  <a:rPr lang="en-US" sz="2400" b="1" i="1" dirty="0"/>
                  <a:t>mean in-degree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𝑖𝑛</m:t>
                        </m:r>
                      </m:sub>
                    </m:sSub>
                  </m:oMath>
                </a14:m>
                <a:r>
                  <a:rPr lang="en-US" sz="2400" dirty="0"/>
                  <a:t> and the </a:t>
                </a:r>
                <a:r>
                  <a:rPr lang="en-US" sz="2400" b="1" i="1" dirty="0"/>
                  <a:t>mean out-degree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𝑜𝑢𝑡</m:t>
                        </m:r>
                      </m:sub>
                    </m:sSub>
                    <m:r>
                      <a:rPr lang="en-US" sz="2400" i="1">
                        <a:latin typeface="Cambria Math" panose="02040503050406030204" pitchFamily="18" charset="0"/>
                      </a:rPr>
                      <m:t> </m:t>
                    </m:r>
                  </m:oMath>
                </a14:m>
                <a:r>
                  <a:rPr lang="en-US" sz="2400" dirty="0"/>
                  <a:t>for digraphs are related as follows: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𝑖𝑛</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𝑜𝑢𝑡</m:t>
                        </m:r>
                      </m:sub>
                    </m:sSub>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𝑚</m:t>
                        </m:r>
                      </m:num>
                      <m:den>
                        <m:r>
                          <a:rPr lang="en-US" sz="2400" i="1">
                            <a:latin typeface="Cambria Math" panose="02040503050406030204" pitchFamily="18" charset="0"/>
                          </a:rPr>
                          <m:t>𝑛</m:t>
                        </m:r>
                      </m:den>
                    </m:f>
                  </m:oMath>
                </a14:m>
                <a:r>
                  <a:rPr lang="en-US" sz="2400" dirty="0"/>
                  <a:t>.</a:t>
                </a:r>
              </a:p>
              <a:p>
                <a:pPr>
                  <a:lnSpc>
                    <a:spcPct val="120000"/>
                  </a:lnSpc>
                  <a:spcBef>
                    <a:spcPts val="0"/>
                  </a:spcBef>
                  <a:spcAft>
                    <a:spcPts val="1800"/>
                  </a:spcAft>
                </a:pPr>
                <a:r>
                  <a:rPr lang="en-US" sz="2400" dirty="0"/>
                  <a:t>We let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𝑑</m:t>
                        </m:r>
                      </m:sub>
                    </m:sSub>
                  </m:oMath>
                </a14:m>
                <a:r>
                  <a:rPr lang="en-US" sz="2400" dirty="0"/>
                  <a:t> be the fraction of vertices in a network with degree </a:t>
                </a:r>
                <a14:m>
                  <m:oMath xmlns:m="http://schemas.openxmlformats.org/officeDocument/2006/math">
                    <m:r>
                      <a:rPr lang="en-US" sz="2400" i="1">
                        <a:latin typeface="Cambria Math" panose="02040503050406030204" pitchFamily="18" charset="0"/>
                      </a:rPr>
                      <m:t>𝑑</m:t>
                    </m:r>
                  </m:oMath>
                </a14:m>
                <a:r>
                  <a:rPr lang="en-US" sz="2400" dirty="0"/>
                  <a:t>. Then </a:t>
                </a:r>
                <a:r>
                  <a:rPr lang="en-US" sz="2400" b="1" i="1" dirty="0"/>
                  <a:t>the degree distribution </a:t>
                </a:r>
                <a:r>
                  <a:rPr lang="en-US" sz="2400" dirty="0"/>
                  <a:t>of the network is </a:t>
                </a:r>
                <a14:m>
                  <m:oMath xmlns:m="http://schemas.openxmlformats.org/officeDocument/2006/math">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𝑑</m:t>
                                </m:r>
                              </m:sub>
                            </m:sSub>
                          </m:e>
                        </m:d>
                      </m:e>
                      <m:sub>
                        <m:r>
                          <a:rPr lang="en-US" sz="2400" i="1">
                            <a:latin typeface="Cambria Math" panose="02040503050406030204" pitchFamily="18" charset="0"/>
                          </a:rPr>
                          <m:t>𝑑</m:t>
                        </m:r>
                        <m:r>
                          <a:rPr lang="en-US" sz="2400" i="1">
                            <a:latin typeface="Cambria Math" panose="02040503050406030204" pitchFamily="18" charset="0"/>
                            <a:ea typeface="Cambria Math" panose="02040503050406030204" pitchFamily="18" charset="0"/>
                          </a:rPr>
                          <m:t>≥0</m:t>
                        </m:r>
                      </m:sub>
                    </m:sSub>
                  </m:oMath>
                </a14:m>
                <a:r>
                  <a:rPr lang="en-US" sz="2400" dirty="0"/>
                  <a:t>. For a digraph, we may also obtain the </a:t>
                </a:r>
                <a:r>
                  <a:rPr lang="en-US" sz="2400" b="1" i="1" dirty="0"/>
                  <a:t>in-degree distribution </a:t>
                </a:r>
                <a:r>
                  <a:rPr lang="en-US" sz="2400" dirty="0"/>
                  <a:t>and the </a:t>
                </a:r>
                <a:r>
                  <a:rPr lang="en-US" sz="2400" b="1" i="1" dirty="0"/>
                  <a:t>out-degree distribution</a:t>
                </a:r>
                <a:r>
                  <a:rPr lang="en-US" sz="2400" dirty="0"/>
                  <a:t>.</a:t>
                </a:r>
              </a:p>
              <a:p>
                <a:pPr>
                  <a:lnSpc>
                    <a:spcPct val="120000"/>
                  </a:lnSpc>
                  <a:spcBef>
                    <a:spcPts val="0"/>
                  </a:spcBef>
                  <a:spcAft>
                    <a:spcPts val="1800"/>
                  </a:spcAft>
                </a:pPr>
                <a:r>
                  <a:rPr lang="en-US" sz="2400" dirty="0"/>
                  <a:t>For a weighted network we let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𝑠</m:t>
                        </m:r>
                      </m:sub>
                    </m:sSub>
                  </m:oMath>
                </a14:m>
                <a:r>
                  <a:rPr lang="en-US" sz="2400" dirty="0"/>
                  <a:t> be the fraction of vertices in a network with strength </a:t>
                </a:r>
                <a14:m>
                  <m:oMath xmlns:m="http://schemas.openxmlformats.org/officeDocument/2006/math">
                    <m:r>
                      <a:rPr lang="en-US" sz="2400" i="1">
                        <a:latin typeface="Cambria Math" panose="02040503050406030204" pitchFamily="18" charset="0"/>
                      </a:rPr>
                      <m:t>𝑠</m:t>
                    </m:r>
                  </m:oMath>
                </a14:m>
                <a:r>
                  <a:rPr lang="en-US" sz="2400" dirty="0"/>
                  <a:t>. Then </a:t>
                </a:r>
                <a:r>
                  <a:rPr lang="en-US" sz="2400" b="1" i="1" dirty="0"/>
                  <a:t>the weighted degree distribution </a:t>
                </a:r>
                <a:r>
                  <a:rPr lang="en-US" sz="2400" dirty="0"/>
                  <a:t>of the network is </a:t>
                </a:r>
                <a14:m>
                  <m:oMath xmlns:m="http://schemas.openxmlformats.org/officeDocument/2006/math">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𝑠</m:t>
                            </m:r>
                          </m:sub>
                        </m:sSub>
                      </m:e>
                    </m:d>
                  </m:oMath>
                </a14:m>
                <a:r>
                  <a:rPr lang="en-US" sz="2400" dirty="0"/>
                  <a:t>. </a:t>
                </a:r>
              </a:p>
              <a:p>
                <a:pPr>
                  <a:lnSpc>
                    <a:spcPct val="120000"/>
                  </a:lnSpc>
                  <a:spcBef>
                    <a:spcPts val="0"/>
                  </a:spcBef>
                  <a:spcAft>
                    <a:spcPts val="1800"/>
                  </a:spcAft>
                </a:pPr>
                <a:r>
                  <a:rPr lang="en-US" sz="2400" dirty="0"/>
                  <a:t>The </a:t>
                </a:r>
                <a:r>
                  <a:rPr lang="en-US" sz="2400" b="1" i="1" dirty="0"/>
                  <a:t>average neighbor degree </a:t>
                </a:r>
                <a:r>
                  <a:rPr lang="en-US" sz="2400" dirty="0"/>
                  <a:t>of a vertex is the average degree of the immediate neighbors of that vertex.</a:t>
                </a:r>
              </a:p>
            </p:txBody>
          </p:sp>
        </mc:Choice>
        <mc:Fallback xmlns="">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644979"/>
                <a:ext cx="10515600" cy="5982244"/>
              </a:xfrm>
              <a:blipFill>
                <a:blip r:embed="rId3"/>
                <a:stretch>
                  <a:fillRect l="-174" t="-204" r="-58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7</a:t>
            </a:fld>
            <a:endParaRPr lang="en-US"/>
          </a:p>
        </p:txBody>
      </p:sp>
    </p:spTree>
    <p:extLst>
      <p:ext uri="{BB962C8B-B14F-4D97-AF65-F5344CB8AC3E}">
        <p14:creationId xmlns:p14="http://schemas.microsoft.com/office/powerpoint/2010/main" val="344706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36525"/>
            <a:ext cx="10515600" cy="447676"/>
          </a:xfrm>
        </p:spPr>
        <p:txBody>
          <a:bodyPr>
            <a:normAutofit fontScale="90000"/>
          </a:bodyPr>
          <a:lstStyle/>
          <a:p>
            <a:pPr algn="ctr"/>
            <a:r>
              <a:rPr lang="en-US" sz="3600" dirty="0">
                <a:solidFill>
                  <a:srgbClr val="C00000"/>
                </a:solidFill>
                <a:latin typeface="+mn-lt"/>
              </a:rPr>
              <a:t>Lecture 5</a:t>
            </a:r>
            <a:endParaRPr lang="en-US" dirty="0">
              <a:solidFill>
                <a:srgbClr val="C00000"/>
              </a:solidFill>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644979"/>
                <a:ext cx="10515600" cy="5886449"/>
              </a:xfrm>
            </p:spPr>
            <p:txBody>
              <a:bodyPr>
                <a:normAutofit fontScale="62500" lnSpcReduction="20000"/>
              </a:bodyPr>
              <a:lstStyle/>
              <a:p>
                <a:pPr>
                  <a:lnSpc>
                    <a:spcPct val="120000"/>
                  </a:lnSpc>
                  <a:spcBef>
                    <a:spcPts val="0"/>
                  </a:spcBef>
                  <a:spcAft>
                    <a:spcPts val="1800"/>
                  </a:spcAft>
                </a:pPr>
                <a:r>
                  <a:rPr lang="en-US" sz="2400" dirty="0"/>
                  <a:t>The </a:t>
                </a:r>
                <a:r>
                  <a:rPr lang="en-US" sz="2400" b="1" i="1" dirty="0"/>
                  <a:t>density</a:t>
                </a:r>
                <a:r>
                  <a:rPr lang="en-US" sz="2400" dirty="0"/>
                  <a:t> </a:t>
                </a:r>
                <a14:m>
                  <m:oMath xmlns:m="http://schemas.openxmlformats.org/officeDocument/2006/math">
                    <m:r>
                      <a:rPr lang="en-US" sz="2400" i="1">
                        <a:latin typeface="Cambria Math" panose="02040503050406030204" pitchFamily="18" charset="0"/>
                        <a:ea typeface="Cambria Math" panose="02040503050406030204" pitchFamily="18" charset="0"/>
                      </a:rPr>
                      <m:t>𝜌</m:t>
                    </m:r>
                  </m:oMath>
                </a14:m>
                <a:r>
                  <a:rPr lang="en-US" sz="2400" dirty="0"/>
                  <a:t> (or </a:t>
                </a:r>
                <a:r>
                  <a:rPr lang="en-US" sz="2400" dirty="0" err="1"/>
                  <a:t>connectance</a:t>
                </a:r>
                <a:r>
                  <a:rPr lang="en-US" sz="2400" dirty="0"/>
                  <a:t>) of a network is the fraction of possible edges that are present: </a:t>
                </a:r>
                <a14:m>
                  <m:oMath xmlns:m="http://schemas.openxmlformats.org/officeDocument/2006/math">
                    <m:r>
                      <a:rPr lang="en-US" sz="2400" i="1">
                        <a:latin typeface="Cambria Math" panose="02040503050406030204" pitchFamily="18" charset="0"/>
                        <a:ea typeface="Cambria Math" panose="02040503050406030204" pitchFamily="18" charset="0"/>
                      </a:rPr>
                      <m:t>𝜌</m:t>
                    </m:r>
                    <m:r>
                      <a:rPr lang="en-US" sz="2400" b="0" i="1" smtClean="0">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𝑐</m:t>
                        </m:r>
                      </m:num>
                      <m:den>
                        <m:r>
                          <a:rPr lang="en-US" sz="2400" i="1">
                            <a:latin typeface="Cambria Math" panose="02040503050406030204" pitchFamily="18" charset="0"/>
                            <a:ea typeface="Cambria Math" panose="02040503050406030204" pitchFamily="18" charset="0"/>
                          </a:rPr>
                          <m:t>𝑛</m:t>
                        </m:r>
                        <m:r>
                          <a:rPr lang="en-US" sz="2400" i="1">
                            <a:latin typeface="Cambria Math" panose="02040503050406030204" pitchFamily="18" charset="0"/>
                            <a:ea typeface="Cambria Math" panose="02040503050406030204" pitchFamily="18" charset="0"/>
                          </a:rPr>
                          <m:t>−1</m:t>
                        </m:r>
                      </m:den>
                    </m:f>
                  </m:oMath>
                </a14:m>
                <a:r>
                  <a:rPr lang="en-US" sz="2400"/>
                  <a:t>. It </a:t>
                </a:r>
                <a:r>
                  <a:rPr lang="en-US" sz="2400" dirty="0"/>
                  <a:t>can be calculated with </a:t>
                </a:r>
                <a:r>
                  <a:rPr lang="en-US" sz="2400" dirty="0" err="1">
                    <a:latin typeface="Courier New" panose="02070309020205020404" pitchFamily="49" charset="0"/>
                    <a:cs typeface="Courier New" panose="02070309020205020404" pitchFamily="49" charset="0"/>
                  </a:rPr>
                  <a:t>edge_density</a:t>
                </a:r>
                <a:r>
                  <a:rPr lang="en-US" sz="2400" dirty="0"/>
                  <a:t>. We have </a:t>
                </a:r>
                <a14:m>
                  <m:oMath xmlns:m="http://schemas.openxmlformats.org/officeDocument/2006/math">
                    <m:r>
                      <a:rPr lang="en-US" sz="2400" i="1">
                        <a:latin typeface="Cambria Math" panose="02040503050406030204" pitchFamily="18" charset="0"/>
                      </a:rPr>
                      <m:t>0</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𝜌</m:t>
                    </m:r>
                    <m:r>
                      <a:rPr lang="en-US" sz="2400" i="1">
                        <a:latin typeface="Cambria Math" panose="02040503050406030204" pitchFamily="18" charset="0"/>
                        <a:ea typeface="Cambria Math" panose="02040503050406030204" pitchFamily="18" charset="0"/>
                      </a:rPr>
                      <m:t>≤1</m:t>
                    </m:r>
                  </m:oMath>
                </a14:m>
                <a:r>
                  <a:rPr lang="en-US" sz="2400" dirty="0"/>
                  <a:t>.</a:t>
                </a:r>
              </a:p>
              <a:p>
                <a:pPr>
                  <a:lnSpc>
                    <a:spcPct val="120000"/>
                  </a:lnSpc>
                  <a:spcBef>
                    <a:spcPts val="0"/>
                  </a:spcBef>
                  <a:spcAft>
                    <a:spcPts val="1800"/>
                  </a:spcAft>
                </a:pPr>
                <a:r>
                  <a:rPr lang="en-US" sz="2400" dirty="0"/>
                  <a:t>A network is considered </a:t>
                </a:r>
                <a:r>
                  <a:rPr lang="en-US" sz="2400" b="1" i="1" dirty="0"/>
                  <a:t>dense</a:t>
                </a:r>
                <a:r>
                  <a:rPr lang="en-US" sz="2400" dirty="0"/>
                  <a:t> if </a:t>
                </a:r>
                <a14:m>
                  <m:oMath xmlns:m="http://schemas.openxmlformats.org/officeDocument/2006/math">
                    <m:r>
                      <a:rPr lang="en-US" sz="2400" i="1">
                        <a:latin typeface="Cambria Math" panose="02040503050406030204" pitchFamily="18" charset="0"/>
                        <a:ea typeface="Cambria Math" panose="02040503050406030204" pitchFamily="18" charset="0"/>
                      </a:rPr>
                      <m:t>𝜌</m:t>
                    </m:r>
                  </m:oMath>
                </a14:m>
                <a:r>
                  <a:rPr lang="en-US" sz="2400" dirty="0"/>
                  <a:t> remains non-trivial as </a:t>
                </a:r>
                <a14:m>
                  <m:oMath xmlns:m="http://schemas.openxmlformats.org/officeDocument/2006/math">
                    <m:r>
                      <a:rPr lang="en-US" sz="2400" i="1">
                        <a:latin typeface="Cambria Math" panose="02040503050406030204" pitchFamily="18" charset="0"/>
                      </a:rPr>
                      <m:t>𝑛</m:t>
                    </m:r>
                  </m:oMath>
                </a14:m>
                <a:r>
                  <a:rPr lang="en-US" sz="2400" dirty="0"/>
                  <a:t> increases in size, whereas it is considered </a:t>
                </a:r>
                <a:r>
                  <a:rPr lang="en-US" sz="2400" b="1" i="1" dirty="0"/>
                  <a:t>sparse</a:t>
                </a:r>
                <a:r>
                  <a:rPr lang="en-US" sz="2400" dirty="0"/>
                  <a:t> if </a:t>
                </a:r>
                <a14:m>
                  <m:oMath xmlns:m="http://schemas.openxmlformats.org/officeDocument/2006/math">
                    <m:r>
                      <a:rPr lang="en-US" sz="2400" i="1">
                        <a:latin typeface="Cambria Math" panose="02040503050406030204" pitchFamily="18" charset="0"/>
                        <a:ea typeface="Cambria Math" panose="02040503050406030204" pitchFamily="18" charset="0"/>
                      </a:rPr>
                      <m:t>𝜌</m:t>
                    </m:r>
                  </m:oMath>
                </a14:m>
                <a:r>
                  <a:rPr lang="en-US" sz="2400" dirty="0"/>
                  <a:t> approaches zero as </a:t>
                </a:r>
                <a14:m>
                  <m:oMath xmlns:m="http://schemas.openxmlformats.org/officeDocument/2006/math">
                    <m:r>
                      <a:rPr lang="en-US" sz="2400" i="1">
                        <a:latin typeface="Cambria Math" panose="02040503050406030204" pitchFamily="18" charset="0"/>
                      </a:rPr>
                      <m:t>𝑛</m:t>
                    </m:r>
                  </m:oMath>
                </a14:m>
                <a:r>
                  <a:rPr lang="en-US" sz="2400" dirty="0"/>
                  <a:t> increases in size. In practice we cannot always observe a network as it grows, and we would call a network sparse if </a:t>
                </a:r>
                <a14:m>
                  <m:oMath xmlns:m="http://schemas.openxmlformats.org/officeDocument/2006/math">
                    <m:r>
                      <a:rPr lang="en-US" sz="2400" i="1">
                        <a:latin typeface="Cambria Math" panose="02040503050406030204" pitchFamily="18" charset="0"/>
                        <a:ea typeface="Cambria Math" panose="02040503050406030204" pitchFamily="18" charset="0"/>
                      </a:rPr>
                      <m:t>𝜌</m:t>
                    </m:r>
                  </m:oMath>
                </a14:m>
                <a:r>
                  <a:rPr lang="en-US" sz="2400" dirty="0"/>
                  <a:t> is closer to zero, dense if it is closer to 1. If the average degree does not grow at all as </a:t>
                </a:r>
                <a14:m>
                  <m:oMath xmlns:m="http://schemas.openxmlformats.org/officeDocument/2006/math">
                    <m:r>
                      <a:rPr lang="en-US" sz="2400" i="1">
                        <a:latin typeface="Cambria Math" panose="02040503050406030204" pitchFamily="18" charset="0"/>
                      </a:rPr>
                      <m:t>𝑛</m:t>
                    </m:r>
                  </m:oMath>
                </a14:m>
                <a:r>
                  <a:rPr lang="en-US" sz="2400" dirty="0"/>
                  <a:t> gets larger, we call it </a:t>
                </a:r>
                <a:r>
                  <a:rPr lang="en-US" sz="2400" b="1" i="1" dirty="0"/>
                  <a:t>extremely sparse</a:t>
                </a:r>
                <a:r>
                  <a:rPr lang="en-US" sz="2400" dirty="0"/>
                  <a:t>. </a:t>
                </a:r>
              </a:p>
              <a:p>
                <a:pPr>
                  <a:lnSpc>
                    <a:spcPct val="120000"/>
                  </a:lnSpc>
                  <a:spcBef>
                    <a:spcPts val="0"/>
                  </a:spcBef>
                  <a:spcAft>
                    <a:spcPts val="1800"/>
                  </a:spcAft>
                </a:pPr>
                <a:r>
                  <a:rPr lang="en-US" sz="2400" dirty="0"/>
                  <a:t>A </a:t>
                </a:r>
                <a:r>
                  <a:rPr lang="en-US" sz="2400" b="1" i="1" dirty="0"/>
                  <a:t>complete</a:t>
                </a:r>
                <a:r>
                  <a:rPr lang="en-US" sz="2400" dirty="0"/>
                  <a:t> graph has every vertex joined to every other vertex by an edge. It has </a:t>
                </a:r>
                <a14:m>
                  <m:oMath xmlns:m="http://schemas.openxmlformats.org/officeDocument/2006/math">
                    <m:r>
                      <a:rPr lang="en-US" sz="2400" i="1">
                        <a:latin typeface="Cambria Math" panose="02040503050406030204" pitchFamily="18" charset="0"/>
                        <a:ea typeface="Cambria Math" panose="02040503050406030204" pitchFamily="18" charset="0"/>
                      </a:rPr>
                      <m:t>𝜌</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1</m:t>
                    </m:r>
                  </m:oMath>
                </a14:m>
                <a:r>
                  <a:rPr lang="en-US" sz="2400" dirty="0"/>
                  <a:t>. The </a:t>
                </a:r>
                <a:r>
                  <a:rPr lang="en-US" sz="2400" dirty="0" err="1">
                    <a:latin typeface="Courier New" panose="02070309020205020404" pitchFamily="49" charset="0"/>
                    <a:cs typeface="Courier New" panose="02070309020205020404" pitchFamily="49" charset="0"/>
                  </a:rPr>
                  <a:t>igraph</a:t>
                </a:r>
                <a:r>
                  <a:rPr lang="en-US" sz="2400" dirty="0"/>
                  <a:t> function </a:t>
                </a:r>
                <a:r>
                  <a:rPr lang="en-US" sz="2400" dirty="0" err="1">
                    <a:latin typeface="Courier New" panose="02070309020205020404" pitchFamily="49" charset="0"/>
                    <a:cs typeface="Courier New" panose="02070309020205020404" pitchFamily="49" charset="0"/>
                  </a:rPr>
                  <a:t>make_full_graph</a:t>
                </a:r>
                <a:r>
                  <a:rPr lang="en-US" sz="2400" dirty="0">
                    <a:latin typeface="Courier New" panose="02070309020205020404" pitchFamily="49" charset="0"/>
                    <a:cs typeface="Courier New" panose="02070309020205020404" pitchFamily="49" charset="0"/>
                  </a:rPr>
                  <a:t> </a:t>
                </a:r>
                <a:r>
                  <a:rPr lang="en-US" sz="2400" dirty="0"/>
                  <a:t>creates a complete graph.</a:t>
                </a:r>
              </a:p>
              <a:p>
                <a:pPr>
                  <a:lnSpc>
                    <a:spcPct val="120000"/>
                  </a:lnSpc>
                  <a:spcBef>
                    <a:spcPts val="0"/>
                  </a:spcBef>
                  <a:spcAft>
                    <a:spcPts val="1800"/>
                  </a:spcAft>
                </a:pPr>
                <a:r>
                  <a:rPr lang="en-US" sz="2400" dirty="0"/>
                  <a:t>A </a:t>
                </a:r>
                <a:r>
                  <a:rPr lang="en-US" sz="2400" b="1" i="1" dirty="0"/>
                  <a:t>clique</a:t>
                </a:r>
                <a:r>
                  <a:rPr lang="en-US" sz="2400" dirty="0"/>
                  <a:t> is a complete subgraph. A </a:t>
                </a:r>
                <a:r>
                  <a:rPr lang="en-US" sz="2400" b="1" i="1" dirty="0"/>
                  <a:t>maximal clique </a:t>
                </a:r>
                <a:r>
                  <a:rPr lang="en-US" sz="2400" dirty="0"/>
                  <a:t>is maximal because it is not a subset of a larger clique. A clique has </a:t>
                </a:r>
                <a14:m>
                  <m:oMath xmlns:m="http://schemas.openxmlformats.org/officeDocument/2006/math">
                    <m:r>
                      <a:rPr lang="en-US" sz="2400" i="1">
                        <a:latin typeface="Cambria Math" panose="02040503050406030204" pitchFamily="18" charset="0"/>
                        <a:ea typeface="Cambria Math" panose="02040503050406030204" pitchFamily="18" charset="0"/>
                      </a:rPr>
                      <m:t>𝜌</m:t>
                    </m:r>
                    <m:r>
                      <a:rPr lang="en-US" sz="2400">
                        <a:latin typeface="Cambria Math" panose="02040503050406030204" pitchFamily="18" charset="0"/>
                        <a:ea typeface="Cambria Math" panose="02040503050406030204" pitchFamily="18" charset="0"/>
                      </a:rPr>
                      <m:t>=1</m:t>
                    </m:r>
                  </m:oMath>
                </a14:m>
                <a:r>
                  <a:rPr lang="en-US" sz="2400" dirty="0"/>
                  <a:t>. The </a:t>
                </a:r>
                <a:r>
                  <a:rPr lang="en-US" sz="2400" dirty="0" err="1">
                    <a:latin typeface="Courier New" panose="02070309020205020404" pitchFamily="49" charset="0"/>
                    <a:cs typeface="Courier New" panose="02070309020205020404" pitchFamily="49" charset="0"/>
                  </a:rPr>
                  <a:t>igraph</a:t>
                </a:r>
                <a:r>
                  <a:rPr lang="en-US" sz="2400" dirty="0"/>
                  <a:t> functions </a:t>
                </a:r>
                <a:r>
                  <a:rPr lang="en-US" sz="2400" dirty="0">
                    <a:latin typeface="Courier New" panose="02070309020205020404" pitchFamily="49" charset="0"/>
                    <a:cs typeface="Courier New" panose="02070309020205020404" pitchFamily="49" charset="0"/>
                  </a:rPr>
                  <a:t>cliques </a:t>
                </a:r>
                <a:r>
                  <a:rPr lang="en-US" sz="2400" dirty="0">
                    <a:cs typeface="Courier New" panose="02070309020205020404" pitchFamily="49" charset="0"/>
                  </a:rPr>
                  <a:t>and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max_cliques</a:t>
                </a:r>
                <a:r>
                  <a:rPr lang="en-US" sz="2400" dirty="0"/>
                  <a:t> will find these in any graph.</a:t>
                </a:r>
              </a:p>
              <a:p>
                <a:pPr>
                  <a:lnSpc>
                    <a:spcPct val="120000"/>
                  </a:lnSpc>
                  <a:spcBef>
                    <a:spcPts val="0"/>
                  </a:spcBef>
                  <a:spcAft>
                    <a:spcPts val="1800"/>
                  </a:spcAft>
                </a:pPr>
                <a:r>
                  <a:rPr lang="en-US" sz="2400" dirty="0"/>
                  <a:t>In a </a:t>
                </a:r>
                <a:r>
                  <a:rPr lang="en-US" sz="2400" b="1" i="1" dirty="0"/>
                  <a:t>d-regular network </a:t>
                </a:r>
                <a:r>
                  <a:rPr lang="en-US" sz="2400" dirty="0"/>
                  <a:t>all vertices have degree </a:t>
                </a:r>
                <a14:m>
                  <m:oMath xmlns:m="http://schemas.openxmlformats.org/officeDocument/2006/math">
                    <m:r>
                      <a:rPr lang="en-US" sz="2400" i="1">
                        <a:latin typeface="Cambria Math" panose="02040503050406030204" pitchFamily="18" charset="0"/>
                      </a:rPr>
                      <m:t>𝑑</m:t>
                    </m:r>
                  </m:oMath>
                </a14:m>
                <a:r>
                  <a:rPr lang="en-US" sz="2400" dirty="0"/>
                  <a:t>. They can be made using </a:t>
                </a:r>
                <a:r>
                  <a:rPr lang="en-US" sz="2400" dirty="0" err="1">
                    <a:latin typeface="Courier New" panose="02070309020205020404" pitchFamily="49" charset="0"/>
                    <a:cs typeface="Courier New" panose="02070309020205020404" pitchFamily="49" charset="0"/>
                  </a:rPr>
                  <a:t>sample_k_regular</a:t>
                </a:r>
                <a:r>
                  <a:rPr lang="en-US" sz="2400" dirty="0"/>
                  <a:t>.</a:t>
                </a:r>
              </a:p>
              <a:p>
                <a:pPr>
                  <a:lnSpc>
                    <a:spcPct val="120000"/>
                  </a:lnSpc>
                  <a:spcBef>
                    <a:spcPts val="0"/>
                  </a:spcBef>
                  <a:spcAft>
                    <a:spcPts val="1800"/>
                  </a:spcAft>
                </a:pPr>
                <a:r>
                  <a:rPr lang="en-US" sz="2400" dirty="0"/>
                  <a:t>A </a:t>
                </a:r>
                <a:r>
                  <a:rPr lang="en-US" sz="2400" b="1" i="1" dirty="0"/>
                  <a:t>ring</a:t>
                </a:r>
                <a:r>
                  <a:rPr lang="en-US" sz="2400" dirty="0"/>
                  <a:t> is a connected 2-regular network; we can use </a:t>
                </a:r>
                <a:r>
                  <a:rPr lang="en-US" sz="2400" dirty="0" err="1">
                    <a:latin typeface="Courier New" panose="02070309020205020404" pitchFamily="49" charset="0"/>
                    <a:cs typeface="Courier New" panose="02070309020205020404" pitchFamily="49" charset="0"/>
                  </a:rPr>
                  <a:t>make_ring</a:t>
                </a:r>
                <a:r>
                  <a:rPr lang="en-US" sz="2400" dirty="0"/>
                  <a:t> to create such a network.</a:t>
                </a:r>
              </a:p>
              <a:p>
                <a:pPr>
                  <a:lnSpc>
                    <a:spcPct val="120000"/>
                  </a:lnSpc>
                  <a:spcBef>
                    <a:spcPts val="0"/>
                  </a:spcBef>
                  <a:spcAft>
                    <a:spcPts val="1800"/>
                  </a:spcAft>
                </a:pPr>
                <a:r>
                  <a:rPr lang="en-US" sz="2400" dirty="0"/>
                  <a:t>A </a:t>
                </a:r>
                <a:r>
                  <a:rPr lang="en-US" sz="2400" b="1" i="1" dirty="0"/>
                  <a:t>k-core</a:t>
                </a:r>
                <a:r>
                  <a:rPr lang="en-US" sz="2400" dirty="0"/>
                  <a:t> is a subgraph for which all vertex degrees are at least </a:t>
                </a:r>
                <a14:m>
                  <m:oMath xmlns:m="http://schemas.openxmlformats.org/officeDocument/2006/math">
                    <m:r>
                      <a:rPr lang="en-US" sz="2400" i="1">
                        <a:latin typeface="Cambria Math" panose="02040503050406030204" pitchFamily="18" charset="0"/>
                      </a:rPr>
                      <m:t>𝑘</m:t>
                    </m:r>
                  </m:oMath>
                </a14:m>
                <a:r>
                  <a:rPr lang="en-US" sz="2400" dirty="0"/>
                  <a:t> and is maximal, i.e. not a subgraph of a larger such subgraph. The </a:t>
                </a:r>
                <a:r>
                  <a:rPr lang="en-US" sz="2400" dirty="0" err="1">
                    <a:latin typeface="Courier New" panose="02070309020205020404" pitchFamily="49" charset="0"/>
                    <a:cs typeface="Courier New" panose="02070309020205020404" pitchFamily="49" charset="0"/>
                  </a:rPr>
                  <a:t>igraph</a:t>
                </a:r>
                <a:r>
                  <a:rPr lang="en-US" sz="2400" dirty="0"/>
                  <a:t> function </a:t>
                </a:r>
                <a:r>
                  <a:rPr lang="en-US" sz="2400" dirty="0" err="1">
                    <a:latin typeface="Courier New" panose="02070309020205020404" pitchFamily="49" charset="0"/>
                    <a:cs typeface="Courier New" panose="02070309020205020404" pitchFamily="49" charset="0"/>
                  </a:rPr>
                  <a:t>coreness</a:t>
                </a:r>
                <a:r>
                  <a:rPr lang="en-US" sz="2400" dirty="0"/>
                  <a:t> gives the largest core each vertex belongs to.</a:t>
                </a:r>
              </a:p>
              <a:p>
                <a:pPr>
                  <a:lnSpc>
                    <a:spcPct val="120000"/>
                  </a:lnSpc>
                  <a:spcBef>
                    <a:spcPts val="0"/>
                  </a:spcBef>
                  <a:spcAft>
                    <a:spcPts val="1800"/>
                  </a:spcAft>
                </a:pPr>
                <a:r>
                  <a:rPr lang="en-US" sz="2400" dirty="0"/>
                  <a:t>We can use the decoration of a graph to improve its visualization, using colors, shapes, width, labels, titles, and more, that differ depending on the value of the applicable decoration. We can also plot a network using several different types of layouts, each appropriate for a different type of network.</a:t>
                </a:r>
              </a:p>
            </p:txBody>
          </p:sp>
        </mc:Choice>
        <mc:Fallback xmlns="">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644979"/>
                <a:ext cx="10515600" cy="5886449"/>
              </a:xfrm>
              <a:blipFill>
                <a:blip r:embed="rId3"/>
                <a:stretch>
                  <a:fillRect l="-174" r="-17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8</a:t>
            </a:fld>
            <a:endParaRPr lang="en-US"/>
          </a:p>
        </p:txBody>
      </p:sp>
    </p:spTree>
    <p:extLst>
      <p:ext uri="{BB962C8B-B14F-4D97-AF65-F5344CB8AC3E}">
        <p14:creationId xmlns:p14="http://schemas.microsoft.com/office/powerpoint/2010/main" val="72599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02734"/>
            <a:ext cx="10515600" cy="447676"/>
          </a:xfrm>
        </p:spPr>
        <p:txBody>
          <a:bodyPr>
            <a:normAutofit fontScale="90000"/>
          </a:bodyPr>
          <a:lstStyle/>
          <a:p>
            <a:pPr algn="ctr"/>
            <a:r>
              <a:rPr lang="en-US" sz="3600" dirty="0">
                <a:solidFill>
                  <a:srgbClr val="C00000"/>
                </a:solidFill>
                <a:latin typeface="+mn-lt"/>
              </a:rPr>
              <a:t>Lecture 6</a:t>
            </a:r>
            <a:endParaRPr lang="en-US" dirty="0">
              <a:solidFill>
                <a:srgbClr val="C00000"/>
              </a:solidFill>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548640"/>
                <a:ext cx="10515600" cy="5982788"/>
              </a:xfrm>
            </p:spPr>
            <p:txBody>
              <a:bodyPr>
                <a:normAutofit fontScale="40000" lnSpcReduction="20000"/>
              </a:bodyPr>
              <a:lstStyle/>
              <a:p>
                <a:pPr>
                  <a:lnSpc>
                    <a:spcPct val="120000"/>
                  </a:lnSpc>
                  <a:spcBef>
                    <a:spcPts val="0"/>
                  </a:spcBef>
                  <a:spcAft>
                    <a:spcPts val="600"/>
                  </a:spcAft>
                </a:pPr>
                <a:r>
                  <a:rPr lang="en-US" sz="2400" dirty="0"/>
                  <a:t>We can improve the visualization of a large network if the vertices are split into groups. We may then coarsen the network using the </a:t>
                </a:r>
                <a:r>
                  <a:rPr lang="en-US" sz="2400" dirty="0" err="1">
                    <a:latin typeface="Courier New" panose="02070309020205020404" pitchFamily="49" charset="0"/>
                    <a:cs typeface="Courier New" panose="02070309020205020404" pitchFamily="49" charset="0"/>
                  </a:rPr>
                  <a:t>igraph</a:t>
                </a:r>
                <a:r>
                  <a:rPr lang="en-US" sz="2400" dirty="0"/>
                  <a:t> function </a:t>
                </a:r>
                <a:r>
                  <a:rPr lang="en-US" sz="2400" dirty="0">
                    <a:latin typeface="Courier New" panose="02070309020205020404" pitchFamily="49" charset="0"/>
                    <a:cs typeface="Courier New" panose="02070309020205020404" pitchFamily="49" charset="0"/>
                  </a:rPr>
                  <a:t>contract</a:t>
                </a:r>
                <a:r>
                  <a:rPr lang="en-US" sz="2400" dirty="0"/>
                  <a:t>. Alternatively, we can create an </a:t>
                </a:r>
                <a:r>
                  <a:rPr lang="en-US" sz="2400" b="1" i="1" dirty="0"/>
                  <a:t>egocentric network</a:t>
                </a:r>
                <a:r>
                  <a:rPr lang="en-US" sz="2400" dirty="0"/>
                  <a:t>; we choose a vertex we are most interested in and create an induced subgraph for that vertex and all its neighbors of a certain order. We may use the </a:t>
                </a:r>
                <a:r>
                  <a:rPr lang="en-US" sz="2400" dirty="0" err="1">
                    <a:latin typeface="Courier New" panose="02070309020205020404" pitchFamily="49" charset="0"/>
                    <a:cs typeface="Courier New" panose="02070309020205020404" pitchFamily="49" charset="0"/>
                  </a:rPr>
                  <a:t>igraph</a:t>
                </a:r>
                <a:r>
                  <a:rPr lang="en-US" sz="2400" dirty="0"/>
                  <a:t> function </a:t>
                </a:r>
                <a:r>
                  <a:rPr lang="en-US" sz="2400" dirty="0" err="1">
                    <a:latin typeface="Courier New" panose="02070309020205020404" pitchFamily="49" charset="0"/>
                    <a:cs typeface="Courier New" panose="02070309020205020404" pitchFamily="49" charset="0"/>
                  </a:rPr>
                  <a:t>make_ego_graph</a:t>
                </a:r>
                <a:r>
                  <a:rPr lang="en-US" sz="2400" dirty="0"/>
                  <a:t> for this.</a:t>
                </a:r>
              </a:p>
              <a:p>
                <a:pPr>
                  <a:lnSpc>
                    <a:spcPct val="120000"/>
                  </a:lnSpc>
                  <a:spcBef>
                    <a:spcPts val="0"/>
                  </a:spcBef>
                  <a:spcAft>
                    <a:spcPts val="600"/>
                  </a:spcAft>
                </a:pPr>
                <a:r>
                  <a:rPr lang="en-US" sz="2400" dirty="0"/>
                  <a:t>Two paths connecting a given pair of vertices are </a:t>
                </a:r>
                <a:r>
                  <a:rPr lang="en-US" sz="2400" b="1" i="1" dirty="0"/>
                  <a:t>edge-independent</a:t>
                </a:r>
                <a:r>
                  <a:rPr lang="en-US" sz="2400" dirty="0"/>
                  <a:t> if they share no edges. They are </a:t>
                </a:r>
                <a:r>
                  <a:rPr lang="en-US" sz="2400" b="1" i="1" dirty="0"/>
                  <a:t>vertex-independent</a:t>
                </a:r>
                <a:r>
                  <a:rPr lang="en-US" sz="2400" dirty="0"/>
                  <a:t> if they share no vertices other than the start and end vertices. If two paths are vertex-independent, then they are also edge-independent. Vertex- or edge-independent paths are not necessarily unique.</a:t>
                </a:r>
              </a:p>
              <a:p>
                <a:pPr>
                  <a:lnSpc>
                    <a:spcPct val="120000"/>
                  </a:lnSpc>
                  <a:spcBef>
                    <a:spcPts val="0"/>
                  </a:spcBef>
                  <a:spcAft>
                    <a:spcPts val="600"/>
                  </a:spcAft>
                </a:pPr>
                <a:r>
                  <a:rPr lang="en-US" sz="2400" dirty="0"/>
                  <a:t>The number of vertex-independent paths between vertices </a:t>
                </a:r>
                <a14:m>
                  <m:oMath xmlns:m="http://schemas.openxmlformats.org/officeDocument/2006/math">
                    <m:r>
                      <a:rPr lang="en-US" sz="2400" i="1">
                        <a:latin typeface="Cambria Math" panose="02040503050406030204" pitchFamily="18" charset="0"/>
                      </a:rPr>
                      <m:t>𝐴</m:t>
                    </m:r>
                  </m:oMath>
                </a14:m>
                <a:r>
                  <a:rPr lang="en-US" sz="2400" dirty="0"/>
                  <a:t> and </a:t>
                </a:r>
                <a14:m>
                  <m:oMath xmlns:m="http://schemas.openxmlformats.org/officeDocument/2006/math">
                    <m:r>
                      <a:rPr lang="en-US" sz="2400" i="1">
                        <a:latin typeface="Cambria Math" panose="02040503050406030204" pitchFamily="18" charset="0"/>
                      </a:rPr>
                      <m:t>𝐵</m:t>
                    </m:r>
                  </m:oMath>
                </a14:m>
                <a:r>
                  <a:rPr lang="en-US" sz="2400" dirty="0"/>
                  <a:t> is called the </a:t>
                </a:r>
                <a:r>
                  <a:rPr lang="en-US" sz="2400" b="1" i="1" dirty="0"/>
                  <a:t>vertex-connectivity</a:t>
                </a:r>
                <a:r>
                  <a:rPr lang="en-US" sz="2400" dirty="0"/>
                  <a:t> of </a:t>
                </a:r>
                <a14:m>
                  <m:oMath xmlns:m="http://schemas.openxmlformats.org/officeDocument/2006/math">
                    <m:r>
                      <a:rPr lang="en-US" sz="2400" i="1">
                        <a:latin typeface="Cambria Math" panose="02040503050406030204" pitchFamily="18" charset="0"/>
                      </a:rPr>
                      <m:t>𝐴</m:t>
                    </m:r>
                  </m:oMath>
                </a14:m>
                <a:r>
                  <a:rPr lang="en-US" sz="2400" dirty="0"/>
                  <a:t> and </a:t>
                </a:r>
                <a14:m>
                  <m:oMath xmlns:m="http://schemas.openxmlformats.org/officeDocument/2006/math">
                    <m:r>
                      <a:rPr lang="en-US" sz="2400" i="1">
                        <a:latin typeface="Cambria Math" panose="02040503050406030204" pitchFamily="18" charset="0"/>
                      </a:rPr>
                      <m:t>𝐵</m:t>
                    </m:r>
                  </m:oMath>
                </a14:m>
                <a:r>
                  <a:rPr lang="en-US" sz="2400" dirty="0"/>
                  <a:t>. Use </a:t>
                </a:r>
                <a:r>
                  <a:rPr lang="en-US" sz="2400" dirty="0" err="1">
                    <a:latin typeface="Courier New" panose="02070309020205020404" pitchFamily="49" charset="0"/>
                    <a:cs typeface="Courier New" panose="02070309020205020404" pitchFamily="49" charset="0"/>
                  </a:rPr>
                  <a:t>vertex_connectivity</a:t>
                </a:r>
                <a:r>
                  <a:rPr lang="en-US" sz="2400" dirty="0">
                    <a:cs typeface="Courier New" panose="02070309020205020404" pitchFamily="49" charset="0"/>
                  </a:rPr>
                  <a:t>. </a:t>
                </a:r>
                <a:r>
                  <a:rPr lang="en-US" sz="2400" dirty="0"/>
                  <a:t>Vertex connectivity can be considered as a measure of how strongly connected the vertices in question are. </a:t>
                </a:r>
                <a:endParaRPr lang="en-US" sz="2400" dirty="0">
                  <a:cs typeface="Courier New" panose="02070309020205020404" pitchFamily="49" charset="0"/>
                </a:endParaRPr>
              </a:p>
              <a:p>
                <a:pPr>
                  <a:lnSpc>
                    <a:spcPct val="120000"/>
                  </a:lnSpc>
                  <a:spcBef>
                    <a:spcPts val="0"/>
                  </a:spcBef>
                  <a:spcAft>
                    <a:spcPts val="600"/>
                  </a:spcAft>
                </a:pPr>
                <a:r>
                  <a:rPr lang="en-US" sz="2400" dirty="0"/>
                  <a:t>The number of edge-independent paths between vertices </a:t>
                </a:r>
                <a14:m>
                  <m:oMath xmlns:m="http://schemas.openxmlformats.org/officeDocument/2006/math">
                    <m:r>
                      <a:rPr lang="en-US" sz="2400" i="1">
                        <a:latin typeface="Cambria Math" panose="02040503050406030204" pitchFamily="18" charset="0"/>
                      </a:rPr>
                      <m:t>𝐴</m:t>
                    </m:r>
                  </m:oMath>
                </a14:m>
                <a:r>
                  <a:rPr lang="en-US" sz="2400" dirty="0"/>
                  <a:t> and </a:t>
                </a:r>
                <a14:m>
                  <m:oMath xmlns:m="http://schemas.openxmlformats.org/officeDocument/2006/math">
                    <m:r>
                      <a:rPr lang="en-US" sz="2400" i="1">
                        <a:latin typeface="Cambria Math" panose="02040503050406030204" pitchFamily="18" charset="0"/>
                      </a:rPr>
                      <m:t>𝐵</m:t>
                    </m:r>
                  </m:oMath>
                </a14:m>
                <a:r>
                  <a:rPr lang="en-US" sz="2400" dirty="0"/>
                  <a:t> is called the </a:t>
                </a:r>
                <a:r>
                  <a:rPr lang="en-US" sz="2400" b="1" i="1" dirty="0"/>
                  <a:t>edge-connectivity</a:t>
                </a:r>
                <a:r>
                  <a:rPr lang="en-US" sz="2400" dirty="0"/>
                  <a:t> of </a:t>
                </a:r>
                <a14:m>
                  <m:oMath xmlns:m="http://schemas.openxmlformats.org/officeDocument/2006/math">
                    <m:r>
                      <a:rPr lang="en-US" sz="2400" i="1">
                        <a:latin typeface="Cambria Math" panose="02040503050406030204" pitchFamily="18" charset="0"/>
                      </a:rPr>
                      <m:t>𝐴</m:t>
                    </m:r>
                  </m:oMath>
                </a14:m>
                <a:r>
                  <a:rPr lang="en-US" sz="2400" dirty="0"/>
                  <a:t> and </a:t>
                </a:r>
                <a14:m>
                  <m:oMath xmlns:m="http://schemas.openxmlformats.org/officeDocument/2006/math">
                    <m:r>
                      <a:rPr lang="en-US" sz="2400" i="1">
                        <a:latin typeface="Cambria Math" panose="02040503050406030204" pitchFamily="18" charset="0"/>
                      </a:rPr>
                      <m:t>𝐵</m:t>
                    </m:r>
                  </m:oMath>
                </a14:m>
                <a:r>
                  <a:rPr lang="en-US" sz="2400" dirty="0"/>
                  <a:t>. Use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edge_connectivity</a:t>
                </a:r>
                <a:r>
                  <a:rPr lang="en-US" sz="2400" dirty="0">
                    <a:cs typeface="Courier New" panose="02070309020205020404" pitchFamily="49" charset="0"/>
                  </a:rPr>
                  <a:t>. </a:t>
                </a:r>
              </a:p>
              <a:p>
                <a:pPr>
                  <a:lnSpc>
                    <a:spcPct val="120000"/>
                  </a:lnSpc>
                  <a:spcBef>
                    <a:spcPts val="0"/>
                  </a:spcBef>
                  <a:spcAft>
                    <a:spcPts val="600"/>
                  </a:spcAft>
                </a:pPr>
                <a:r>
                  <a:rPr lang="en-US" sz="2400" dirty="0"/>
                  <a:t>A graph </a:t>
                </a:r>
                <a14:m>
                  <m:oMath xmlns:m="http://schemas.openxmlformats.org/officeDocument/2006/math">
                    <m:r>
                      <a:rPr lang="en-US" sz="2400" i="1">
                        <a:latin typeface="Cambria Math" panose="02040503050406030204" pitchFamily="18" charset="0"/>
                      </a:rPr>
                      <m:t>𝐺</m:t>
                    </m:r>
                  </m:oMath>
                </a14:m>
                <a:r>
                  <a:rPr lang="en-US" sz="2400" dirty="0"/>
                  <a:t> is </a:t>
                </a:r>
                <a:r>
                  <a:rPr lang="en-US" sz="2400" b="1" i="1" dirty="0"/>
                  <a:t>k-vertex-connected </a:t>
                </a:r>
                <a:r>
                  <a:rPr lang="en-US" sz="2400" dirty="0"/>
                  <a:t>iff 1) its order &gt; k, and 2) removing any subset of less than k vertices leaves a connected subgraph. The </a:t>
                </a:r>
                <a:r>
                  <a:rPr lang="en-US" sz="2400" b="1" i="1" dirty="0"/>
                  <a:t>vertex connectivity </a:t>
                </a:r>
                <a:r>
                  <a:rPr lang="en-US" sz="2400" dirty="0"/>
                  <a:t>of </a:t>
                </a:r>
                <a14:m>
                  <m:oMath xmlns:m="http://schemas.openxmlformats.org/officeDocument/2006/math">
                    <m:r>
                      <a:rPr lang="en-US" sz="2400" i="1">
                        <a:latin typeface="Cambria Math" panose="02040503050406030204" pitchFamily="18" charset="0"/>
                      </a:rPr>
                      <m:t>𝐺</m:t>
                    </m:r>
                  </m:oMath>
                </a14:m>
                <a:r>
                  <a:rPr lang="en-US" sz="2400" dirty="0"/>
                  <a:t> is the largest integer k such that </a:t>
                </a:r>
                <a14:m>
                  <m:oMath xmlns:m="http://schemas.openxmlformats.org/officeDocument/2006/math">
                    <m:r>
                      <a:rPr lang="en-US" sz="2400" i="1">
                        <a:latin typeface="Cambria Math" panose="02040503050406030204" pitchFamily="18" charset="0"/>
                      </a:rPr>
                      <m:t>𝐺</m:t>
                    </m:r>
                  </m:oMath>
                </a14:m>
                <a:r>
                  <a:rPr lang="en-US" sz="2400" dirty="0"/>
                  <a:t> is k-vertex connected. Use </a:t>
                </a:r>
                <a:r>
                  <a:rPr lang="en-US" sz="2400" dirty="0" err="1">
                    <a:latin typeface="Courier New" panose="02070309020205020404" pitchFamily="49" charset="0"/>
                    <a:cs typeface="Courier New" panose="02070309020205020404" pitchFamily="49" charset="0"/>
                  </a:rPr>
                  <a:t>vertex_connectivity</a:t>
                </a:r>
                <a:r>
                  <a:rPr lang="en-US" sz="2400" dirty="0"/>
                  <a:t>. </a:t>
                </a:r>
              </a:p>
              <a:p>
                <a:pPr>
                  <a:lnSpc>
                    <a:spcPct val="120000"/>
                  </a:lnSpc>
                  <a:spcBef>
                    <a:spcPts val="0"/>
                  </a:spcBef>
                  <a:spcAft>
                    <a:spcPts val="600"/>
                  </a:spcAft>
                </a:pPr>
                <a:r>
                  <a:rPr lang="en-US" sz="2400" dirty="0"/>
                  <a:t>A </a:t>
                </a:r>
                <a:r>
                  <a:rPr lang="en-US" sz="2400" b="1" i="1" dirty="0"/>
                  <a:t>vertex cut set </a:t>
                </a:r>
                <a:r>
                  <a:rPr lang="en-US" sz="2400" dirty="0"/>
                  <a:t>is a set of vertices that disconnects either the graph or a pair of vertices. A </a:t>
                </a:r>
                <a:r>
                  <a:rPr lang="en-US" sz="2400" b="1" i="1" dirty="0"/>
                  <a:t>minimum vertex cut set </a:t>
                </a:r>
                <a:r>
                  <a:rPr lang="en-US" sz="2400" dirty="0"/>
                  <a:t>is the smallest vertex cut set; this may not be unique. A </a:t>
                </a:r>
                <a:r>
                  <a:rPr lang="en-US" sz="2400" b="1" i="1" dirty="0"/>
                  <a:t>cut vertex </a:t>
                </a:r>
                <a:r>
                  <a:rPr lang="en-US" sz="2400" dirty="0"/>
                  <a:t>(or </a:t>
                </a:r>
                <a:r>
                  <a:rPr lang="en-US" sz="2400" b="1" i="1" dirty="0"/>
                  <a:t>articulation point</a:t>
                </a:r>
                <a:r>
                  <a:rPr lang="en-US" sz="2400" dirty="0"/>
                  <a:t>) is a single vertex that disconnects either the graph or a pair of vertices. Use </a:t>
                </a:r>
                <a:r>
                  <a:rPr lang="en-US" sz="2400" dirty="0" err="1">
                    <a:latin typeface="Courier New" panose="02070309020205020404" pitchFamily="49" charset="0"/>
                    <a:cs typeface="Courier New" panose="02070309020205020404" pitchFamily="49" charset="0"/>
                  </a:rPr>
                  <a:t>articulation_points</a:t>
                </a:r>
                <a:r>
                  <a:rPr lang="en-US" sz="2400" dirty="0"/>
                  <a:t>.</a:t>
                </a:r>
              </a:p>
              <a:p>
                <a:pPr>
                  <a:lnSpc>
                    <a:spcPct val="120000"/>
                  </a:lnSpc>
                  <a:spcBef>
                    <a:spcPts val="0"/>
                  </a:spcBef>
                  <a:spcAft>
                    <a:spcPts val="600"/>
                  </a:spcAft>
                </a:pPr>
                <a:r>
                  <a:rPr lang="en-US" sz="2400" dirty="0"/>
                  <a:t>A graph </a:t>
                </a:r>
                <a14:m>
                  <m:oMath xmlns:m="http://schemas.openxmlformats.org/officeDocument/2006/math">
                    <m:r>
                      <a:rPr lang="en-US" sz="2400" i="1">
                        <a:latin typeface="Cambria Math" panose="02040503050406030204" pitchFamily="18" charset="0"/>
                      </a:rPr>
                      <m:t>𝐺</m:t>
                    </m:r>
                  </m:oMath>
                </a14:m>
                <a:r>
                  <a:rPr lang="en-US" sz="2400" dirty="0"/>
                  <a:t> is </a:t>
                </a:r>
                <a:r>
                  <a:rPr lang="en-US" sz="2400" b="1" i="1" dirty="0"/>
                  <a:t>k-edge-connected</a:t>
                </a:r>
                <a:r>
                  <a:rPr lang="en-US" sz="2400" dirty="0"/>
                  <a:t> if 1) its order is </a:t>
                </a:r>
                <a14:m>
                  <m:oMath xmlns:m="http://schemas.openxmlformats.org/officeDocument/2006/math">
                    <m:r>
                      <a:rPr lang="en-US" sz="2400" i="1">
                        <a:latin typeface="Cambria Math" panose="02040503050406030204" pitchFamily="18" charset="0"/>
                        <a:ea typeface="Cambria Math" panose="02040503050406030204" pitchFamily="18" charset="0"/>
                      </a:rPr>
                      <m:t>≥2</m:t>
                    </m:r>
                  </m:oMath>
                </a14:m>
                <a:r>
                  <a:rPr lang="en-US" sz="2400" dirty="0"/>
                  <a:t>, and 2) removing any subset of less than k edges leaves a connected subgraph. The </a:t>
                </a:r>
                <a:r>
                  <a:rPr lang="en-US" sz="2400" b="1" i="1" dirty="0"/>
                  <a:t>edge connectivity </a:t>
                </a:r>
                <a:r>
                  <a:rPr lang="en-US" sz="2400" dirty="0"/>
                  <a:t>of </a:t>
                </a:r>
                <a14:m>
                  <m:oMath xmlns:m="http://schemas.openxmlformats.org/officeDocument/2006/math">
                    <m:r>
                      <a:rPr lang="en-US" sz="2400" i="1">
                        <a:latin typeface="Cambria Math" panose="02040503050406030204" pitchFamily="18" charset="0"/>
                      </a:rPr>
                      <m:t>𝐺</m:t>
                    </m:r>
                  </m:oMath>
                </a14:m>
                <a:r>
                  <a:rPr lang="en-US" sz="2400" dirty="0"/>
                  <a:t> is the largest integer k such that </a:t>
                </a:r>
                <a14:m>
                  <m:oMath xmlns:m="http://schemas.openxmlformats.org/officeDocument/2006/math">
                    <m:r>
                      <a:rPr lang="en-US" sz="2400" i="1">
                        <a:latin typeface="Cambria Math" panose="02040503050406030204" pitchFamily="18" charset="0"/>
                      </a:rPr>
                      <m:t>𝐺</m:t>
                    </m:r>
                  </m:oMath>
                </a14:m>
                <a:r>
                  <a:rPr lang="en-US" sz="2400" dirty="0"/>
                  <a:t> is k-edge connected. Use </a:t>
                </a:r>
                <a:r>
                  <a:rPr lang="en-US" sz="2400" dirty="0" err="1">
                    <a:latin typeface="Courier New" panose="02070309020205020404" pitchFamily="49" charset="0"/>
                    <a:cs typeface="Courier New" panose="02070309020205020404" pitchFamily="49" charset="0"/>
                  </a:rPr>
                  <a:t>edge_connectivity</a:t>
                </a:r>
                <a:r>
                  <a:rPr lang="en-US" sz="2400" dirty="0"/>
                  <a:t>.</a:t>
                </a:r>
              </a:p>
              <a:p>
                <a:pPr>
                  <a:lnSpc>
                    <a:spcPct val="120000"/>
                  </a:lnSpc>
                  <a:spcBef>
                    <a:spcPts val="0"/>
                  </a:spcBef>
                  <a:spcAft>
                    <a:spcPts val="600"/>
                  </a:spcAft>
                </a:pPr>
                <a:r>
                  <a:rPr lang="en-US" sz="2400" dirty="0"/>
                  <a:t>An </a:t>
                </a:r>
                <a:r>
                  <a:rPr lang="en-US" sz="2400" b="1" i="1" dirty="0"/>
                  <a:t>edge cut set </a:t>
                </a:r>
                <a:r>
                  <a:rPr lang="en-US" sz="2400" dirty="0"/>
                  <a:t>is a set of edges that disconnects the graph.</a:t>
                </a:r>
              </a:p>
              <a:p>
                <a:pPr>
                  <a:lnSpc>
                    <a:spcPct val="120000"/>
                  </a:lnSpc>
                  <a:spcBef>
                    <a:spcPts val="0"/>
                  </a:spcBef>
                  <a:spcAft>
                    <a:spcPts val="600"/>
                  </a:spcAft>
                </a:pPr>
                <a14:m>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min</m:t>
                        </m:r>
                      </m:fName>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𝐴</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𝐵</m:t>
                                </m:r>
                              </m:sub>
                            </m:sSub>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𝑒𝑑𝑔𝑒</m:t>
                        </m:r>
                        <m:r>
                          <a:rPr lang="en-US" sz="2400" i="1">
                            <a:latin typeface="Cambria Math" panose="02040503050406030204" pitchFamily="18" charset="0"/>
                            <a:ea typeface="Cambria Math" panose="02040503050406030204" pitchFamily="18" charset="0"/>
                          </a:rPr>
                          <m:t>_</m:t>
                        </m:r>
                        <m:r>
                          <a:rPr lang="en-US" sz="2400" i="1">
                            <a:latin typeface="Cambria Math" panose="02040503050406030204" pitchFamily="18" charset="0"/>
                            <a:ea typeface="Cambria Math" panose="02040503050406030204" pitchFamily="18" charset="0"/>
                          </a:rPr>
                          <m:t>𝑐𝑜𝑛𝑛𝑒𝑐𝑡𝑖𝑣𝑖𝑡𝑦</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𝐴</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𝐵</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𝑣𝑒𝑟𝑡𝑒𝑥</m:t>
                        </m:r>
                        <m:r>
                          <a:rPr lang="en-US" sz="2400" i="1">
                            <a:latin typeface="Cambria Math" panose="02040503050406030204" pitchFamily="18" charset="0"/>
                            <a:ea typeface="Cambria Math" panose="02040503050406030204" pitchFamily="18" charset="0"/>
                          </a:rPr>
                          <m:t>_</m:t>
                        </m:r>
                        <m:r>
                          <a:rPr lang="en-US" sz="2400" i="1">
                            <a:latin typeface="Cambria Math" panose="02040503050406030204" pitchFamily="18" charset="0"/>
                            <a:ea typeface="Cambria Math" panose="02040503050406030204" pitchFamily="18" charset="0"/>
                          </a:rPr>
                          <m:t>𝑐𝑜𝑛𝑛𝑒𝑐𝑡𝑖𝑣𝑖𝑡𝑦</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𝐴</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𝐵</m:t>
                        </m:r>
                        <m:r>
                          <a:rPr lang="en-US" sz="2400" i="1">
                            <a:latin typeface="Cambria Math" panose="02040503050406030204" pitchFamily="18" charset="0"/>
                            <a:ea typeface="Cambria Math" panose="02040503050406030204" pitchFamily="18" charset="0"/>
                          </a:rPr>
                          <m:t>)</m:t>
                        </m:r>
                      </m:e>
                    </m:func>
                  </m:oMath>
                </a14:m>
                <a:r>
                  <a:rPr lang="en-US" sz="2400" dirty="0"/>
                  <a:t> and  </a:t>
                </a:r>
                <a14:m>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min</m:t>
                        </m:r>
                      </m:fName>
                      <m:e>
                        <m:d>
                          <m:dPr>
                            <m:ctrlPr>
                              <a:rPr lang="en-US" sz="2400" i="1">
                                <a:latin typeface="Cambria Math" panose="02040503050406030204" pitchFamily="18" charset="0"/>
                              </a:rPr>
                            </m:ctrlPr>
                          </m:dPr>
                          <m:e>
                            <m:r>
                              <a:rPr lang="en-US" sz="2400" i="1">
                                <a:latin typeface="Cambria Math" panose="02040503050406030204" pitchFamily="18" charset="0"/>
                              </a:rPr>
                              <m:t>𝑑𝑒𝑔𝑟𝑒𝑒</m:t>
                            </m:r>
                            <m:r>
                              <a:rPr lang="en-US" sz="2400" i="1">
                                <a:latin typeface="Cambria Math" panose="02040503050406030204" pitchFamily="18" charset="0"/>
                              </a:rPr>
                              <m:t> </m:t>
                            </m:r>
                            <m:r>
                              <a:rPr lang="en-US" sz="2400" i="1">
                                <a:latin typeface="Cambria Math" panose="02040503050406030204" pitchFamily="18" charset="0"/>
                              </a:rPr>
                              <m:t>𝑜𝑓</m:t>
                            </m:r>
                            <m:r>
                              <a:rPr lang="en-US" sz="2400" i="1">
                                <a:latin typeface="Cambria Math" panose="02040503050406030204" pitchFamily="18" charset="0"/>
                              </a:rPr>
                              <m:t> </m:t>
                            </m:r>
                            <m:r>
                              <a:rPr lang="en-US" sz="2400" i="1">
                                <a:latin typeface="Cambria Math" panose="02040503050406030204" pitchFamily="18" charset="0"/>
                              </a:rPr>
                              <m:t>𝐺</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𝑒𝑑𝑔𝑒</m:t>
                        </m:r>
                        <m:r>
                          <a:rPr lang="en-US" sz="2400" i="1">
                            <a:latin typeface="Cambria Math" panose="02040503050406030204" pitchFamily="18" charset="0"/>
                            <a:ea typeface="Cambria Math" panose="02040503050406030204" pitchFamily="18" charset="0"/>
                          </a:rPr>
                          <m:t>_</m:t>
                        </m:r>
                        <m:r>
                          <a:rPr lang="en-US" sz="2400" i="1">
                            <a:latin typeface="Cambria Math" panose="02040503050406030204" pitchFamily="18" charset="0"/>
                            <a:ea typeface="Cambria Math" panose="02040503050406030204" pitchFamily="18" charset="0"/>
                          </a:rPr>
                          <m:t>𝑐𝑜𝑛𝑛𝑒𝑐𝑡𝑖𝑣𝑖𝑡𝑦</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𝐺</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𝑣𝑒𝑟𝑡𝑒𝑥</m:t>
                        </m:r>
                        <m:r>
                          <a:rPr lang="en-US" sz="2400" i="1">
                            <a:latin typeface="Cambria Math" panose="02040503050406030204" pitchFamily="18" charset="0"/>
                            <a:ea typeface="Cambria Math" panose="02040503050406030204" pitchFamily="18" charset="0"/>
                          </a:rPr>
                          <m:t>_</m:t>
                        </m:r>
                        <m:r>
                          <a:rPr lang="en-US" sz="2400" i="1">
                            <a:latin typeface="Cambria Math" panose="02040503050406030204" pitchFamily="18" charset="0"/>
                            <a:ea typeface="Cambria Math" panose="02040503050406030204" pitchFamily="18" charset="0"/>
                          </a:rPr>
                          <m:t>𝑐𝑜𝑛𝑛𝑒𝑐𝑡𝑖𝑣𝑖𝑡𝑦</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𝐺</m:t>
                        </m:r>
                        <m:r>
                          <a:rPr lang="en-US" sz="2400" i="1">
                            <a:latin typeface="Cambria Math" panose="02040503050406030204" pitchFamily="18" charset="0"/>
                            <a:ea typeface="Cambria Math" panose="02040503050406030204" pitchFamily="18" charset="0"/>
                          </a:rPr>
                          <m:t>)</m:t>
                        </m:r>
                      </m:e>
                    </m:func>
                  </m:oMath>
                </a14:m>
                <a:r>
                  <a:rPr lang="en-US" sz="2400" dirty="0"/>
                  <a:t>.</a:t>
                </a:r>
              </a:p>
              <a:p>
                <a:pPr>
                  <a:lnSpc>
                    <a:spcPct val="120000"/>
                  </a:lnSpc>
                  <a:spcBef>
                    <a:spcPts val="0"/>
                  </a:spcBef>
                  <a:spcAft>
                    <a:spcPts val="600"/>
                  </a:spcAft>
                </a:pPr>
                <a:r>
                  <a:rPr lang="en-US" sz="2400" dirty="0"/>
                  <a:t>A </a:t>
                </a:r>
                <a:r>
                  <a:rPr lang="en-US" sz="2400" b="1" i="1" dirty="0"/>
                  <a:t>partition</a:t>
                </a:r>
                <a:r>
                  <a:rPr lang="en-US" sz="2400" dirty="0"/>
                  <a:t> of a graph </a:t>
                </a:r>
                <a14:m>
                  <m:oMath xmlns:m="http://schemas.openxmlformats.org/officeDocument/2006/math">
                    <m:r>
                      <a:rPr lang="en-US" sz="2400" i="1">
                        <a:latin typeface="Cambria Math" panose="02040503050406030204" pitchFamily="18" charset="0"/>
                      </a:rPr>
                      <m:t>𝐺</m:t>
                    </m:r>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𝑉</m:t>
                        </m:r>
                        <m:r>
                          <a:rPr lang="en-US" sz="2400" i="1">
                            <a:latin typeface="Cambria Math" panose="02040503050406030204" pitchFamily="18" charset="0"/>
                          </a:rPr>
                          <m:t>,</m:t>
                        </m:r>
                        <m:r>
                          <a:rPr lang="en-US" sz="2400" i="1">
                            <a:latin typeface="Cambria Math" panose="02040503050406030204" pitchFamily="18" charset="0"/>
                          </a:rPr>
                          <m:t>𝐸</m:t>
                        </m:r>
                      </m:e>
                    </m:d>
                  </m:oMath>
                </a14:m>
                <a:r>
                  <a:rPr lang="en-US" sz="2400" dirty="0"/>
                  <a:t> is a decomposition of </a:t>
                </a:r>
                <a14:m>
                  <m:oMath xmlns:m="http://schemas.openxmlformats.org/officeDocument/2006/math">
                    <m:r>
                      <a:rPr lang="en-US" sz="2400" i="1">
                        <a:latin typeface="Cambria Math" panose="02040503050406030204" pitchFamily="18" charset="0"/>
                      </a:rPr>
                      <m:t>𝑉</m:t>
                    </m:r>
                  </m:oMath>
                </a14:m>
                <a:r>
                  <a:rPr lang="en-US" sz="2400" dirty="0"/>
                  <a:t> into disjoint, nonempty subgraphs </a:t>
                </a:r>
                <a14:m>
                  <m:oMath xmlns:m="http://schemas.openxmlformats.org/officeDocument/2006/math">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𝐶</m:t>
                            </m:r>
                          </m:e>
                          <m:sub>
                            <m:r>
                              <a:rPr lang="en-US" sz="2400" i="1">
                                <a:latin typeface="Cambria Math" panose="02040503050406030204" pitchFamily="18" charset="0"/>
                                <a:ea typeface="Cambria Math" panose="02040503050406030204" pitchFamily="18" charset="0"/>
                              </a:rPr>
                              <m:t>𝑘</m:t>
                            </m:r>
                          </m:sub>
                        </m:sSub>
                      </m:e>
                    </m:d>
                    <m:r>
                      <a:rPr lang="en-US" sz="2400" i="1">
                        <a:latin typeface="Cambria Math" panose="02040503050406030204" pitchFamily="18" charset="0"/>
                        <a:ea typeface="Cambria Math" panose="02040503050406030204" pitchFamily="18" charset="0"/>
                      </a:rPr>
                      <m:t> </m:t>
                    </m:r>
                  </m:oMath>
                </a14:m>
                <a:r>
                  <a:rPr lang="en-US" sz="2400" dirty="0"/>
                  <a:t>(also called </a:t>
                </a:r>
                <a:r>
                  <a:rPr lang="en-US" sz="2400" b="1" i="1" dirty="0"/>
                  <a:t>communities</a:t>
                </a:r>
                <a:r>
                  <a:rPr lang="en-US" sz="2400" dirty="0"/>
                  <a:t>) such that the union of their vertices equals </a:t>
                </a:r>
                <a14:m>
                  <m:oMath xmlns:m="http://schemas.openxmlformats.org/officeDocument/2006/math">
                    <m:r>
                      <a:rPr lang="en-US" sz="2400" i="1">
                        <a:latin typeface="Cambria Math" panose="02040503050406030204" pitchFamily="18" charset="0"/>
                      </a:rPr>
                      <m:t>𝑉</m:t>
                    </m:r>
                  </m:oMath>
                </a14:m>
                <a:r>
                  <a:rPr lang="en-US" sz="2400" dirty="0"/>
                  <a:t>.</a:t>
                </a:r>
              </a:p>
              <a:p>
                <a:pPr>
                  <a:lnSpc>
                    <a:spcPct val="120000"/>
                  </a:lnSpc>
                  <a:spcBef>
                    <a:spcPts val="0"/>
                  </a:spcBef>
                  <a:spcAft>
                    <a:spcPts val="600"/>
                  </a:spcAft>
                </a:pPr>
                <a:r>
                  <a:rPr lang="en-US" sz="2400" dirty="0"/>
                  <a:t>A </a:t>
                </a:r>
                <a:r>
                  <a:rPr lang="en-US" sz="2400" b="1" i="1" dirty="0"/>
                  <a:t>cohesive subgraph </a:t>
                </a:r>
                <a:r>
                  <a:rPr lang="en-US" sz="2400" dirty="0"/>
                  <a:t>of </a:t>
                </a:r>
                <a14:m>
                  <m:oMath xmlns:m="http://schemas.openxmlformats.org/officeDocument/2006/math">
                    <m:r>
                      <a:rPr lang="en-US" sz="2400" i="1">
                        <a:latin typeface="Cambria Math" panose="02040503050406030204" pitchFamily="18" charset="0"/>
                      </a:rPr>
                      <m:t>𝐺</m:t>
                    </m:r>
                  </m:oMath>
                </a14:m>
                <a:r>
                  <a:rPr lang="en-US" sz="2400" dirty="0"/>
                  <a:t> is 1) Well-connected among itself and 2) relatively well separated from the rest of </a:t>
                </a:r>
                <a14:m>
                  <m:oMath xmlns:m="http://schemas.openxmlformats.org/officeDocument/2006/math">
                    <m:r>
                      <a:rPr lang="en-US" sz="2400" i="1">
                        <a:latin typeface="Cambria Math" panose="02040503050406030204" pitchFamily="18" charset="0"/>
                      </a:rPr>
                      <m:t>𝑉</m:t>
                    </m:r>
                  </m:oMath>
                </a14:m>
                <a:r>
                  <a:rPr lang="en-US" sz="2400" dirty="0"/>
                  <a:t>.</a:t>
                </a:r>
              </a:p>
              <a:p>
                <a:pPr>
                  <a:lnSpc>
                    <a:spcPct val="120000"/>
                  </a:lnSpc>
                  <a:spcBef>
                    <a:spcPts val="0"/>
                  </a:spcBef>
                  <a:spcAft>
                    <a:spcPts val="600"/>
                  </a:spcAft>
                </a:pPr>
                <a:r>
                  <a:rPr lang="en-US" sz="2400" dirty="0"/>
                  <a:t>A </a:t>
                </a:r>
                <a:r>
                  <a:rPr lang="en-US" sz="2400" b="1" i="1" dirty="0"/>
                  <a:t>good partition </a:t>
                </a:r>
                <a14:m>
                  <m:oMath xmlns:m="http://schemas.openxmlformats.org/officeDocument/2006/math">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𝐶</m:t>
                            </m:r>
                          </m:e>
                          <m:sub>
                            <m:r>
                              <a:rPr lang="en-US" sz="2400" i="1">
                                <a:latin typeface="Cambria Math" panose="02040503050406030204" pitchFamily="18" charset="0"/>
                                <a:ea typeface="Cambria Math" panose="02040503050406030204" pitchFamily="18" charset="0"/>
                              </a:rPr>
                              <m:t>𝑘</m:t>
                            </m:r>
                          </m:sub>
                        </m:sSub>
                      </m:e>
                    </m:d>
                  </m:oMath>
                </a14:m>
                <a:r>
                  <a:rPr lang="en-US" sz="2400" dirty="0"/>
                  <a:t> is such that the size (number of edges) of any subgraph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𝑖</m:t>
                        </m:r>
                      </m:sub>
                    </m:sSub>
                  </m:oMath>
                </a14:m>
                <a:r>
                  <a:rPr lang="en-US" sz="2400" dirty="0"/>
                  <a:t> is relatively large compared to the number of edges connecting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𝑖</m:t>
                        </m:r>
                      </m:sub>
                    </m:sSub>
                  </m:oMath>
                </a14:m>
                <a:r>
                  <a:rPr lang="en-US" sz="2400" dirty="0"/>
                  <a:t> to any of the other subgraphs. </a:t>
                </a:r>
                <a:r>
                  <a:rPr lang="en-US" sz="2400" b="1" i="1" dirty="0"/>
                  <a:t>Graph Partitioning</a:t>
                </a:r>
                <a:r>
                  <a:rPr lang="en-US" sz="2400" dirty="0"/>
                  <a:t>, or </a:t>
                </a:r>
                <a:r>
                  <a:rPr lang="en-US" sz="2400" b="1" i="1" dirty="0"/>
                  <a:t>community detection</a:t>
                </a:r>
                <a:r>
                  <a:rPr lang="en-US" sz="2400" dirty="0"/>
                  <a:t>, amounts to the task of finding a good partition of a network.</a:t>
                </a:r>
              </a:p>
              <a:p>
                <a:pPr>
                  <a:lnSpc>
                    <a:spcPct val="120000"/>
                  </a:lnSpc>
                  <a:spcBef>
                    <a:spcPts val="0"/>
                  </a:spcBef>
                  <a:spcAft>
                    <a:spcPts val="600"/>
                  </a:spcAft>
                </a:pPr>
                <a:r>
                  <a:rPr lang="en-US" sz="2400" dirty="0"/>
                  <a:t>The </a:t>
                </a:r>
                <a:r>
                  <a:rPr lang="en-US" sz="2400" b="1" i="1" dirty="0"/>
                  <a:t>graph Laplacian </a:t>
                </a:r>
                <a:r>
                  <a:rPr lang="en-US" sz="2400" dirty="0"/>
                  <a:t>of an undirected graph </a:t>
                </a:r>
                <a14:m>
                  <m:oMath xmlns:m="http://schemas.openxmlformats.org/officeDocument/2006/math">
                    <m:r>
                      <a:rPr lang="en-US" sz="2400" i="1">
                        <a:latin typeface="Cambria Math" panose="02040503050406030204" pitchFamily="18" charset="0"/>
                      </a:rPr>
                      <m:t>𝐺</m:t>
                    </m:r>
                  </m:oMath>
                </a14:m>
                <a:r>
                  <a:rPr lang="en-US" sz="2400" dirty="0"/>
                  <a:t> with adjacency matrix </a:t>
                </a:r>
                <a14:m>
                  <m:oMath xmlns:m="http://schemas.openxmlformats.org/officeDocument/2006/math">
                    <m:r>
                      <a:rPr lang="en-US" sz="2400" i="1">
                        <a:latin typeface="Cambria Math" panose="02040503050406030204" pitchFamily="18" charset="0"/>
                      </a:rPr>
                      <m:t>𝐴</m:t>
                    </m:r>
                  </m:oMath>
                </a14:m>
                <a:r>
                  <a:rPr lang="en-US" sz="2400" dirty="0"/>
                  <a:t> and no loops is the matrix </a:t>
                </a:r>
                <a14:m>
                  <m:oMath xmlns:m="http://schemas.openxmlformats.org/officeDocument/2006/math">
                    <m:r>
                      <a:rPr lang="en-US" sz="2400" i="1">
                        <a:latin typeface="Cambria Math" panose="02040503050406030204" pitchFamily="18" charset="0"/>
                      </a:rPr>
                      <m:t>𝐿</m:t>
                    </m:r>
                    <m:r>
                      <a:rPr lang="en-US" sz="2400" i="1">
                        <a:latin typeface="Cambria Math" panose="02040503050406030204" pitchFamily="18" charset="0"/>
                      </a:rPr>
                      <m:t>=</m:t>
                    </m:r>
                    <m:r>
                      <a:rPr lang="en-US" sz="2400" i="1">
                        <a:latin typeface="Cambria Math" panose="02040503050406030204" pitchFamily="18" charset="0"/>
                      </a:rPr>
                      <m:t>𝐷</m:t>
                    </m:r>
                    <m:r>
                      <a:rPr lang="en-US" sz="2400" i="1">
                        <a:latin typeface="Cambria Math" panose="02040503050406030204" pitchFamily="18" charset="0"/>
                      </a:rPr>
                      <m:t>−</m:t>
                    </m:r>
                    <m:r>
                      <a:rPr lang="en-US" sz="2400" i="1">
                        <a:latin typeface="Cambria Math" panose="02040503050406030204" pitchFamily="18" charset="0"/>
                      </a:rPr>
                      <m:t>𝐴</m:t>
                    </m:r>
                  </m:oMath>
                </a14:m>
                <a:r>
                  <a:rPr lang="en-US" sz="2400" dirty="0"/>
                  <a:t> where </a:t>
                </a:r>
                <a14:m>
                  <m:oMath xmlns:m="http://schemas.openxmlformats.org/officeDocument/2006/math">
                    <m:r>
                      <a:rPr lang="en-US" sz="2400" i="1">
                        <a:latin typeface="Cambria Math" panose="02040503050406030204" pitchFamily="18" charset="0"/>
                      </a:rPr>
                      <m:t>𝐷</m:t>
                    </m:r>
                  </m:oMath>
                </a14:m>
                <a:r>
                  <a:rPr lang="en-US" sz="2400" dirty="0"/>
                  <a:t> is the diagonal matrix with the degree of the vertices of </a:t>
                </a:r>
                <a14:m>
                  <m:oMath xmlns:m="http://schemas.openxmlformats.org/officeDocument/2006/math">
                    <m:r>
                      <a:rPr lang="en-US" sz="2400" i="1">
                        <a:latin typeface="Cambria Math" panose="02040503050406030204" pitchFamily="18" charset="0"/>
                      </a:rPr>
                      <m:t>𝐺</m:t>
                    </m:r>
                  </m:oMath>
                </a14:m>
                <a:r>
                  <a:rPr lang="en-US" sz="2400" dirty="0"/>
                  <a:t> on the diagonal. The </a:t>
                </a:r>
                <a:r>
                  <a:rPr lang="en-US" sz="2400" dirty="0" err="1">
                    <a:latin typeface="Courier New" panose="02070309020205020404" pitchFamily="49" charset="0"/>
                    <a:cs typeface="Courier New" panose="02070309020205020404" pitchFamily="49" charset="0"/>
                  </a:rPr>
                  <a:t>igraph</a:t>
                </a:r>
                <a:r>
                  <a:rPr lang="en-US" sz="2400" dirty="0"/>
                  <a:t> function </a:t>
                </a:r>
                <a:r>
                  <a:rPr lang="en-US" sz="2400" dirty="0" err="1">
                    <a:latin typeface="Courier New" panose="02070309020205020404" pitchFamily="49" charset="0"/>
                    <a:cs typeface="Courier New" panose="02070309020205020404" pitchFamily="49" charset="0"/>
                  </a:rPr>
                  <a:t>laplacian_matrix</a:t>
                </a:r>
                <a:r>
                  <a:rPr lang="en-US" sz="2400" dirty="0">
                    <a:latin typeface="Courier New" panose="02070309020205020404" pitchFamily="49" charset="0"/>
                    <a:cs typeface="Courier New" panose="02070309020205020404" pitchFamily="49" charset="0"/>
                  </a:rPr>
                  <a:t> </a:t>
                </a:r>
                <a:r>
                  <a:rPr lang="en-US" sz="2400" dirty="0"/>
                  <a:t>obtains it. Let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rPr>
                          <m:t>𝑛</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r>
                      <a:rPr lang="en-US" sz="2400">
                        <a:latin typeface="Cambria Math" panose="02040503050406030204" pitchFamily="18" charset="0"/>
                        <a:ea typeface="Cambria Math" panose="02040503050406030204" pitchFamily="18" charset="0"/>
                      </a:rPr>
                      <m:t>0</m:t>
                    </m:r>
                  </m:oMath>
                </a14:m>
                <a:r>
                  <a:rPr lang="en-US" sz="2400" dirty="0"/>
                  <a:t> be the eigenvalues of the graph Laplacian. Then </a:t>
                </a:r>
                <a14:m>
                  <m:oMath xmlns:m="http://schemas.openxmlformats.org/officeDocument/2006/math">
                    <m:r>
                      <a:rPr lang="en-US" sz="2400" i="1">
                        <a:latin typeface="Cambria Math" panose="02040503050406030204" pitchFamily="18" charset="0"/>
                      </a:rPr>
                      <m:t>𝐺</m:t>
                    </m:r>
                  </m:oMath>
                </a14:m>
                <a:r>
                  <a:rPr lang="en-US" sz="2400" dirty="0"/>
                  <a:t> has k connected components iff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ea typeface="Cambria Math" panose="02040503050406030204" pitchFamily="18" charset="0"/>
                          </a:rPr>
                          <m:t>𝑘</m:t>
                        </m:r>
                      </m:sub>
                    </m:sSub>
                    <m:r>
                      <a:rPr lang="en-US" sz="2400" i="1">
                        <a:latin typeface="Cambria Math" panose="02040503050406030204" pitchFamily="18" charset="0"/>
                        <a:ea typeface="Cambria Math" panose="02040503050406030204" pitchFamily="18" charset="0"/>
                      </a:rPr>
                      <m:t>=0</m:t>
                    </m:r>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ea typeface="Cambria Math" panose="02040503050406030204" pitchFamily="18" charset="0"/>
                          </a:rPr>
                          <m:t>𝑘</m:t>
                        </m:r>
                        <m:r>
                          <a:rPr lang="en-US" sz="2400" i="1">
                            <a:latin typeface="Cambria Math" panose="02040503050406030204" pitchFamily="18" charset="0"/>
                            <a:ea typeface="Cambria Math" panose="02040503050406030204" pitchFamily="18" charset="0"/>
                          </a:rPr>
                          <m:t>+1</m:t>
                        </m:r>
                      </m:sub>
                    </m:sSub>
                    <m:r>
                      <a:rPr lang="en-US" sz="2400">
                        <a:latin typeface="Cambria Math" panose="02040503050406030204" pitchFamily="18" charset="0"/>
                        <a:ea typeface="Cambria Math" panose="02040503050406030204" pitchFamily="18" charset="0"/>
                      </a:rPr>
                      <m:t>&gt;0</m:t>
                    </m:r>
                  </m:oMath>
                </a14:m>
                <a:r>
                  <a:rPr lang="en-US" sz="2400" dirty="0"/>
                  <a:t>. Note that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a:latin typeface="Cambria Math" panose="02040503050406030204" pitchFamily="18" charset="0"/>
                      </a:rPr>
                      <m:t>0</m:t>
                    </m:r>
                  </m:oMath>
                </a14:m>
                <a:r>
                  <a:rPr lang="en-US" sz="2400" dirty="0"/>
                  <a:t> for all graphs, and so if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rPr>
                      <m:t>&gt;</m:t>
                    </m:r>
                    <m:r>
                      <a:rPr lang="en-US" sz="2400">
                        <a:latin typeface="Cambria Math" panose="02040503050406030204" pitchFamily="18" charset="0"/>
                      </a:rPr>
                      <m:t>0</m:t>
                    </m:r>
                  </m:oMath>
                </a14:m>
                <a:r>
                  <a:rPr lang="en-US" sz="2400" dirty="0"/>
                  <a:t>, the graph is connected. Small eigenvalues indicate that a graph can be split into subgraphs by severing a relatively small number of edges. The eigenvalue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ea typeface="Cambria Math" panose="02040503050406030204" pitchFamily="18" charset="0"/>
                          </a:rPr>
                          <m:t>2</m:t>
                        </m:r>
                      </m:sub>
                    </m:sSub>
                  </m:oMath>
                </a14:m>
                <a:r>
                  <a:rPr lang="en-US" sz="2400" dirty="0"/>
                  <a:t> is called the </a:t>
                </a:r>
                <a:r>
                  <a:rPr lang="en-US" sz="2400" b="1" i="1" dirty="0"/>
                  <a:t>Fiedler value</a:t>
                </a:r>
                <a:r>
                  <a:rPr lang="en-US" sz="2400" dirty="0"/>
                  <a:t>, or the </a:t>
                </a:r>
                <a:r>
                  <a:rPr lang="en-US" sz="2400" b="1" i="1" dirty="0"/>
                  <a:t>spectral gap</a:t>
                </a:r>
                <a:r>
                  <a:rPr lang="en-US" sz="2400" dirty="0"/>
                  <a:t>, and its corresponding eigenvector the </a:t>
                </a:r>
                <a:r>
                  <a:rPr lang="en-US" sz="2400" b="1" i="1" dirty="0"/>
                  <a:t>Fiedler vector</a:t>
                </a:r>
                <a:r>
                  <a:rPr lang="en-US" sz="2400" dirty="0"/>
                  <a:t>. If this value is small, we can split the graph into two subgraphs, one containing all vertices for which corresponding values in the Fiedler vector are less than zero, and one containing all other vertices. This method for partitioning a graph is called </a:t>
                </a:r>
                <a:r>
                  <a:rPr lang="en-US" sz="2400" b="1" i="1" dirty="0"/>
                  <a:t>spectral partitioning</a:t>
                </a:r>
                <a:r>
                  <a:rPr lang="en-US" sz="2400" dirty="0"/>
                  <a:t>. Use </a:t>
                </a:r>
                <a:r>
                  <a:rPr lang="en-US" sz="2400" dirty="0" err="1">
                    <a:latin typeface="Courier New" panose="02070309020205020404" pitchFamily="49" charset="0"/>
                    <a:cs typeface="Courier New" panose="02070309020205020404" pitchFamily="49" charset="0"/>
                  </a:rPr>
                  <a:t>cluster_leading_eigen</a:t>
                </a:r>
                <a:r>
                  <a:rPr lang="en-US" sz="2400" dirty="0">
                    <a:latin typeface="Courier New" panose="02070309020205020404" pitchFamily="49" charset="0"/>
                    <a:cs typeface="Courier New" panose="02070309020205020404" pitchFamily="49" charset="0"/>
                  </a:rPr>
                  <a:t> </a:t>
                </a:r>
                <a:r>
                  <a:rPr lang="en-US" sz="2400" dirty="0"/>
                  <a:t>to use this </a:t>
                </a:r>
                <a:r>
                  <a:rPr lang="en-US" sz="2400"/>
                  <a:t>method iteratively;</a:t>
                </a:r>
                <a:r>
                  <a:rPr lang="en-US" sz="2400">
                    <a:cs typeface="Courier New" panose="02070309020205020404" pitchFamily="49" charset="0"/>
                  </a:rPr>
                  <a:t> </a:t>
                </a:r>
                <a:r>
                  <a:rPr lang="en-US" sz="2400" dirty="0">
                    <a:cs typeface="Courier New" panose="02070309020205020404" pitchFamily="49" charset="0"/>
                  </a:rPr>
                  <a:t>it outputs an R object of type </a:t>
                </a:r>
                <a:r>
                  <a:rPr lang="en-US" sz="2400" dirty="0">
                    <a:latin typeface="Courier New" panose="02070309020205020404" pitchFamily="49" charset="0"/>
                    <a:cs typeface="Courier New" panose="02070309020205020404" pitchFamily="49" charset="0"/>
                  </a:rPr>
                  <a:t>communities</a:t>
                </a:r>
                <a:r>
                  <a:rPr lang="en-US" sz="2400" dirty="0">
                    <a:cs typeface="Courier New" panose="02070309020205020404" pitchFamily="49" charset="0"/>
                  </a:rPr>
                  <a:t>.</a:t>
                </a:r>
                <a:endParaRPr lang="en-US" sz="2400" dirty="0"/>
              </a:p>
              <a:p>
                <a:pPr>
                  <a:lnSpc>
                    <a:spcPct val="120000"/>
                  </a:lnSpc>
                  <a:spcBef>
                    <a:spcPts val="0"/>
                  </a:spcBef>
                  <a:spcAft>
                    <a:spcPts val="600"/>
                  </a:spcAft>
                </a:pPr>
                <a:r>
                  <a:rPr lang="en-US" sz="2400" b="1" i="1" dirty="0"/>
                  <a:t>Hierarchical clustering </a:t>
                </a:r>
                <a:r>
                  <a:rPr lang="en-US" sz="2400" dirty="0"/>
                  <a:t>can be performed in R using </a:t>
                </a:r>
                <a:r>
                  <a:rPr lang="en-US" sz="2400" dirty="0" err="1">
                    <a:latin typeface="Courier New" panose="02070309020205020404" pitchFamily="49" charset="0"/>
                    <a:cs typeface="Courier New" panose="02070309020205020404" pitchFamily="49" charset="0"/>
                  </a:rPr>
                  <a:t>cluster_fast_greedy</a:t>
                </a:r>
                <a:r>
                  <a:rPr lang="en-US" sz="2400" dirty="0"/>
                  <a:t>, which outputs an R object of type </a:t>
                </a:r>
                <a:r>
                  <a:rPr lang="en-US" sz="2400" dirty="0">
                    <a:latin typeface="Courier New" panose="02070309020205020404" pitchFamily="49" charset="0"/>
                    <a:cs typeface="Courier New" panose="02070309020205020404" pitchFamily="49" charset="0"/>
                  </a:rPr>
                  <a:t>communities</a:t>
                </a:r>
                <a:r>
                  <a:rPr lang="en-US" sz="2400" dirty="0"/>
                  <a:t>. For an unweighted graph it will try to minimize the number of edges between the subgraphs, for a weighted graph it will try to minimize the weights of the connections between the subgraphs. A </a:t>
                </a:r>
                <a:r>
                  <a:rPr lang="en-US" sz="2400" b="1" i="1" dirty="0"/>
                  <a:t>dendrogram</a:t>
                </a:r>
                <a:r>
                  <a:rPr lang="en-US" sz="2400" dirty="0"/>
                  <a:t> provides a hierarchy of clustering of a graph. Use </a:t>
                </a:r>
                <a:r>
                  <a:rPr lang="en-US" sz="2400" dirty="0" err="1">
                    <a:latin typeface="Courier New" panose="02070309020205020404" pitchFamily="49" charset="0"/>
                    <a:cs typeface="Courier New" panose="02070309020205020404" pitchFamily="49" charset="0"/>
                  </a:rPr>
                  <a:t>plot_dendrogram</a:t>
                </a:r>
                <a:r>
                  <a:rPr lang="en-US" sz="2400" dirty="0">
                    <a:latin typeface="Courier New" panose="02070309020205020404" pitchFamily="49" charset="0"/>
                    <a:cs typeface="Courier New" panose="02070309020205020404" pitchFamily="49" charset="0"/>
                  </a:rPr>
                  <a:t> </a:t>
                </a:r>
                <a:r>
                  <a:rPr lang="en-US" sz="2400" dirty="0"/>
                  <a:t>to see the applicable dendrogram. Use </a:t>
                </a:r>
                <a:r>
                  <a:rPr lang="en-US" sz="2400" dirty="0" err="1">
                    <a:latin typeface="Courier New" panose="02070309020205020404" pitchFamily="49" charset="0"/>
                    <a:cs typeface="Courier New" panose="02070309020205020404" pitchFamily="49" charset="0"/>
                  </a:rPr>
                  <a:t>cut_at</a:t>
                </a:r>
                <a:r>
                  <a:rPr lang="en-US" sz="2400" dirty="0">
                    <a:latin typeface="Courier New" panose="02070309020205020404" pitchFamily="49" charset="0"/>
                    <a:cs typeface="Courier New" panose="02070309020205020404" pitchFamily="49" charset="0"/>
                  </a:rPr>
                  <a:t> </a:t>
                </a:r>
                <a:r>
                  <a:rPr lang="en-US" sz="2400" dirty="0"/>
                  <a:t>to obtain a different number of partitions.</a:t>
                </a:r>
              </a:p>
              <a:p>
                <a:pPr>
                  <a:lnSpc>
                    <a:spcPct val="120000"/>
                  </a:lnSpc>
                  <a:spcBef>
                    <a:spcPts val="0"/>
                  </a:spcBef>
                  <a:spcAft>
                    <a:spcPts val="600"/>
                  </a:spcAft>
                </a:pPr>
                <a:r>
                  <a:rPr lang="en-US" sz="2400" dirty="0"/>
                  <a:t>The </a:t>
                </a:r>
                <a:r>
                  <a:rPr lang="en-US" sz="2400" dirty="0">
                    <a:latin typeface="Courier New" panose="02070309020205020404" pitchFamily="49" charset="0"/>
                    <a:cs typeface="Courier New" panose="02070309020205020404" pitchFamily="49" charset="0"/>
                  </a:rPr>
                  <a:t>plot</a:t>
                </a:r>
                <a:r>
                  <a:rPr lang="en-US" sz="2400" dirty="0"/>
                  <a:t> function, when given a </a:t>
                </a:r>
                <a:r>
                  <a:rPr lang="en-US" sz="2400" dirty="0">
                    <a:latin typeface="Courier New" panose="02070309020205020404" pitchFamily="49" charset="0"/>
                    <a:cs typeface="Courier New" panose="02070309020205020404" pitchFamily="49" charset="0"/>
                  </a:rPr>
                  <a:t>communities</a:t>
                </a:r>
                <a:r>
                  <a:rPr lang="en-US" sz="2400" dirty="0"/>
                  <a:t> object and a graph, will plot the original graph while indicating the vertices that have been grouped together.</a:t>
                </a:r>
              </a:p>
              <a:p>
                <a:pPr>
                  <a:lnSpc>
                    <a:spcPct val="120000"/>
                  </a:lnSpc>
                  <a:spcBef>
                    <a:spcPts val="0"/>
                  </a:spcBef>
                  <a:spcAft>
                    <a:spcPts val="600"/>
                  </a:spcAft>
                </a:pPr>
                <a:r>
                  <a:rPr lang="en-US" sz="2400" dirty="0"/>
                  <a:t>There are several </a:t>
                </a:r>
                <a:r>
                  <a:rPr lang="en-US" sz="2400" dirty="0" err="1">
                    <a:latin typeface="Courier New" panose="02070309020205020404" pitchFamily="49" charset="0"/>
                    <a:cs typeface="Courier New" panose="02070309020205020404" pitchFamily="49" charset="0"/>
                  </a:rPr>
                  <a:t>igraph</a:t>
                </a:r>
                <a:r>
                  <a:rPr lang="en-US" sz="2400" dirty="0"/>
                  <a:t> functions that can be used on R objects of type </a:t>
                </a:r>
                <a:r>
                  <a:rPr lang="en-US" sz="2400" dirty="0">
                    <a:latin typeface="Courier New" panose="02070309020205020404" pitchFamily="49" charset="0"/>
                    <a:cs typeface="Courier New" panose="02070309020205020404" pitchFamily="49" charset="0"/>
                  </a:rPr>
                  <a:t>communities</a:t>
                </a:r>
                <a:r>
                  <a:rPr lang="en-US" sz="2400" dirty="0"/>
                  <a:t>; see </a:t>
                </a:r>
                <a:r>
                  <a:rPr lang="en-US" sz="2400" dirty="0">
                    <a:latin typeface="Courier New" panose="02070309020205020404" pitchFamily="49" charset="0"/>
                    <a:cs typeface="Courier New" panose="02070309020205020404" pitchFamily="49" charset="0"/>
                  </a:rPr>
                  <a:t>?membership</a:t>
                </a:r>
                <a:r>
                  <a:rPr lang="en-US" sz="2400" dirty="0"/>
                  <a:t>.</a:t>
                </a:r>
              </a:p>
            </p:txBody>
          </p:sp>
        </mc:Choice>
        <mc:Fallback xmlns="">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548640"/>
                <a:ext cx="10515600" cy="5982788"/>
              </a:xfrm>
              <a:blipFill>
                <a:blip r:embed="rId3"/>
                <a:stretch>
                  <a:fillRect b="-2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9</a:t>
            </a:fld>
            <a:endParaRPr lang="en-US"/>
          </a:p>
        </p:txBody>
      </p:sp>
    </p:spTree>
    <p:extLst>
      <p:ext uri="{BB962C8B-B14F-4D97-AF65-F5344CB8AC3E}">
        <p14:creationId xmlns:p14="http://schemas.microsoft.com/office/powerpoint/2010/main" val="136875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24509</TotalTime>
  <Words>4457</Words>
  <Application>Microsoft Office PowerPoint</Application>
  <PresentationFormat>Widescreen</PresentationFormat>
  <Paragraphs>140</Paragraphs>
  <Slides>10</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Bodoni MT Condensed</vt:lpstr>
      <vt:lpstr>Calibri</vt:lpstr>
      <vt:lpstr>Calibri Light</vt:lpstr>
      <vt:lpstr>Cambria Math</vt:lpstr>
      <vt:lpstr>Courier New</vt:lpstr>
      <vt:lpstr>Times New Roman</vt:lpstr>
      <vt:lpstr>Wingdings</vt:lpstr>
      <vt:lpstr>Office Theme</vt:lpstr>
      <vt:lpstr>1_Office Theme</vt:lpstr>
      <vt:lpstr>STAT 504 – Network and Text Analytics Lecture 8: Review</vt:lpstr>
      <vt:lpstr>PowerPoint Presentation</vt:lpstr>
      <vt:lpstr>Review</vt:lpstr>
      <vt:lpstr>Lecture 1</vt:lpstr>
      <vt:lpstr>Lecture 2</vt:lpstr>
      <vt:lpstr>Lecture 3</vt:lpstr>
      <vt:lpstr>Lecture 4</vt:lpstr>
      <vt:lpstr>Lecture 5</vt:lpstr>
      <vt:lpstr>Lecture 6</vt:lpstr>
      <vt:lpstr>Lecture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Relationships</dc:title>
  <dc:creator>Ellie</dc:creator>
  <cp:lastModifiedBy>Ellie Small</cp:lastModifiedBy>
  <cp:revision>212</cp:revision>
  <dcterms:created xsi:type="dcterms:W3CDTF">2016-09-22T01:57:50Z</dcterms:created>
  <dcterms:modified xsi:type="dcterms:W3CDTF">2020-10-19T07:47:58Z</dcterms:modified>
</cp:coreProperties>
</file>