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3660" r:id="rId2"/>
  </p:sldMasterIdLst>
  <p:notesMasterIdLst>
    <p:notesMasterId r:id="rId17"/>
  </p:notesMasterIdLst>
  <p:sldIdLst>
    <p:sldId id="256" r:id="rId3"/>
    <p:sldId id="267" r:id="rId4"/>
    <p:sldId id="260" r:id="rId5"/>
    <p:sldId id="271" r:id="rId6"/>
    <p:sldId id="300" r:id="rId7"/>
    <p:sldId id="302" r:id="rId8"/>
    <p:sldId id="303" r:id="rId9"/>
    <p:sldId id="304" r:id="rId10"/>
    <p:sldId id="305" r:id="rId11"/>
    <p:sldId id="306" r:id="rId12"/>
    <p:sldId id="307" r:id="rId13"/>
    <p:sldId id="308" r:id="rId14"/>
    <p:sldId id="309" r:id="rId15"/>
    <p:sldId id="29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Ellie" initials="E" lastIdx="3" clrIdx="0">
    <p:extLst>
      <p:ext uri="{19B8F6BF-5375-455C-9EA6-DF929625EA0E}">
        <p15:presenceInfo xmlns:p15="http://schemas.microsoft.com/office/powerpoint/2012/main" userId="2e7173aac0d4d44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EC4BD92-0FA4-4C63-A2A4-548B244A1670}" v="8467" dt="2020-11-02T07:57:27.56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484" autoAdjust="0"/>
    <p:restoredTop sz="92231" autoAdjust="0"/>
  </p:normalViewPr>
  <p:slideViewPr>
    <p:cSldViewPr snapToGrid="0">
      <p:cViewPr varScale="1">
        <p:scale>
          <a:sx n="61" d="100"/>
          <a:sy n="61" d="100"/>
        </p:scale>
        <p:origin x="684"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commentAuthors" Target="commentAuthors.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microsoft.com/office/2015/10/relationships/revisionInfo" Target="revisionInfo.xml"/><Relationship Id="rId5" Type="http://schemas.openxmlformats.org/officeDocument/2006/relationships/slide" Target="slides/slide3.xml"/><Relationship Id="rId15" Type="http://schemas.openxmlformats.org/officeDocument/2006/relationships/slide" Target="slides/slide13.xml"/><Relationship Id="rId23" Type="http://schemas.microsoft.com/office/2016/11/relationships/changesInfo" Target="changesInfos/changesInfo1.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llie Small" userId="2e7173aac0d4d449" providerId="LiveId" clId="{4FF1D789-3718-4D88-BC36-D050058A661F}"/>
    <pc:docChg chg="undo custSel addSld delSld modSld sldOrd">
      <pc:chgData name="Ellie Small" userId="2e7173aac0d4d449" providerId="LiveId" clId="{4FF1D789-3718-4D88-BC36-D050058A661F}" dt="2020-09-04T04:40:42.043" v="8499" actId="27636"/>
      <pc:docMkLst>
        <pc:docMk/>
      </pc:docMkLst>
      <pc:sldChg chg="modSp mod">
        <pc:chgData name="Ellie Small" userId="2e7173aac0d4d449" providerId="LiveId" clId="{4FF1D789-3718-4D88-BC36-D050058A661F}" dt="2020-09-02T07:56:35.394" v="8294" actId="20577"/>
        <pc:sldMkLst>
          <pc:docMk/>
          <pc:sldMk cId="4269857569" sldId="256"/>
        </pc:sldMkLst>
        <pc:spChg chg="mod">
          <ac:chgData name="Ellie Small" userId="2e7173aac0d4d449" providerId="LiveId" clId="{4FF1D789-3718-4D88-BC36-D050058A661F}" dt="2020-09-02T07:56:35.394" v="8294" actId="20577"/>
          <ac:spMkLst>
            <pc:docMk/>
            <pc:sldMk cId="4269857569" sldId="256"/>
            <ac:spMk id="2" creationId="{00000000-0000-0000-0000-000000000000}"/>
          </ac:spMkLst>
        </pc:spChg>
      </pc:sldChg>
      <pc:sldChg chg="delSp modSp mod delAnim modAnim">
        <pc:chgData name="Ellie Small" userId="2e7173aac0d4d449" providerId="LiveId" clId="{4FF1D789-3718-4D88-BC36-D050058A661F}" dt="2020-09-04T02:56:36.662" v="8402" actId="20577"/>
        <pc:sldMkLst>
          <pc:docMk/>
          <pc:sldMk cId="3165814184" sldId="260"/>
        </pc:sldMkLst>
        <pc:spChg chg="mod">
          <ac:chgData name="Ellie Small" userId="2e7173aac0d4d449" providerId="LiveId" clId="{4FF1D789-3718-4D88-BC36-D050058A661F}" dt="2020-09-02T02:21:26.590" v="2045" actId="207"/>
          <ac:spMkLst>
            <pc:docMk/>
            <pc:sldMk cId="3165814184" sldId="260"/>
            <ac:spMk id="2" creationId="{DA0CD55F-603C-4D2A-BE44-42317491026A}"/>
          </ac:spMkLst>
        </pc:spChg>
        <pc:spChg chg="mod">
          <ac:chgData name="Ellie Small" userId="2e7173aac0d4d449" providerId="LiveId" clId="{4FF1D789-3718-4D88-BC36-D050058A661F}" dt="2020-09-04T02:56:36.662" v="8402" actId="20577"/>
          <ac:spMkLst>
            <pc:docMk/>
            <pc:sldMk cId="3165814184" sldId="260"/>
            <ac:spMk id="3" creationId="{55001A84-3A36-4927-A44F-2BB39E2B1C33}"/>
          </ac:spMkLst>
        </pc:spChg>
        <pc:spChg chg="del">
          <ac:chgData name="Ellie Small" userId="2e7173aac0d4d449" providerId="LiveId" clId="{4FF1D789-3718-4D88-BC36-D050058A661F}" dt="2020-08-31T00:09:23.044" v="80" actId="478"/>
          <ac:spMkLst>
            <pc:docMk/>
            <pc:sldMk cId="3165814184" sldId="260"/>
            <ac:spMk id="7" creationId="{7B22A4EF-1B53-438C-B5DD-CB220E4EA33A}"/>
          </ac:spMkLst>
        </pc:spChg>
        <pc:picChg chg="del">
          <ac:chgData name="Ellie Small" userId="2e7173aac0d4d449" providerId="LiveId" clId="{4FF1D789-3718-4D88-BC36-D050058A661F}" dt="2020-08-31T00:09:18.965" v="79" actId="478"/>
          <ac:picMkLst>
            <pc:docMk/>
            <pc:sldMk cId="3165814184" sldId="260"/>
            <ac:picMk id="6" creationId="{B3016367-C5BF-441E-9684-2AAF9C6F82BA}"/>
          </ac:picMkLst>
        </pc:picChg>
      </pc:sldChg>
      <pc:sldChg chg="del">
        <pc:chgData name="Ellie Small" userId="2e7173aac0d4d449" providerId="LiveId" clId="{4FF1D789-3718-4D88-BC36-D050058A661F}" dt="2020-08-31T05:19:38.822" v="1105" actId="47"/>
        <pc:sldMkLst>
          <pc:docMk/>
          <pc:sldMk cId="3126147523" sldId="266"/>
        </pc:sldMkLst>
      </pc:sldChg>
      <pc:sldChg chg="modSp mod modAnim">
        <pc:chgData name="Ellie Small" userId="2e7173aac0d4d449" providerId="LiveId" clId="{4FF1D789-3718-4D88-BC36-D050058A661F}" dt="2020-09-02T07:57:29.725" v="8303" actId="20577"/>
        <pc:sldMkLst>
          <pc:docMk/>
          <pc:sldMk cId="2842397445" sldId="267"/>
        </pc:sldMkLst>
        <pc:spChg chg="mod">
          <ac:chgData name="Ellie Small" userId="2e7173aac0d4d449" providerId="LiveId" clId="{4FF1D789-3718-4D88-BC36-D050058A661F}" dt="2020-09-02T07:57:29.725" v="8303" actId="20577"/>
          <ac:spMkLst>
            <pc:docMk/>
            <pc:sldMk cId="2842397445" sldId="267"/>
            <ac:spMk id="7" creationId="{72F861AD-D2B0-4ECF-9774-06237EC7BB74}"/>
          </ac:spMkLst>
        </pc:spChg>
      </pc:sldChg>
      <pc:sldChg chg="modSp mod modAnim">
        <pc:chgData name="Ellie Small" userId="2e7173aac0d4d449" providerId="LiveId" clId="{4FF1D789-3718-4D88-BC36-D050058A661F}" dt="2020-09-02T07:50:15.496" v="8211"/>
        <pc:sldMkLst>
          <pc:docMk/>
          <pc:sldMk cId="2108461966" sldId="271"/>
        </pc:sldMkLst>
        <pc:spChg chg="mod">
          <ac:chgData name="Ellie Small" userId="2e7173aac0d4d449" providerId="LiveId" clId="{4FF1D789-3718-4D88-BC36-D050058A661F}" dt="2020-08-30T23:57:40.435" v="42" actId="1076"/>
          <ac:spMkLst>
            <pc:docMk/>
            <pc:sldMk cId="2108461966" sldId="271"/>
            <ac:spMk id="5" creationId="{00000000-0000-0000-0000-000000000000}"/>
          </ac:spMkLst>
        </pc:spChg>
        <pc:spChg chg="mod">
          <ac:chgData name="Ellie Small" userId="2e7173aac0d4d449" providerId="LiveId" clId="{4FF1D789-3718-4D88-BC36-D050058A661F}" dt="2020-09-01T00:28:28.189" v="1585" actId="6549"/>
          <ac:spMkLst>
            <pc:docMk/>
            <pc:sldMk cId="2108461966" sldId="271"/>
            <ac:spMk id="7" creationId="{72F861AD-D2B0-4ECF-9774-06237EC7BB74}"/>
          </ac:spMkLst>
        </pc:spChg>
      </pc:sldChg>
      <pc:sldChg chg="del">
        <pc:chgData name="Ellie Small" userId="2e7173aac0d4d449" providerId="LiveId" clId="{4FF1D789-3718-4D88-BC36-D050058A661F}" dt="2020-08-31T05:19:38.822" v="1105" actId="47"/>
        <pc:sldMkLst>
          <pc:docMk/>
          <pc:sldMk cId="3408154909" sldId="295"/>
        </pc:sldMkLst>
      </pc:sldChg>
      <pc:sldChg chg="del">
        <pc:chgData name="Ellie Small" userId="2e7173aac0d4d449" providerId="LiveId" clId="{4FF1D789-3718-4D88-BC36-D050058A661F}" dt="2020-08-31T05:19:38.822" v="1105" actId="47"/>
        <pc:sldMkLst>
          <pc:docMk/>
          <pc:sldMk cId="3948285843" sldId="296"/>
        </pc:sldMkLst>
      </pc:sldChg>
      <pc:sldChg chg="del">
        <pc:chgData name="Ellie Small" userId="2e7173aac0d4d449" providerId="LiveId" clId="{4FF1D789-3718-4D88-BC36-D050058A661F}" dt="2020-08-31T05:19:38.822" v="1105" actId="47"/>
        <pc:sldMkLst>
          <pc:docMk/>
          <pc:sldMk cId="2875482095" sldId="297"/>
        </pc:sldMkLst>
      </pc:sldChg>
      <pc:sldChg chg="del">
        <pc:chgData name="Ellie Small" userId="2e7173aac0d4d449" providerId="LiveId" clId="{4FF1D789-3718-4D88-BC36-D050058A661F}" dt="2020-08-31T05:19:38.822" v="1105" actId="47"/>
        <pc:sldMkLst>
          <pc:docMk/>
          <pc:sldMk cId="1599469531" sldId="298"/>
        </pc:sldMkLst>
      </pc:sldChg>
      <pc:sldChg chg="modSp mod modAnim">
        <pc:chgData name="Ellie Small" userId="2e7173aac0d4d449" providerId="LiveId" clId="{4FF1D789-3718-4D88-BC36-D050058A661F}" dt="2020-09-02T06:56:21.715" v="8140" actId="2711"/>
        <pc:sldMkLst>
          <pc:docMk/>
          <pc:sldMk cId="4210519305" sldId="299"/>
        </pc:sldMkLst>
        <pc:spChg chg="mod">
          <ac:chgData name="Ellie Small" userId="2e7173aac0d4d449" providerId="LiveId" clId="{4FF1D789-3718-4D88-BC36-D050058A661F}" dt="2020-09-02T06:56:21.715" v="8140" actId="2711"/>
          <ac:spMkLst>
            <pc:docMk/>
            <pc:sldMk cId="4210519305" sldId="299"/>
            <ac:spMk id="3" creationId="{55001A84-3A36-4927-A44F-2BB39E2B1C33}"/>
          </ac:spMkLst>
        </pc:spChg>
      </pc:sldChg>
      <pc:sldChg chg="modSp add mod modAnim">
        <pc:chgData name="Ellie Small" userId="2e7173aac0d4d449" providerId="LiveId" clId="{4FF1D789-3718-4D88-BC36-D050058A661F}" dt="2020-09-04T02:57:32.445" v="8403" actId="6549"/>
        <pc:sldMkLst>
          <pc:docMk/>
          <pc:sldMk cId="875719595" sldId="300"/>
        </pc:sldMkLst>
        <pc:spChg chg="mod">
          <ac:chgData name="Ellie Small" userId="2e7173aac0d4d449" providerId="LiveId" clId="{4FF1D789-3718-4D88-BC36-D050058A661F}" dt="2020-09-02T02:25:39.682" v="2127" actId="20577"/>
          <ac:spMkLst>
            <pc:docMk/>
            <pc:sldMk cId="875719595" sldId="300"/>
            <ac:spMk id="2" creationId="{DA0CD55F-603C-4D2A-BE44-42317491026A}"/>
          </ac:spMkLst>
        </pc:spChg>
        <pc:spChg chg="mod">
          <ac:chgData name="Ellie Small" userId="2e7173aac0d4d449" providerId="LiveId" clId="{4FF1D789-3718-4D88-BC36-D050058A661F}" dt="2020-09-04T02:57:32.445" v="8403" actId="6549"/>
          <ac:spMkLst>
            <pc:docMk/>
            <pc:sldMk cId="875719595" sldId="300"/>
            <ac:spMk id="3" creationId="{55001A84-3A36-4927-A44F-2BB39E2B1C33}"/>
          </ac:spMkLst>
        </pc:spChg>
      </pc:sldChg>
      <pc:sldChg chg="del">
        <pc:chgData name="Ellie Small" userId="2e7173aac0d4d449" providerId="LiveId" clId="{4FF1D789-3718-4D88-BC36-D050058A661F}" dt="2020-08-31T05:19:38.822" v="1105" actId="47"/>
        <pc:sldMkLst>
          <pc:docMk/>
          <pc:sldMk cId="1002132794" sldId="300"/>
        </pc:sldMkLst>
      </pc:sldChg>
      <pc:sldChg chg="del">
        <pc:chgData name="Ellie Small" userId="2e7173aac0d4d449" providerId="LiveId" clId="{4FF1D789-3718-4D88-BC36-D050058A661F}" dt="2020-08-31T05:19:38.822" v="1105" actId="47"/>
        <pc:sldMkLst>
          <pc:docMk/>
          <pc:sldMk cId="2597470593" sldId="302"/>
        </pc:sldMkLst>
      </pc:sldChg>
      <pc:sldChg chg="del">
        <pc:chgData name="Ellie Small" userId="2e7173aac0d4d449" providerId="LiveId" clId="{4FF1D789-3718-4D88-BC36-D050058A661F}" dt="2020-08-31T05:19:38.822" v="1105" actId="47"/>
        <pc:sldMkLst>
          <pc:docMk/>
          <pc:sldMk cId="3238516842" sldId="303"/>
        </pc:sldMkLst>
      </pc:sldChg>
      <pc:sldChg chg="del">
        <pc:chgData name="Ellie Small" userId="2e7173aac0d4d449" providerId="LiveId" clId="{4FF1D789-3718-4D88-BC36-D050058A661F}" dt="2020-08-31T05:19:38.822" v="1105" actId="47"/>
        <pc:sldMkLst>
          <pc:docMk/>
          <pc:sldMk cId="3980546774" sldId="305"/>
        </pc:sldMkLst>
      </pc:sldChg>
      <pc:sldChg chg="del">
        <pc:chgData name="Ellie Small" userId="2e7173aac0d4d449" providerId="LiveId" clId="{4FF1D789-3718-4D88-BC36-D050058A661F}" dt="2020-08-31T05:19:38.822" v="1105" actId="47"/>
        <pc:sldMkLst>
          <pc:docMk/>
          <pc:sldMk cId="3696508272" sldId="306"/>
        </pc:sldMkLst>
      </pc:sldChg>
      <pc:sldChg chg="del">
        <pc:chgData name="Ellie Small" userId="2e7173aac0d4d449" providerId="LiveId" clId="{4FF1D789-3718-4D88-BC36-D050058A661F}" dt="2020-08-31T05:19:38.822" v="1105" actId="47"/>
        <pc:sldMkLst>
          <pc:docMk/>
          <pc:sldMk cId="2561356947" sldId="307"/>
        </pc:sldMkLst>
      </pc:sldChg>
      <pc:sldChg chg="del modAnim">
        <pc:chgData name="Ellie Small" userId="2e7173aac0d4d449" providerId="LiveId" clId="{4FF1D789-3718-4D88-BC36-D050058A661F}" dt="2020-09-02T07:50:25.285" v="8212"/>
        <pc:sldMkLst>
          <pc:docMk/>
          <pc:sldMk cId="1160939070" sldId="308"/>
        </pc:sldMkLst>
      </pc:sldChg>
      <pc:sldChg chg="modSp del mod">
        <pc:chgData name="Ellie Small" userId="2e7173aac0d4d449" providerId="LiveId" clId="{4FF1D789-3718-4D88-BC36-D050058A661F}" dt="2020-09-03T21:50:54.241" v="8392" actId="1036"/>
        <pc:sldMkLst>
          <pc:docMk/>
          <pc:sldMk cId="4247674657" sldId="310"/>
        </pc:sldMkLst>
        <pc:spChg chg="mod">
          <ac:chgData name="Ellie Small" userId="2e7173aac0d4d449" providerId="LiveId" clId="{4FF1D789-3718-4D88-BC36-D050058A661F}" dt="2020-09-03T21:50:49.633" v="8388" actId="27636"/>
          <ac:spMkLst>
            <pc:docMk/>
            <pc:sldMk cId="4247674657" sldId="310"/>
            <ac:spMk id="3" creationId="{55001A84-3A36-4927-A44F-2BB39E2B1C33}"/>
          </ac:spMkLst>
        </pc:spChg>
        <pc:picChg chg="mod">
          <ac:chgData name="Ellie Small" userId="2e7173aac0d4d449" providerId="LiveId" clId="{4FF1D789-3718-4D88-BC36-D050058A661F}" dt="2020-09-03T21:50:54.241" v="8392" actId="1036"/>
          <ac:picMkLst>
            <pc:docMk/>
            <pc:sldMk cId="4247674657" sldId="310"/>
            <ac:picMk id="7" creationId="{BD60C1C8-5048-402D-B6A4-FD22B106BF65}"/>
          </ac:picMkLst>
        </pc:picChg>
      </pc:sldChg>
      <pc:sldChg chg="del">
        <pc:chgData name="Ellie Small" userId="2e7173aac0d4d449" providerId="LiveId" clId="{4FF1D789-3718-4D88-BC36-D050058A661F}" dt="2020-08-31T05:19:38.822" v="1105" actId="47"/>
        <pc:sldMkLst>
          <pc:docMk/>
          <pc:sldMk cId="1781192524" sldId="311"/>
        </pc:sldMkLst>
      </pc:sldChg>
      <pc:sldChg chg="modSp del mod">
        <pc:chgData name="Ellie Small" userId="2e7173aac0d4d449" providerId="LiveId" clId="{4FF1D789-3718-4D88-BC36-D050058A661F}" dt="2020-09-03T23:28:45.652" v="8399" actId="20577"/>
        <pc:sldMkLst>
          <pc:docMk/>
          <pc:sldMk cId="3865258144" sldId="312"/>
        </pc:sldMkLst>
        <pc:spChg chg="mod">
          <ac:chgData name="Ellie Small" userId="2e7173aac0d4d449" providerId="LiveId" clId="{4FF1D789-3718-4D88-BC36-D050058A661F}" dt="2020-09-03T23:28:45.652" v="8399" actId="20577"/>
          <ac:spMkLst>
            <pc:docMk/>
            <pc:sldMk cId="3865258144" sldId="312"/>
            <ac:spMk id="3" creationId="{55001A84-3A36-4927-A44F-2BB39E2B1C33}"/>
          </ac:spMkLst>
        </pc:spChg>
      </pc:sldChg>
      <pc:sldChg chg="modSp add mod ord modAnim">
        <pc:chgData name="Ellie Small" userId="2e7173aac0d4d449" providerId="LiveId" clId="{4FF1D789-3718-4D88-BC36-D050058A661F}" dt="2020-09-02T07:53:23.849" v="8253"/>
        <pc:sldMkLst>
          <pc:docMk/>
          <pc:sldMk cId="2154390586" sldId="313"/>
        </pc:sldMkLst>
        <pc:spChg chg="mod">
          <ac:chgData name="Ellie Small" userId="2e7173aac0d4d449" providerId="LiveId" clId="{4FF1D789-3718-4D88-BC36-D050058A661F}" dt="2020-09-02T03:41:39.952" v="3857" actId="20577"/>
          <ac:spMkLst>
            <pc:docMk/>
            <pc:sldMk cId="2154390586" sldId="313"/>
            <ac:spMk id="2" creationId="{DA0CD55F-603C-4D2A-BE44-42317491026A}"/>
          </ac:spMkLst>
        </pc:spChg>
        <pc:spChg chg="mod">
          <ac:chgData name="Ellie Small" userId="2e7173aac0d4d449" providerId="LiveId" clId="{4FF1D789-3718-4D88-BC36-D050058A661F}" dt="2020-09-02T07:53:05.141" v="8248" actId="27636"/>
          <ac:spMkLst>
            <pc:docMk/>
            <pc:sldMk cId="2154390586" sldId="313"/>
            <ac:spMk id="3" creationId="{55001A84-3A36-4927-A44F-2BB39E2B1C33}"/>
          </ac:spMkLst>
        </pc:spChg>
      </pc:sldChg>
      <pc:sldChg chg="modSp add mod modAnim">
        <pc:chgData name="Ellie Small" userId="2e7173aac0d4d449" providerId="LiveId" clId="{4FF1D789-3718-4D88-BC36-D050058A661F}" dt="2020-09-04T03:06:48.360" v="8475" actId="20577"/>
        <pc:sldMkLst>
          <pc:docMk/>
          <pc:sldMk cId="3735731069" sldId="314"/>
        </pc:sldMkLst>
        <pc:spChg chg="mod">
          <ac:chgData name="Ellie Small" userId="2e7173aac0d4d449" providerId="LiveId" clId="{4FF1D789-3718-4D88-BC36-D050058A661F}" dt="2020-09-04T03:06:48.360" v="8475" actId="20577"/>
          <ac:spMkLst>
            <pc:docMk/>
            <pc:sldMk cId="3735731069" sldId="314"/>
            <ac:spMk id="3" creationId="{55001A84-3A36-4927-A44F-2BB39E2B1C33}"/>
          </ac:spMkLst>
        </pc:spChg>
      </pc:sldChg>
      <pc:sldChg chg="addSp delSp modSp add mod ord modAnim">
        <pc:chgData name="Ellie Small" userId="2e7173aac0d4d449" providerId="LiveId" clId="{4FF1D789-3718-4D88-BC36-D050058A661F}" dt="2020-09-02T07:54:49.306" v="8277"/>
        <pc:sldMkLst>
          <pc:docMk/>
          <pc:sldMk cId="3252603223" sldId="315"/>
        </pc:sldMkLst>
        <pc:spChg chg="mod">
          <ac:chgData name="Ellie Small" userId="2e7173aac0d4d449" providerId="LiveId" clId="{4FF1D789-3718-4D88-BC36-D050058A661F}" dt="2020-09-02T04:36:39.484" v="4835" actId="20577"/>
          <ac:spMkLst>
            <pc:docMk/>
            <pc:sldMk cId="3252603223" sldId="315"/>
            <ac:spMk id="2" creationId="{DA0CD55F-603C-4D2A-BE44-42317491026A}"/>
          </ac:spMkLst>
        </pc:spChg>
        <pc:spChg chg="mod">
          <ac:chgData name="Ellie Small" userId="2e7173aac0d4d449" providerId="LiveId" clId="{4FF1D789-3718-4D88-BC36-D050058A661F}" dt="2020-09-02T06:41:01.584" v="7794" actId="27636"/>
          <ac:spMkLst>
            <pc:docMk/>
            <pc:sldMk cId="3252603223" sldId="315"/>
            <ac:spMk id="3" creationId="{55001A84-3A36-4927-A44F-2BB39E2B1C33}"/>
          </ac:spMkLst>
        </pc:spChg>
        <pc:spChg chg="add del">
          <ac:chgData name="Ellie Small" userId="2e7173aac0d4d449" providerId="LiveId" clId="{4FF1D789-3718-4D88-BC36-D050058A661F}" dt="2020-09-02T05:11:06.011" v="5424"/>
          <ac:spMkLst>
            <pc:docMk/>
            <pc:sldMk cId="3252603223" sldId="315"/>
            <ac:spMk id="5" creationId="{3BF72E9D-9D46-4B5E-BEB3-E9EF8465296A}"/>
          </ac:spMkLst>
        </pc:spChg>
        <pc:spChg chg="add mod">
          <ac:chgData name="Ellie Small" userId="2e7173aac0d4d449" providerId="LiveId" clId="{4FF1D789-3718-4D88-BC36-D050058A661F}" dt="2020-09-02T06:00:43.610" v="6137" actId="1035"/>
          <ac:spMkLst>
            <pc:docMk/>
            <pc:sldMk cId="3252603223" sldId="315"/>
            <ac:spMk id="7" creationId="{4325A430-DE20-4E55-BE4F-589746486ADE}"/>
          </ac:spMkLst>
        </pc:spChg>
      </pc:sldChg>
      <pc:sldChg chg="modSp add mod modAnim">
        <pc:chgData name="Ellie Small" userId="2e7173aac0d4d449" providerId="LiveId" clId="{4FF1D789-3718-4D88-BC36-D050058A661F}" dt="2020-09-04T03:57:25.577" v="8485" actId="27636"/>
        <pc:sldMkLst>
          <pc:docMk/>
          <pc:sldMk cId="953920743" sldId="316"/>
        </pc:sldMkLst>
        <pc:spChg chg="mod">
          <ac:chgData name="Ellie Small" userId="2e7173aac0d4d449" providerId="LiveId" clId="{4FF1D789-3718-4D88-BC36-D050058A661F}" dt="2020-09-02T06:20:05.244" v="7060" actId="1076"/>
          <ac:spMkLst>
            <pc:docMk/>
            <pc:sldMk cId="953920743" sldId="316"/>
            <ac:spMk id="2" creationId="{DA0CD55F-603C-4D2A-BE44-42317491026A}"/>
          </ac:spMkLst>
        </pc:spChg>
        <pc:spChg chg="mod">
          <ac:chgData name="Ellie Small" userId="2e7173aac0d4d449" providerId="LiveId" clId="{4FF1D789-3718-4D88-BC36-D050058A661F}" dt="2020-09-04T03:57:25.577" v="8485" actId="27636"/>
          <ac:spMkLst>
            <pc:docMk/>
            <pc:sldMk cId="953920743" sldId="316"/>
            <ac:spMk id="3" creationId="{55001A84-3A36-4927-A44F-2BB39E2B1C33}"/>
          </ac:spMkLst>
        </pc:spChg>
      </pc:sldChg>
      <pc:sldChg chg="modSp add mod modAnim">
        <pc:chgData name="Ellie Small" userId="2e7173aac0d4d449" providerId="LiveId" clId="{4FF1D789-3718-4D88-BC36-D050058A661F}" dt="2020-09-04T04:40:42.043" v="8499" actId="27636"/>
        <pc:sldMkLst>
          <pc:docMk/>
          <pc:sldMk cId="3488612285" sldId="317"/>
        </pc:sldMkLst>
        <pc:spChg chg="mod">
          <ac:chgData name="Ellie Small" userId="2e7173aac0d4d449" providerId="LiveId" clId="{4FF1D789-3718-4D88-BC36-D050058A661F}" dt="2020-09-02T06:23:48.159" v="7079" actId="20577"/>
          <ac:spMkLst>
            <pc:docMk/>
            <pc:sldMk cId="3488612285" sldId="317"/>
            <ac:spMk id="2" creationId="{DA0CD55F-603C-4D2A-BE44-42317491026A}"/>
          </ac:spMkLst>
        </pc:spChg>
        <pc:spChg chg="mod">
          <ac:chgData name="Ellie Small" userId="2e7173aac0d4d449" providerId="LiveId" clId="{4FF1D789-3718-4D88-BC36-D050058A661F}" dt="2020-09-04T04:40:42.043" v="8499" actId="27636"/>
          <ac:spMkLst>
            <pc:docMk/>
            <pc:sldMk cId="3488612285" sldId="317"/>
            <ac:spMk id="3" creationId="{55001A84-3A36-4927-A44F-2BB39E2B1C33}"/>
          </ac:spMkLst>
        </pc:spChg>
      </pc:sldChg>
    </pc:docChg>
  </pc:docChgLst>
  <pc:docChgLst>
    <pc:chgData name="Ellie Small" userId="2e7173aac0d4d449" providerId="LiveId" clId="{B12F92C2-6F04-4A01-8CD7-35BA95BC0393}"/>
    <pc:docChg chg="undo custSel addSld delSld modSld">
      <pc:chgData name="Ellie Small" userId="2e7173aac0d4d449" providerId="LiveId" clId="{B12F92C2-6F04-4A01-8CD7-35BA95BC0393}" dt="2020-08-04T05:31:25.259" v="40" actId="27636"/>
      <pc:docMkLst>
        <pc:docMk/>
      </pc:docMkLst>
      <pc:sldChg chg="delSp modSp mod">
        <pc:chgData name="Ellie Small" userId="2e7173aac0d4d449" providerId="LiveId" clId="{B12F92C2-6F04-4A01-8CD7-35BA95BC0393}" dt="2020-08-04T05:27:56.660" v="19" actId="478"/>
        <pc:sldMkLst>
          <pc:docMk/>
          <pc:sldMk cId="4269857569" sldId="256"/>
        </pc:sldMkLst>
        <pc:spChg chg="mod">
          <ac:chgData name="Ellie Small" userId="2e7173aac0d4d449" providerId="LiveId" clId="{B12F92C2-6F04-4A01-8CD7-35BA95BC0393}" dt="2020-08-04T05:27:46.584" v="18" actId="20577"/>
          <ac:spMkLst>
            <pc:docMk/>
            <pc:sldMk cId="4269857569" sldId="256"/>
            <ac:spMk id="2" creationId="{00000000-0000-0000-0000-000000000000}"/>
          </ac:spMkLst>
        </pc:spChg>
        <pc:spChg chg="del">
          <ac:chgData name="Ellie Small" userId="2e7173aac0d4d449" providerId="LiveId" clId="{B12F92C2-6F04-4A01-8CD7-35BA95BC0393}" dt="2020-08-04T05:27:56.660" v="19" actId="478"/>
          <ac:spMkLst>
            <pc:docMk/>
            <pc:sldMk cId="4269857569" sldId="256"/>
            <ac:spMk id="4" creationId="{1984F6DB-F804-4D85-B0F3-666B63B0F009}"/>
          </ac:spMkLst>
        </pc:spChg>
      </pc:sldChg>
      <pc:sldChg chg="add del">
        <pc:chgData name="Ellie Small" userId="2e7173aac0d4d449" providerId="LiveId" clId="{B12F92C2-6F04-4A01-8CD7-35BA95BC0393}" dt="2020-08-04T05:28:50.949" v="25" actId="47"/>
        <pc:sldMkLst>
          <pc:docMk/>
          <pc:sldMk cId="739183143" sldId="257"/>
        </pc:sldMkLst>
      </pc:sldChg>
      <pc:sldChg chg="add del">
        <pc:chgData name="Ellie Small" userId="2e7173aac0d4d449" providerId="LiveId" clId="{B12F92C2-6F04-4A01-8CD7-35BA95BC0393}" dt="2020-08-04T05:28:50.464" v="24" actId="47"/>
        <pc:sldMkLst>
          <pc:docMk/>
          <pc:sldMk cId="671577576" sldId="258"/>
        </pc:sldMkLst>
      </pc:sldChg>
      <pc:sldChg chg="modSp">
        <pc:chgData name="Ellie Small" userId="2e7173aac0d4d449" providerId="LiveId" clId="{B12F92C2-6F04-4A01-8CD7-35BA95BC0393}" dt="2020-08-04T05:29:52.760" v="37" actId="20577"/>
        <pc:sldMkLst>
          <pc:docMk/>
          <pc:sldMk cId="694242503" sldId="261"/>
        </pc:sldMkLst>
        <pc:spChg chg="mod">
          <ac:chgData name="Ellie Small" userId="2e7173aac0d4d449" providerId="LiveId" clId="{B12F92C2-6F04-4A01-8CD7-35BA95BC0393}" dt="2020-08-04T05:29:52.760" v="37" actId="20577"/>
          <ac:spMkLst>
            <pc:docMk/>
            <pc:sldMk cId="694242503" sldId="261"/>
            <ac:spMk id="10" creationId="{93CF9FD7-4282-4E3B-8AEA-D1A47F1A3264}"/>
          </ac:spMkLst>
        </pc:spChg>
      </pc:sldChg>
      <pc:sldChg chg="delSp mod delAnim modAnim">
        <pc:chgData name="Ellie Small" userId="2e7173aac0d4d449" providerId="LiveId" clId="{B12F92C2-6F04-4A01-8CD7-35BA95BC0393}" dt="2020-08-04T05:30:48.839" v="39" actId="478"/>
        <pc:sldMkLst>
          <pc:docMk/>
          <pc:sldMk cId="265237843" sldId="264"/>
        </pc:sldMkLst>
        <pc:spChg chg="del">
          <ac:chgData name="Ellie Small" userId="2e7173aac0d4d449" providerId="LiveId" clId="{B12F92C2-6F04-4A01-8CD7-35BA95BC0393}" dt="2020-08-04T05:30:46.208" v="38" actId="478"/>
          <ac:spMkLst>
            <pc:docMk/>
            <pc:sldMk cId="265237843" sldId="264"/>
            <ac:spMk id="5" creationId="{30873B2E-84E6-4C69-AA44-FE612D05C536}"/>
          </ac:spMkLst>
        </pc:spChg>
        <pc:spChg chg="del">
          <ac:chgData name="Ellie Small" userId="2e7173aac0d4d449" providerId="LiveId" clId="{B12F92C2-6F04-4A01-8CD7-35BA95BC0393}" dt="2020-08-04T05:30:48.839" v="39" actId="478"/>
          <ac:spMkLst>
            <pc:docMk/>
            <pc:sldMk cId="265237843" sldId="264"/>
            <ac:spMk id="10" creationId="{764019EB-A624-4F1E-BEA8-9F099AE2CD68}"/>
          </ac:spMkLst>
        </pc:spChg>
      </pc:sldChg>
      <pc:sldChg chg="modSp mod modAnim">
        <pc:chgData name="Ellie Small" userId="2e7173aac0d4d449" providerId="LiveId" clId="{B12F92C2-6F04-4A01-8CD7-35BA95BC0393}" dt="2020-08-04T05:28:30.984" v="21" actId="27636"/>
        <pc:sldMkLst>
          <pc:docMk/>
          <pc:sldMk cId="2842397445" sldId="267"/>
        </pc:sldMkLst>
        <pc:spChg chg="mod">
          <ac:chgData name="Ellie Small" userId="2e7173aac0d4d449" providerId="LiveId" clId="{B12F92C2-6F04-4A01-8CD7-35BA95BC0393}" dt="2020-08-04T05:28:30.984" v="21" actId="27636"/>
          <ac:spMkLst>
            <pc:docMk/>
            <pc:sldMk cId="2842397445" sldId="267"/>
            <ac:spMk id="7" creationId="{72F861AD-D2B0-4ECF-9774-06237EC7BB74}"/>
          </ac:spMkLst>
        </pc:spChg>
      </pc:sldChg>
      <pc:sldChg chg="modSp mod">
        <pc:chgData name="Ellie Small" userId="2e7173aac0d4d449" providerId="LiveId" clId="{B12F92C2-6F04-4A01-8CD7-35BA95BC0393}" dt="2020-08-04T05:31:25.259" v="40" actId="27636"/>
        <pc:sldMkLst>
          <pc:docMk/>
          <pc:sldMk cId="381781689" sldId="272"/>
        </pc:sldMkLst>
        <pc:spChg chg="mod">
          <ac:chgData name="Ellie Small" userId="2e7173aac0d4d449" providerId="LiveId" clId="{B12F92C2-6F04-4A01-8CD7-35BA95BC0393}" dt="2020-08-04T05:31:25.259" v="40" actId="27636"/>
          <ac:spMkLst>
            <pc:docMk/>
            <pc:sldMk cId="381781689" sldId="272"/>
            <ac:spMk id="3" creationId="{55001A84-3A36-4927-A44F-2BB39E2B1C33}"/>
          </ac:spMkLst>
        </pc:spChg>
      </pc:sldChg>
    </pc:docChg>
  </pc:docChgLst>
  <pc:docChgLst>
    <pc:chgData name="Ellie Small" userId="2e7173aac0d4d449" providerId="LiveId" clId="{21E5D9AA-6AE4-440F-BC9F-D4D149B10769}"/>
    <pc:docChg chg="custSel modSld">
      <pc:chgData name="Ellie Small" userId="2e7173aac0d4d449" providerId="LiveId" clId="{21E5D9AA-6AE4-440F-BC9F-D4D149B10769}" dt="2020-02-13T21:53:04.494" v="257"/>
      <pc:docMkLst>
        <pc:docMk/>
      </pc:docMkLst>
      <pc:sldChg chg="addSp delSp modSp mod chgLayout">
        <pc:chgData name="Ellie Small" userId="2e7173aac0d4d449" providerId="LiveId" clId="{21E5D9AA-6AE4-440F-BC9F-D4D149B10769}" dt="2020-02-13T21:43:41.424" v="237" actId="20577"/>
        <pc:sldMkLst>
          <pc:docMk/>
          <pc:sldMk cId="4269857569" sldId="256"/>
        </pc:sldMkLst>
        <pc:spChg chg="mod ord">
          <ac:chgData name="Ellie Small" userId="2e7173aac0d4d449" providerId="LiveId" clId="{21E5D9AA-6AE4-440F-BC9F-D4D149B10769}" dt="2020-02-13T21:43:41.424" v="237" actId="20577"/>
          <ac:spMkLst>
            <pc:docMk/>
            <pc:sldMk cId="4269857569" sldId="256"/>
            <ac:spMk id="2" creationId="{00000000-0000-0000-0000-000000000000}"/>
          </ac:spMkLst>
        </pc:spChg>
        <pc:spChg chg="mod ord">
          <ac:chgData name="Ellie Small" userId="2e7173aac0d4d449" providerId="LiveId" clId="{21E5D9AA-6AE4-440F-BC9F-D4D149B10769}" dt="2020-01-30T17:54:59.050" v="191" actId="255"/>
          <ac:spMkLst>
            <pc:docMk/>
            <pc:sldMk cId="4269857569" sldId="256"/>
            <ac:spMk id="3" creationId="{00000000-0000-0000-0000-000000000000}"/>
          </ac:spMkLst>
        </pc:spChg>
        <pc:spChg chg="add mod">
          <ac:chgData name="Ellie Small" userId="2e7173aac0d4d449" providerId="LiveId" clId="{21E5D9AA-6AE4-440F-BC9F-D4D149B10769}" dt="2020-01-22T00:34:44.523" v="180" actId="1076"/>
          <ac:spMkLst>
            <pc:docMk/>
            <pc:sldMk cId="4269857569" sldId="256"/>
            <ac:spMk id="4" creationId="{1984F6DB-F804-4D85-B0F3-666B63B0F009}"/>
          </ac:spMkLst>
        </pc:spChg>
        <pc:spChg chg="add del mod">
          <ac:chgData name="Ellie Small" userId="2e7173aac0d4d449" providerId="LiveId" clId="{21E5D9AA-6AE4-440F-BC9F-D4D149B10769}" dt="2020-01-30T17:52:47.307" v="181" actId="6264"/>
          <ac:spMkLst>
            <pc:docMk/>
            <pc:sldMk cId="4269857569" sldId="256"/>
            <ac:spMk id="5" creationId="{73D7CFE8-5FB1-4D91-B1FA-1E02E49BFAEC}"/>
          </ac:spMkLst>
        </pc:spChg>
        <pc:spChg chg="add del mod">
          <ac:chgData name="Ellie Small" userId="2e7173aac0d4d449" providerId="LiveId" clId="{21E5D9AA-6AE4-440F-BC9F-D4D149B10769}" dt="2020-01-30T17:52:47.307" v="181" actId="6264"/>
          <ac:spMkLst>
            <pc:docMk/>
            <pc:sldMk cId="4269857569" sldId="256"/>
            <ac:spMk id="6" creationId="{2F30D331-0C9C-45BF-AFA6-09EB1CCAF9F6}"/>
          </ac:spMkLst>
        </pc:spChg>
      </pc:sldChg>
      <pc:sldChg chg="modSp">
        <pc:chgData name="Ellie Small" userId="2e7173aac0d4d449" providerId="LiveId" clId="{21E5D9AA-6AE4-440F-BC9F-D4D149B10769}" dt="2020-01-08T22:00:56.607" v="63" actId="20577"/>
        <pc:sldMkLst>
          <pc:docMk/>
          <pc:sldMk cId="265237843" sldId="264"/>
        </pc:sldMkLst>
        <pc:spChg chg="mod">
          <ac:chgData name="Ellie Small" userId="2e7173aac0d4d449" providerId="LiveId" clId="{21E5D9AA-6AE4-440F-BC9F-D4D149B10769}" dt="2020-01-08T22:00:56.607" v="63" actId="20577"/>
          <ac:spMkLst>
            <pc:docMk/>
            <pc:sldMk cId="265237843" sldId="264"/>
            <ac:spMk id="3" creationId="{55001A84-3A36-4927-A44F-2BB39E2B1C33}"/>
          </ac:spMkLst>
        </pc:spChg>
      </pc:sldChg>
      <pc:sldChg chg="modSp">
        <pc:chgData name="Ellie Small" userId="2e7173aac0d4d449" providerId="LiveId" clId="{21E5D9AA-6AE4-440F-BC9F-D4D149B10769}" dt="2020-01-08T22:03:45.225" v="88" actId="20577"/>
        <pc:sldMkLst>
          <pc:docMk/>
          <pc:sldMk cId="3126147523" sldId="266"/>
        </pc:sldMkLst>
        <pc:spChg chg="mod">
          <ac:chgData name="Ellie Small" userId="2e7173aac0d4d449" providerId="LiveId" clId="{21E5D9AA-6AE4-440F-BC9F-D4D149B10769}" dt="2020-01-08T22:03:45.225" v="88" actId="20577"/>
          <ac:spMkLst>
            <pc:docMk/>
            <pc:sldMk cId="3126147523" sldId="266"/>
            <ac:spMk id="3" creationId="{55001A84-3A36-4927-A44F-2BB39E2B1C33}"/>
          </ac:spMkLst>
        </pc:spChg>
      </pc:sldChg>
      <pc:sldChg chg="delSp modSp delAnim modAnim">
        <pc:chgData name="Ellie Small" userId="2e7173aac0d4d449" providerId="LiveId" clId="{21E5D9AA-6AE4-440F-BC9F-D4D149B10769}" dt="2020-02-13T21:53:04.494" v="257"/>
        <pc:sldMkLst>
          <pc:docMk/>
          <pc:sldMk cId="381781689" sldId="272"/>
        </pc:sldMkLst>
        <pc:spChg chg="mod">
          <ac:chgData name="Ellie Small" userId="2e7173aac0d4d449" providerId="LiveId" clId="{21E5D9AA-6AE4-440F-BC9F-D4D149B10769}" dt="2020-02-13T21:52:40.047" v="253" actId="27636"/>
          <ac:spMkLst>
            <pc:docMk/>
            <pc:sldMk cId="381781689" sldId="272"/>
            <ac:spMk id="3" creationId="{55001A84-3A36-4927-A44F-2BB39E2B1C33}"/>
          </ac:spMkLst>
        </pc:spChg>
        <pc:spChg chg="del mod">
          <ac:chgData name="Ellie Small" userId="2e7173aac0d4d449" providerId="LiveId" clId="{21E5D9AA-6AE4-440F-BC9F-D4D149B10769}" dt="2020-02-13T21:51:30.143" v="240" actId="478"/>
          <ac:spMkLst>
            <pc:docMk/>
            <pc:sldMk cId="381781689" sldId="272"/>
            <ac:spMk id="5" creationId="{90E9CB5B-0336-45F0-AE49-8C25531C41EB}"/>
          </ac:spMkLst>
        </pc:spChg>
      </pc:sldChg>
    </pc:docChg>
  </pc:docChgLst>
  <pc:docChgLst>
    <pc:chgData name="Ellie Small" userId="2e7173aac0d4d449" providerId="LiveId" clId="{05CB7CB4-2693-4B7D-8C53-BBA344691D20}"/>
    <pc:docChg chg="undo custSel addSld delSld modSld sldOrd">
      <pc:chgData name="Ellie Small" userId="2e7173aac0d4d449" providerId="LiveId" clId="{05CB7CB4-2693-4B7D-8C53-BBA344691D20}" dt="2020-09-05T05:42:22.949" v="12248" actId="27636"/>
      <pc:docMkLst>
        <pc:docMk/>
      </pc:docMkLst>
      <pc:sldChg chg="modSp mod">
        <pc:chgData name="Ellie Small" userId="2e7173aac0d4d449" providerId="LiveId" clId="{05CB7CB4-2693-4B7D-8C53-BBA344691D20}" dt="2020-09-04T05:29:52.940" v="0" actId="20577"/>
        <pc:sldMkLst>
          <pc:docMk/>
          <pc:sldMk cId="4269857569" sldId="256"/>
        </pc:sldMkLst>
        <pc:spChg chg="mod">
          <ac:chgData name="Ellie Small" userId="2e7173aac0d4d449" providerId="LiveId" clId="{05CB7CB4-2693-4B7D-8C53-BBA344691D20}" dt="2020-09-04T05:29:52.940" v="0" actId="20577"/>
          <ac:spMkLst>
            <pc:docMk/>
            <pc:sldMk cId="4269857569" sldId="256"/>
            <ac:spMk id="2" creationId="{00000000-0000-0000-0000-000000000000}"/>
          </ac:spMkLst>
        </pc:spChg>
      </pc:sldChg>
      <pc:sldChg chg="del">
        <pc:chgData name="Ellie Small" userId="2e7173aac0d4d449" providerId="LiveId" clId="{05CB7CB4-2693-4B7D-8C53-BBA344691D20}" dt="2020-09-04T05:45:15.349" v="782" actId="47"/>
        <pc:sldMkLst>
          <pc:docMk/>
          <pc:sldMk cId="3165814184" sldId="260"/>
        </pc:sldMkLst>
      </pc:sldChg>
      <pc:sldChg chg="modSp mod modAnim">
        <pc:chgData name="Ellie Small" userId="2e7173aac0d4d449" providerId="LiveId" clId="{05CB7CB4-2693-4B7D-8C53-BBA344691D20}" dt="2020-09-04T05:38:55.447" v="50" actId="20577"/>
        <pc:sldMkLst>
          <pc:docMk/>
          <pc:sldMk cId="2842397445" sldId="267"/>
        </pc:sldMkLst>
        <pc:spChg chg="mod">
          <ac:chgData name="Ellie Small" userId="2e7173aac0d4d449" providerId="LiveId" clId="{05CB7CB4-2693-4B7D-8C53-BBA344691D20}" dt="2020-09-04T05:38:55.447" v="50" actId="20577"/>
          <ac:spMkLst>
            <pc:docMk/>
            <pc:sldMk cId="2842397445" sldId="267"/>
            <ac:spMk id="7" creationId="{72F861AD-D2B0-4ECF-9774-06237EC7BB74}"/>
          </ac:spMkLst>
        </pc:spChg>
      </pc:sldChg>
      <pc:sldChg chg="modSp modAnim">
        <pc:chgData name="Ellie Small" userId="2e7173aac0d4d449" providerId="LiveId" clId="{05CB7CB4-2693-4B7D-8C53-BBA344691D20}" dt="2020-09-04T05:30:24.046" v="5"/>
        <pc:sldMkLst>
          <pc:docMk/>
          <pc:sldMk cId="2108461966" sldId="271"/>
        </pc:sldMkLst>
        <pc:spChg chg="mod">
          <ac:chgData name="Ellie Small" userId="2e7173aac0d4d449" providerId="LiveId" clId="{05CB7CB4-2693-4B7D-8C53-BBA344691D20}" dt="2020-09-04T05:30:24.046" v="5"/>
          <ac:spMkLst>
            <pc:docMk/>
            <pc:sldMk cId="2108461966" sldId="271"/>
            <ac:spMk id="7" creationId="{72F861AD-D2B0-4ECF-9774-06237EC7BB74}"/>
          </ac:spMkLst>
        </pc:spChg>
      </pc:sldChg>
      <pc:sldChg chg="modSp mod modAnim">
        <pc:chgData name="Ellie Small" userId="2e7173aac0d4d449" providerId="LiveId" clId="{05CB7CB4-2693-4B7D-8C53-BBA344691D20}" dt="2020-09-05T05:42:22.949" v="12248" actId="27636"/>
        <pc:sldMkLst>
          <pc:docMk/>
          <pc:sldMk cId="4210519305" sldId="299"/>
        </pc:sldMkLst>
        <pc:spChg chg="mod">
          <ac:chgData name="Ellie Small" userId="2e7173aac0d4d449" providerId="LiveId" clId="{05CB7CB4-2693-4B7D-8C53-BBA344691D20}" dt="2020-09-05T05:42:22.949" v="12248" actId="27636"/>
          <ac:spMkLst>
            <pc:docMk/>
            <pc:sldMk cId="4210519305" sldId="299"/>
            <ac:spMk id="3" creationId="{55001A84-3A36-4927-A44F-2BB39E2B1C33}"/>
          </ac:spMkLst>
        </pc:spChg>
      </pc:sldChg>
      <pc:sldChg chg="del">
        <pc:chgData name="Ellie Small" userId="2e7173aac0d4d449" providerId="LiveId" clId="{05CB7CB4-2693-4B7D-8C53-BBA344691D20}" dt="2020-09-04T05:45:15.349" v="782" actId="47"/>
        <pc:sldMkLst>
          <pc:docMk/>
          <pc:sldMk cId="875719595" sldId="300"/>
        </pc:sldMkLst>
      </pc:sldChg>
      <pc:sldChg chg="delSp modSp mod ord delAnim modAnim">
        <pc:chgData name="Ellie Small" userId="2e7173aac0d4d449" providerId="LiveId" clId="{05CB7CB4-2693-4B7D-8C53-BBA344691D20}" dt="2020-09-04T20:52:40.151" v="4488" actId="20577"/>
        <pc:sldMkLst>
          <pc:docMk/>
          <pc:sldMk cId="1160939070" sldId="308"/>
        </pc:sldMkLst>
        <pc:spChg chg="mod">
          <ac:chgData name="Ellie Small" userId="2e7173aac0d4d449" providerId="LiveId" clId="{05CB7CB4-2693-4B7D-8C53-BBA344691D20}" dt="2020-09-04T18:28:47.268" v="1822" actId="20577"/>
          <ac:spMkLst>
            <pc:docMk/>
            <pc:sldMk cId="1160939070" sldId="308"/>
            <ac:spMk id="2" creationId="{DA0CD55F-603C-4D2A-BE44-42317491026A}"/>
          </ac:spMkLst>
        </pc:spChg>
        <pc:spChg chg="mod">
          <ac:chgData name="Ellie Small" userId="2e7173aac0d4d449" providerId="LiveId" clId="{05CB7CB4-2693-4B7D-8C53-BBA344691D20}" dt="2020-09-04T20:52:40.151" v="4488" actId="20577"/>
          <ac:spMkLst>
            <pc:docMk/>
            <pc:sldMk cId="1160939070" sldId="308"/>
            <ac:spMk id="3" creationId="{55001A84-3A36-4927-A44F-2BB39E2B1C33}"/>
          </ac:spMkLst>
        </pc:spChg>
        <pc:spChg chg="del">
          <ac:chgData name="Ellie Small" userId="2e7173aac0d4d449" providerId="LiveId" clId="{05CB7CB4-2693-4B7D-8C53-BBA344691D20}" dt="2020-09-04T05:39:24.290" v="52" actId="478"/>
          <ac:spMkLst>
            <pc:docMk/>
            <pc:sldMk cId="1160939070" sldId="308"/>
            <ac:spMk id="8" creationId="{A4FC556E-44EB-407D-B343-FD8A206FDD22}"/>
          </ac:spMkLst>
        </pc:spChg>
        <pc:picChg chg="del">
          <ac:chgData name="Ellie Small" userId="2e7173aac0d4d449" providerId="LiveId" clId="{05CB7CB4-2693-4B7D-8C53-BBA344691D20}" dt="2020-09-04T05:39:20.561" v="51" actId="478"/>
          <ac:picMkLst>
            <pc:docMk/>
            <pc:sldMk cId="1160939070" sldId="308"/>
            <ac:picMk id="7" creationId="{BD60C1C8-5048-402D-B6A4-FD22B106BF65}"/>
          </ac:picMkLst>
        </pc:picChg>
      </pc:sldChg>
      <pc:sldChg chg="del">
        <pc:chgData name="Ellie Small" userId="2e7173aac0d4d449" providerId="LiveId" clId="{05CB7CB4-2693-4B7D-8C53-BBA344691D20}" dt="2020-09-04T05:45:15.349" v="782" actId="47"/>
        <pc:sldMkLst>
          <pc:docMk/>
          <pc:sldMk cId="4247674657" sldId="310"/>
        </pc:sldMkLst>
      </pc:sldChg>
      <pc:sldChg chg="del">
        <pc:chgData name="Ellie Small" userId="2e7173aac0d4d449" providerId="LiveId" clId="{05CB7CB4-2693-4B7D-8C53-BBA344691D20}" dt="2020-09-04T05:45:15.349" v="782" actId="47"/>
        <pc:sldMkLst>
          <pc:docMk/>
          <pc:sldMk cId="1781192524" sldId="311"/>
        </pc:sldMkLst>
      </pc:sldChg>
      <pc:sldChg chg="del">
        <pc:chgData name="Ellie Small" userId="2e7173aac0d4d449" providerId="LiveId" clId="{05CB7CB4-2693-4B7D-8C53-BBA344691D20}" dt="2020-09-04T05:45:15.349" v="782" actId="47"/>
        <pc:sldMkLst>
          <pc:docMk/>
          <pc:sldMk cId="3865258144" sldId="312"/>
        </pc:sldMkLst>
      </pc:sldChg>
      <pc:sldChg chg="del">
        <pc:chgData name="Ellie Small" userId="2e7173aac0d4d449" providerId="LiveId" clId="{05CB7CB4-2693-4B7D-8C53-BBA344691D20}" dt="2020-09-04T05:45:15.349" v="782" actId="47"/>
        <pc:sldMkLst>
          <pc:docMk/>
          <pc:sldMk cId="2154390586" sldId="313"/>
        </pc:sldMkLst>
      </pc:sldChg>
      <pc:sldChg chg="del">
        <pc:chgData name="Ellie Small" userId="2e7173aac0d4d449" providerId="LiveId" clId="{05CB7CB4-2693-4B7D-8C53-BBA344691D20}" dt="2020-09-04T05:45:15.349" v="782" actId="47"/>
        <pc:sldMkLst>
          <pc:docMk/>
          <pc:sldMk cId="3735731069" sldId="314"/>
        </pc:sldMkLst>
      </pc:sldChg>
      <pc:sldChg chg="del">
        <pc:chgData name="Ellie Small" userId="2e7173aac0d4d449" providerId="LiveId" clId="{05CB7CB4-2693-4B7D-8C53-BBA344691D20}" dt="2020-09-04T05:45:15.349" v="782" actId="47"/>
        <pc:sldMkLst>
          <pc:docMk/>
          <pc:sldMk cId="3252603223" sldId="315"/>
        </pc:sldMkLst>
      </pc:sldChg>
      <pc:sldChg chg="del">
        <pc:chgData name="Ellie Small" userId="2e7173aac0d4d449" providerId="LiveId" clId="{05CB7CB4-2693-4B7D-8C53-BBA344691D20}" dt="2020-09-04T05:45:15.349" v="782" actId="47"/>
        <pc:sldMkLst>
          <pc:docMk/>
          <pc:sldMk cId="953920743" sldId="316"/>
        </pc:sldMkLst>
      </pc:sldChg>
      <pc:sldChg chg="del">
        <pc:chgData name="Ellie Small" userId="2e7173aac0d4d449" providerId="LiveId" clId="{05CB7CB4-2693-4B7D-8C53-BBA344691D20}" dt="2020-09-04T05:45:15.349" v="782" actId="47"/>
        <pc:sldMkLst>
          <pc:docMk/>
          <pc:sldMk cId="3488612285" sldId="317"/>
        </pc:sldMkLst>
      </pc:sldChg>
      <pc:sldChg chg="modSp add mod modAnim">
        <pc:chgData name="Ellie Small" userId="2e7173aac0d4d449" providerId="LiveId" clId="{05CB7CB4-2693-4B7D-8C53-BBA344691D20}" dt="2020-09-04T21:24:48.441" v="4795" actId="27636"/>
        <pc:sldMkLst>
          <pc:docMk/>
          <pc:sldMk cId="719258999" sldId="318"/>
        </pc:sldMkLst>
        <pc:spChg chg="mod">
          <ac:chgData name="Ellie Small" userId="2e7173aac0d4d449" providerId="LiveId" clId="{05CB7CB4-2693-4B7D-8C53-BBA344691D20}" dt="2020-09-04T18:14:58.670" v="1382" actId="20577"/>
          <ac:spMkLst>
            <pc:docMk/>
            <pc:sldMk cId="719258999" sldId="318"/>
            <ac:spMk id="2" creationId="{DA0CD55F-603C-4D2A-BE44-42317491026A}"/>
          </ac:spMkLst>
        </pc:spChg>
        <pc:spChg chg="mod">
          <ac:chgData name="Ellie Small" userId="2e7173aac0d4d449" providerId="LiveId" clId="{05CB7CB4-2693-4B7D-8C53-BBA344691D20}" dt="2020-09-04T21:24:48.441" v="4795" actId="27636"/>
          <ac:spMkLst>
            <pc:docMk/>
            <pc:sldMk cId="719258999" sldId="318"/>
            <ac:spMk id="3" creationId="{55001A84-3A36-4927-A44F-2BB39E2B1C33}"/>
          </ac:spMkLst>
        </pc:spChg>
      </pc:sldChg>
      <pc:sldChg chg="modSp add mod modAnim">
        <pc:chgData name="Ellie Small" userId="2e7173aac0d4d449" providerId="LiveId" clId="{05CB7CB4-2693-4B7D-8C53-BBA344691D20}" dt="2020-09-04T21:25:04.526" v="4802" actId="20577"/>
        <pc:sldMkLst>
          <pc:docMk/>
          <pc:sldMk cId="2623039618" sldId="319"/>
        </pc:sldMkLst>
        <pc:spChg chg="mod">
          <ac:chgData name="Ellie Small" userId="2e7173aac0d4d449" providerId="LiveId" clId="{05CB7CB4-2693-4B7D-8C53-BBA344691D20}" dt="2020-09-04T18:17:21.882" v="1397" actId="20577"/>
          <ac:spMkLst>
            <pc:docMk/>
            <pc:sldMk cId="2623039618" sldId="319"/>
            <ac:spMk id="2" creationId="{DA0CD55F-603C-4D2A-BE44-42317491026A}"/>
          </ac:spMkLst>
        </pc:spChg>
        <pc:spChg chg="mod">
          <ac:chgData name="Ellie Small" userId="2e7173aac0d4d449" providerId="LiveId" clId="{05CB7CB4-2693-4B7D-8C53-BBA344691D20}" dt="2020-09-04T21:25:04.526" v="4802" actId="20577"/>
          <ac:spMkLst>
            <pc:docMk/>
            <pc:sldMk cId="2623039618" sldId="319"/>
            <ac:spMk id="3" creationId="{55001A84-3A36-4927-A44F-2BB39E2B1C33}"/>
          </ac:spMkLst>
        </pc:spChg>
      </pc:sldChg>
      <pc:sldChg chg="modSp add del mod">
        <pc:chgData name="Ellie Small" userId="2e7173aac0d4d449" providerId="LiveId" clId="{05CB7CB4-2693-4B7D-8C53-BBA344691D20}" dt="2020-09-04T18:14:53.517" v="1377" actId="47"/>
        <pc:sldMkLst>
          <pc:docMk/>
          <pc:sldMk cId="3194391485" sldId="319"/>
        </pc:sldMkLst>
        <pc:spChg chg="mod">
          <ac:chgData name="Ellie Small" userId="2e7173aac0d4d449" providerId="LiveId" clId="{05CB7CB4-2693-4B7D-8C53-BBA344691D20}" dt="2020-09-04T18:13:16.440" v="1358" actId="20577"/>
          <ac:spMkLst>
            <pc:docMk/>
            <pc:sldMk cId="3194391485" sldId="319"/>
            <ac:spMk id="2" creationId="{DA0CD55F-603C-4D2A-BE44-42317491026A}"/>
          </ac:spMkLst>
        </pc:spChg>
      </pc:sldChg>
      <pc:sldChg chg="modSp add mod modAnim">
        <pc:chgData name="Ellie Small" userId="2e7173aac0d4d449" providerId="LiveId" clId="{05CB7CB4-2693-4B7D-8C53-BBA344691D20}" dt="2020-09-04T21:25:24.830" v="4810" actId="20577"/>
        <pc:sldMkLst>
          <pc:docMk/>
          <pc:sldMk cId="169527237" sldId="320"/>
        </pc:sldMkLst>
        <pc:spChg chg="mod">
          <ac:chgData name="Ellie Small" userId="2e7173aac0d4d449" providerId="LiveId" clId="{05CB7CB4-2693-4B7D-8C53-BBA344691D20}" dt="2020-09-04T21:25:24.830" v="4810" actId="20577"/>
          <ac:spMkLst>
            <pc:docMk/>
            <pc:sldMk cId="169527237" sldId="320"/>
            <ac:spMk id="2" creationId="{DA0CD55F-603C-4D2A-BE44-42317491026A}"/>
          </ac:spMkLst>
        </pc:spChg>
        <pc:spChg chg="mod">
          <ac:chgData name="Ellie Small" userId="2e7173aac0d4d449" providerId="LiveId" clId="{05CB7CB4-2693-4B7D-8C53-BBA344691D20}" dt="2020-09-04T21:23:16.452" v="4793" actId="20577"/>
          <ac:spMkLst>
            <pc:docMk/>
            <pc:sldMk cId="169527237" sldId="320"/>
            <ac:spMk id="3" creationId="{55001A84-3A36-4927-A44F-2BB39E2B1C33}"/>
          </ac:spMkLst>
        </pc:spChg>
      </pc:sldChg>
      <pc:sldChg chg="modSp add mod modAnim">
        <pc:chgData name="Ellie Small" userId="2e7173aac0d4d449" providerId="LiveId" clId="{05CB7CB4-2693-4B7D-8C53-BBA344691D20}" dt="2020-09-04T20:57:58.973" v="4602" actId="20577"/>
        <pc:sldMkLst>
          <pc:docMk/>
          <pc:sldMk cId="2286610150" sldId="321"/>
        </pc:sldMkLst>
        <pc:spChg chg="mod">
          <ac:chgData name="Ellie Small" userId="2e7173aac0d4d449" providerId="LiveId" clId="{05CB7CB4-2693-4B7D-8C53-BBA344691D20}" dt="2020-09-04T18:40:39.425" v="2566" actId="20577"/>
          <ac:spMkLst>
            <pc:docMk/>
            <pc:sldMk cId="2286610150" sldId="321"/>
            <ac:spMk id="2" creationId="{DA0CD55F-603C-4D2A-BE44-42317491026A}"/>
          </ac:spMkLst>
        </pc:spChg>
        <pc:spChg chg="mod">
          <ac:chgData name="Ellie Small" userId="2e7173aac0d4d449" providerId="LiveId" clId="{05CB7CB4-2693-4B7D-8C53-BBA344691D20}" dt="2020-09-04T20:57:58.973" v="4602" actId="20577"/>
          <ac:spMkLst>
            <pc:docMk/>
            <pc:sldMk cId="2286610150" sldId="321"/>
            <ac:spMk id="3" creationId="{55001A84-3A36-4927-A44F-2BB39E2B1C33}"/>
          </ac:spMkLst>
        </pc:spChg>
      </pc:sldChg>
      <pc:sldChg chg="modSp add mod modAnim">
        <pc:chgData name="Ellie Small" userId="2e7173aac0d4d449" providerId="LiveId" clId="{05CB7CB4-2693-4B7D-8C53-BBA344691D20}" dt="2020-09-04T21:48:12.698" v="5492" actId="20577"/>
        <pc:sldMkLst>
          <pc:docMk/>
          <pc:sldMk cId="287064855" sldId="322"/>
        </pc:sldMkLst>
        <pc:spChg chg="mod">
          <ac:chgData name="Ellie Small" userId="2e7173aac0d4d449" providerId="LiveId" clId="{05CB7CB4-2693-4B7D-8C53-BBA344691D20}" dt="2020-09-04T21:28:51.421" v="4830" actId="20577"/>
          <ac:spMkLst>
            <pc:docMk/>
            <pc:sldMk cId="287064855" sldId="322"/>
            <ac:spMk id="2" creationId="{DA0CD55F-603C-4D2A-BE44-42317491026A}"/>
          </ac:spMkLst>
        </pc:spChg>
        <pc:spChg chg="mod">
          <ac:chgData name="Ellie Small" userId="2e7173aac0d4d449" providerId="LiveId" clId="{05CB7CB4-2693-4B7D-8C53-BBA344691D20}" dt="2020-09-04T21:48:12.698" v="5492" actId="20577"/>
          <ac:spMkLst>
            <pc:docMk/>
            <pc:sldMk cId="287064855" sldId="322"/>
            <ac:spMk id="3" creationId="{55001A84-3A36-4927-A44F-2BB39E2B1C33}"/>
          </ac:spMkLst>
        </pc:spChg>
      </pc:sldChg>
      <pc:sldChg chg="modSp add del mod modAnim">
        <pc:chgData name="Ellie Small" userId="2e7173aac0d4d449" providerId="LiveId" clId="{05CB7CB4-2693-4B7D-8C53-BBA344691D20}" dt="2020-09-04T20:51:55.444" v="4382" actId="47"/>
        <pc:sldMkLst>
          <pc:docMk/>
          <pc:sldMk cId="604882830" sldId="322"/>
        </pc:sldMkLst>
        <pc:spChg chg="mod">
          <ac:chgData name="Ellie Small" userId="2e7173aac0d4d449" providerId="LiveId" clId="{05CB7CB4-2693-4B7D-8C53-BBA344691D20}" dt="2020-09-04T20:39:25.531" v="3877" actId="20577"/>
          <ac:spMkLst>
            <pc:docMk/>
            <pc:sldMk cId="604882830" sldId="322"/>
            <ac:spMk id="2" creationId="{DA0CD55F-603C-4D2A-BE44-42317491026A}"/>
          </ac:spMkLst>
        </pc:spChg>
        <pc:spChg chg="mod">
          <ac:chgData name="Ellie Small" userId="2e7173aac0d4d449" providerId="LiveId" clId="{05CB7CB4-2693-4B7D-8C53-BBA344691D20}" dt="2020-09-04T20:51:27.409" v="4381" actId="20577"/>
          <ac:spMkLst>
            <pc:docMk/>
            <pc:sldMk cId="604882830" sldId="322"/>
            <ac:spMk id="3" creationId="{55001A84-3A36-4927-A44F-2BB39E2B1C33}"/>
          </ac:spMkLst>
        </pc:spChg>
      </pc:sldChg>
      <pc:sldChg chg="modSp add mod modAnim">
        <pc:chgData name="Ellie Small" userId="2e7173aac0d4d449" providerId="LiveId" clId="{05CB7CB4-2693-4B7D-8C53-BBA344691D20}" dt="2020-09-04T23:45:31.877" v="10069" actId="20577"/>
        <pc:sldMkLst>
          <pc:docMk/>
          <pc:sldMk cId="3041238829" sldId="323"/>
        </pc:sldMkLst>
        <pc:spChg chg="mod">
          <ac:chgData name="Ellie Small" userId="2e7173aac0d4d449" providerId="LiveId" clId="{05CB7CB4-2693-4B7D-8C53-BBA344691D20}" dt="2020-09-04T23:42:15.814" v="9813" actId="20577"/>
          <ac:spMkLst>
            <pc:docMk/>
            <pc:sldMk cId="3041238829" sldId="323"/>
            <ac:spMk id="2" creationId="{DA0CD55F-603C-4D2A-BE44-42317491026A}"/>
          </ac:spMkLst>
        </pc:spChg>
        <pc:spChg chg="mod">
          <ac:chgData name="Ellie Small" userId="2e7173aac0d4d449" providerId="LiveId" clId="{05CB7CB4-2693-4B7D-8C53-BBA344691D20}" dt="2020-09-04T23:45:31.877" v="10069" actId="20577"/>
          <ac:spMkLst>
            <pc:docMk/>
            <pc:sldMk cId="3041238829" sldId="323"/>
            <ac:spMk id="3" creationId="{55001A84-3A36-4927-A44F-2BB39E2B1C33}"/>
          </ac:spMkLst>
        </pc:spChg>
      </pc:sldChg>
      <pc:sldChg chg="modSp add mod modAnim">
        <pc:chgData name="Ellie Small" userId="2e7173aac0d4d449" providerId="LiveId" clId="{05CB7CB4-2693-4B7D-8C53-BBA344691D20}" dt="2020-09-04T23:42:30.593" v="9814"/>
        <pc:sldMkLst>
          <pc:docMk/>
          <pc:sldMk cId="2856795056" sldId="324"/>
        </pc:sldMkLst>
        <pc:spChg chg="mod">
          <ac:chgData name="Ellie Small" userId="2e7173aac0d4d449" providerId="LiveId" clId="{05CB7CB4-2693-4B7D-8C53-BBA344691D20}" dt="2020-09-04T23:42:30.593" v="9814"/>
          <ac:spMkLst>
            <pc:docMk/>
            <pc:sldMk cId="2856795056" sldId="324"/>
            <ac:spMk id="2" creationId="{DA0CD55F-603C-4D2A-BE44-42317491026A}"/>
          </ac:spMkLst>
        </pc:spChg>
        <pc:spChg chg="mod">
          <ac:chgData name="Ellie Small" userId="2e7173aac0d4d449" providerId="LiveId" clId="{05CB7CB4-2693-4B7D-8C53-BBA344691D20}" dt="2020-09-04T23:20:56.892" v="9739" actId="20577"/>
          <ac:spMkLst>
            <pc:docMk/>
            <pc:sldMk cId="2856795056" sldId="324"/>
            <ac:spMk id="3" creationId="{55001A84-3A36-4927-A44F-2BB39E2B1C33}"/>
          </ac:spMkLst>
        </pc:spChg>
      </pc:sldChg>
      <pc:sldChg chg="modSp add mod modAnim">
        <pc:chgData name="Ellie Small" userId="2e7173aac0d4d449" providerId="LiveId" clId="{05CB7CB4-2693-4B7D-8C53-BBA344691D20}" dt="2020-09-04T23:16:22.787" v="9651" actId="20577"/>
        <pc:sldMkLst>
          <pc:docMk/>
          <pc:sldMk cId="3303586845" sldId="325"/>
        </pc:sldMkLst>
        <pc:spChg chg="mod">
          <ac:chgData name="Ellie Small" userId="2e7173aac0d4d449" providerId="LiveId" clId="{05CB7CB4-2693-4B7D-8C53-BBA344691D20}" dt="2020-09-04T22:53:57.475" v="7777" actId="20577"/>
          <ac:spMkLst>
            <pc:docMk/>
            <pc:sldMk cId="3303586845" sldId="325"/>
            <ac:spMk id="2" creationId="{DA0CD55F-603C-4D2A-BE44-42317491026A}"/>
          </ac:spMkLst>
        </pc:spChg>
        <pc:spChg chg="mod">
          <ac:chgData name="Ellie Small" userId="2e7173aac0d4d449" providerId="LiveId" clId="{05CB7CB4-2693-4B7D-8C53-BBA344691D20}" dt="2020-09-04T23:16:22.787" v="9651" actId="20577"/>
          <ac:spMkLst>
            <pc:docMk/>
            <pc:sldMk cId="3303586845" sldId="325"/>
            <ac:spMk id="3" creationId="{55001A84-3A36-4927-A44F-2BB39E2B1C33}"/>
          </ac:spMkLst>
        </pc:spChg>
      </pc:sldChg>
      <pc:sldChg chg="addSp delSp modSp add mod ord modAnim">
        <pc:chgData name="Ellie Small" userId="2e7173aac0d4d449" providerId="LiveId" clId="{05CB7CB4-2693-4B7D-8C53-BBA344691D20}" dt="2020-09-05T03:47:57.158" v="10117" actId="20577"/>
        <pc:sldMkLst>
          <pc:docMk/>
          <pc:sldMk cId="4256718904" sldId="326"/>
        </pc:sldMkLst>
        <pc:spChg chg="mod">
          <ac:chgData name="Ellie Small" userId="2e7173aac0d4d449" providerId="LiveId" clId="{05CB7CB4-2693-4B7D-8C53-BBA344691D20}" dt="2020-09-04T23:32:24.441" v="9766" actId="20577"/>
          <ac:spMkLst>
            <pc:docMk/>
            <pc:sldMk cId="4256718904" sldId="326"/>
            <ac:spMk id="2" creationId="{DA0CD55F-603C-4D2A-BE44-42317491026A}"/>
          </ac:spMkLst>
        </pc:spChg>
        <pc:spChg chg="mod">
          <ac:chgData name="Ellie Small" userId="2e7173aac0d4d449" providerId="LiveId" clId="{05CB7CB4-2693-4B7D-8C53-BBA344691D20}" dt="2020-09-05T03:47:57.158" v="10117" actId="20577"/>
          <ac:spMkLst>
            <pc:docMk/>
            <pc:sldMk cId="4256718904" sldId="326"/>
            <ac:spMk id="3" creationId="{55001A84-3A36-4927-A44F-2BB39E2B1C33}"/>
          </ac:spMkLst>
        </pc:spChg>
        <pc:spChg chg="add del">
          <ac:chgData name="Ellie Small" userId="2e7173aac0d4d449" providerId="LiveId" clId="{05CB7CB4-2693-4B7D-8C53-BBA344691D20}" dt="2020-09-04T23:34:39.501" v="9779" actId="478"/>
          <ac:spMkLst>
            <pc:docMk/>
            <pc:sldMk cId="4256718904" sldId="326"/>
            <ac:spMk id="5" creationId="{568A6B34-2666-48C0-ADA1-637B8C492931}"/>
          </ac:spMkLst>
        </pc:spChg>
      </pc:sldChg>
      <pc:sldChg chg="modSp add mod modAnim">
        <pc:chgData name="Ellie Small" userId="2e7173aac0d4d449" providerId="LiveId" clId="{05CB7CB4-2693-4B7D-8C53-BBA344691D20}" dt="2020-09-05T04:38:21.946" v="11181" actId="20577"/>
        <pc:sldMkLst>
          <pc:docMk/>
          <pc:sldMk cId="1340272494" sldId="327"/>
        </pc:sldMkLst>
        <pc:spChg chg="mod">
          <ac:chgData name="Ellie Small" userId="2e7173aac0d4d449" providerId="LiveId" clId="{05CB7CB4-2693-4B7D-8C53-BBA344691D20}" dt="2020-09-05T04:02:35.673" v="10321" actId="207"/>
          <ac:spMkLst>
            <pc:docMk/>
            <pc:sldMk cId="1340272494" sldId="327"/>
            <ac:spMk id="2" creationId="{DA0CD55F-603C-4D2A-BE44-42317491026A}"/>
          </ac:spMkLst>
        </pc:spChg>
        <pc:spChg chg="mod">
          <ac:chgData name="Ellie Small" userId="2e7173aac0d4d449" providerId="LiveId" clId="{05CB7CB4-2693-4B7D-8C53-BBA344691D20}" dt="2020-09-05T04:38:21.946" v="11181" actId="20577"/>
          <ac:spMkLst>
            <pc:docMk/>
            <pc:sldMk cId="1340272494" sldId="327"/>
            <ac:spMk id="3" creationId="{55001A84-3A36-4927-A44F-2BB39E2B1C33}"/>
          </ac:spMkLst>
        </pc:spChg>
      </pc:sldChg>
      <pc:sldChg chg="modSp add mod ord modAnim">
        <pc:chgData name="Ellie Small" userId="2e7173aac0d4d449" providerId="LiveId" clId="{05CB7CB4-2693-4B7D-8C53-BBA344691D20}" dt="2020-09-05T05:41:33.612" v="12246" actId="20577"/>
        <pc:sldMkLst>
          <pc:docMk/>
          <pc:sldMk cId="4188566408" sldId="328"/>
        </pc:sldMkLst>
        <pc:spChg chg="mod">
          <ac:chgData name="Ellie Small" userId="2e7173aac0d4d449" providerId="LiveId" clId="{05CB7CB4-2693-4B7D-8C53-BBA344691D20}" dt="2020-09-05T04:45:11.895" v="11200" actId="20577"/>
          <ac:spMkLst>
            <pc:docMk/>
            <pc:sldMk cId="4188566408" sldId="328"/>
            <ac:spMk id="2" creationId="{DA0CD55F-603C-4D2A-BE44-42317491026A}"/>
          </ac:spMkLst>
        </pc:spChg>
        <pc:spChg chg="mod">
          <ac:chgData name="Ellie Small" userId="2e7173aac0d4d449" providerId="LiveId" clId="{05CB7CB4-2693-4B7D-8C53-BBA344691D20}" dt="2020-09-05T05:41:33.612" v="12246" actId="20577"/>
          <ac:spMkLst>
            <pc:docMk/>
            <pc:sldMk cId="4188566408" sldId="328"/>
            <ac:spMk id="3" creationId="{55001A84-3A36-4927-A44F-2BB39E2B1C33}"/>
          </ac:spMkLst>
        </pc:spChg>
      </pc:sldChg>
    </pc:docChg>
  </pc:docChgLst>
  <pc:docChgLst>
    <pc:chgData name="Ellie Small" userId="2e7173aac0d4d449" providerId="LiveId" clId="{11955A9E-3DC4-40CB-A3BE-0071AD792169}"/>
    <pc:docChg chg="undo custSel addSld delSld modSld">
      <pc:chgData name="Ellie Small" userId="2e7173aac0d4d449" providerId="LiveId" clId="{11955A9E-3DC4-40CB-A3BE-0071AD792169}" dt="2020-09-06T08:52:30.787" v="11204" actId="114"/>
      <pc:docMkLst>
        <pc:docMk/>
      </pc:docMkLst>
      <pc:sldChg chg="modSp mod">
        <pc:chgData name="Ellie Small" userId="2e7173aac0d4d449" providerId="LiveId" clId="{11955A9E-3DC4-40CB-A3BE-0071AD792169}" dt="2020-09-05T18:59:43.682" v="1" actId="6549"/>
        <pc:sldMkLst>
          <pc:docMk/>
          <pc:sldMk cId="4269857569" sldId="256"/>
        </pc:sldMkLst>
        <pc:spChg chg="mod">
          <ac:chgData name="Ellie Small" userId="2e7173aac0d4d449" providerId="LiveId" clId="{11955A9E-3DC4-40CB-A3BE-0071AD792169}" dt="2020-09-05T18:59:43.682" v="1" actId="6549"/>
          <ac:spMkLst>
            <pc:docMk/>
            <pc:sldMk cId="4269857569" sldId="256"/>
            <ac:spMk id="2" creationId="{00000000-0000-0000-0000-000000000000}"/>
          </ac:spMkLst>
        </pc:spChg>
      </pc:sldChg>
      <pc:sldChg chg="modSp mod modAnim">
        <pc:chgData name="Ellie Small" userId="2e7173aac0d4d449" providerId="LiveId" clId="{11955A9E-3DC4-40CB-A3BE-0071AD792169}" dt="2020-09-06T07:32:23.966" v="11085" actId="20577"/>
        <pc:sldMkLst>
          <pc:docMk/>
          <pc:sldMk cId="2842397445" sldId="267"/>
        </pc:sldMkLst>
        <pc:spChg chg="mod">
          <ac:chgData name="Ellie Small" userId="2e7173aac0d4d449" providerId="LiveId" clId="{11955A9E-3DC4-40CB-A3BE-0071AD792169}" dt="2020-09-06T07:32:23.966" v="11085" actId="20577"/>
          <ac:spMkLst>
            <pc:docMk/>
            <pc:sldMk cId="2842397445" sldId="267"/>
            <ac:spMk id="7" creationId="{72F861AD-D2B0-4ECF-9774-06237EC7BB74}"/>
          </ac:spMkLst>
        </pc:spChg>
      </pc:sldChg>
      <pc:sldChg chg="modSp mod modAnim">
        <pc:chgData name="Ellie Small" userId="2e7173aac0d4d449" providerId="LiveId" clId="{11955A9E-3DC4-40CB-A3BE-0071AD792169}" dt="2020-09-05T19:00:06.912" v="5" actId="27636"/>
        <pc:sldMkLst>
          <pc:docMk/>
          <pc:sldMk cId="2108461966" sldId="271"/>
        </pc:sldMkLst>
        <pc:spChg chg="mod">
          <ac:chgData name="Ellie Small" userId="2e7173aac0d4d449" providerId="LiveId" clId="{11955A9E-3DC4-40CB-A3BE-0071AD792169}" dt="2020-09-05T19:00:06.912" v="5" actId="27636"/>
          <ac:spMkLst>
            <pc:docMk/>
            <pc:sldMk cId="2108461966" sldId="271"/>
            <ac:spMk id="7" creationId="{72F861AD-D2B0-4ECF-9774-06237EC7BB74}"/>
          </ac:spMkLst>
        </pc:spChg>
      </pc:sldChg>
      <pc:sldChg chg="del">
        <pc:chgData name="Ellie Small" userId="2e7173aac0d4d449" providerId="LiveId" clId="{11955A9E-3DC4-40CB-A3BE-0071AD792169}" dt="2020-09-05T19:47:50.097" v="1004" actId="47"/>
        <pc:sldMkLst>
          <pc:docMk/>
          <pc:sldMk cId="1160939070" sldId="308"/>
        </pc:sldMkLst>
      </pc:sldChg>
      <pc:sldChg chg="modSp mod modAnim">
        <pc:chgData name="Ellie Small" userId="2e7173aac0d4d449" providerId="LiveId" clId="{11955A9E-3DC4-40CB-A3BE-0071AD792169}" dt="2020-09-05T19:47:32.167" v="1003" actId="20577"/>
        <pc:sldMkLst>
          <pc:docMk/>
          <pc:sldMk cId="719258999" sldId="318"/>
        </pc:sldMkLst>
        <pc:spChg chg="mod">
          <ac:chgData name="Ellie Small" userId="2e7173aac0d4d449" providerId="LiveId" clId="{11955A9E-3DC4-40CB-A3BE-0071AD792169}" dt="2020-09-05T19:18:21.386" v="312" actId="20577"/>
          <ac:spMkLst>
            <pc:docMk/>
            <pc:sldMk cId="719258999" sldId="318"/>
            <ac:spMk id="2" creationId="{DA0CD55F-603C-4D2A-BE44-42317491026A}"/>
          </ac:spMkLst>
        </pc:spChg>
        <pc:spChg chg="mod">
          <ac:chgData name="Ellie Small" userId="2e7173aac0d4d449" providerId="LiveId" clId="{11955A9E-3DC4-40CB-A3BE-0071AD792169}" dt="2020-09-05T19:47:32.167" v="1003" actId="20577"/>
          <ac:spMkLst>
            <pc:docMk/>
            <pc:sldMk cId="719258999" sldId="318"/>
            <ac:spMk id="3" creationId="{55001A84-3A36-4927-A44F-2BB39E2B1C33}"/>
          </ac:spMkLst>
        </pc:spChg>
      </pc:sldChg>
      <pc:sldChg chg="del">
        <pc:chgData name="Ellie Small" userId="2e7173aac0d4d449" providerId="LiveId" clId="{11955A9E-3DC4-40CB-A3BE-0071AD792169}" dt="2020-09-05T19:47:50.097" v="1004" actId="47"/>
        <pc:sldMkLst>
          <pc:docMk/>
          <pc:sldMk cId="2623039618" sldId="319"/>
        </pc:sldMkLst>
      </pc:sldChg>
      <pc:sldChg chg="modSp add mod">
        <pc:chgData name="Ellie Small" userId="2e7173aac0d4d449" providerId="LiveId" clId="{11955A9E-3DC4-40CB-A3BE-0071AD792169}" dt="2020-09-05T20:34:20.205" v="1448" actId="20577"/>
        <pc:sldMkLst>
          <pc:docMk/>
          <pc:sldMk cId="3195460823" sldId="319"/>
        </pc:sldMkLst>
        <pc:spChg chg="mod">
          <ac:chgData name="Ellie Small" userId="2e7173aac0d4d449" providerId="LiveId" clId="{11955A9E-3DC4-40CB-A3BE-0071AD792169}" dt="2020-09-05T20:34:20.205" v="1448" actId="20577"/>
          <ac:spMkLst>
            <pc:docMk/>
            <pc:sldMk cId="3195460823" sldId="319"/>
            <ac:spMk id="3" creationId="{55001A84-3A36-4927-A44F-2BB39E2B1C33}"/>
          </ac:spMkLst>
        </pc:spChg>
      </pc:sldChg>
      <pc:sldChg chg="del">
        <pc:chgData name="Ellie Small" userId="2e7173aac0d4d449" providerId="LiveId" clId="{11955A9E-3DC4-40CB-A3BE-0071AD792169}" dt="2020-09-05T19:47:50.097" v="1004" actId="47"/>
        <pc:sldMkLst>
          <pc:docMk/>
          <pc:sldMk cId="169527237" sldId="320"/>
        </pc:sldMkLst>
      </pc:sldChg>
      <pc:sldChg chg="modSp add mod">
        <pc:chgData name="Ellie Small" userId="2e7173aac0d4d449" providerId="LiveId" clId="{11955A9E-3DC4-40CB-A3BE-0071AD792169}" dt="2020-09-05T20:46:38.303" v="1942" actId="20577"/>
        <pc:sldMkLst>
          <pc:docMk/>
          <pc:sldMk cId="791354060" sldId="320"/>
        </pc:sldMkLst>
        <pc:spChg chg="mod">
          <ac:chgData name="Ellie Small" userId="2e7173aac0d4d449" providerId="LiveId" clId="{11955A9E-3DC4-40CB-A3BE-0071AD792169}" dt="2020-09-05T20:46:38.303" v="1942" actId="20577"/>
          <ac:spMkLst>
            <pc:docMk/>
            <pc:sldMk cId="791354060" sldId="320"/>
            <ac:spMk id="3" creationId="{55001A84-3A36-4927-A44F-2BB39E2B1C33}"/>
          </ac:spMkLst>
        </pc:spChg>
      </pc:sldChg>
      <pc:sldChg chg="del">
        <pc:chgData name="Ellie Small" userId="2e7173aac0d4d449" providerId="LiveId" clId="{11955A9E-3DC4-40CB-A3BE-0071AD792169}" dt="2020-09-05T19:47:50.097" v="1004" actId="47"/>
        <pc:sldMkLst>
          <pc:docMk/>
          <pc:sldMk cId="2286610150" sldId="321"/>
        </pc:sldMkLst>
      </pc:sldChg>
      <pc:sldChg chg="modSp add mod">
        <pc:chgData name="Ellie Small" userId="2e7173aac0d4d449" providerId="LiveId" clId="{11955A9E-3DC4-40CB-A3BE-0071AD792169}" dt="2020-09-05T21:04:58.713" v="2624" actId="20577"/>
        <pc:sldMkLst>
          <pc:docMk/>
          <pc:sldMk cId="4225481942" sldId="321"/>
        </pc:sldMkLst>
        <pc:spChg chg="mod">
          <ac:chgData name="Ellie Small" userId="2e7173aac0d4d449" providerId="LiveId" clId="{11955A9E-3DC4-40CB-A3BE-0071AD792169}" dt="2020-09-05T21:04:58.713" v="2624" actId="20577"/>
          <ac:spMkLst>
            <pc:docMk/>
            <pc:sldMk cId="4225481942" sldId="321"/>
            <ac:spMk id="3" creationId="{55001A84-3A36-4927-A44F-2BB39E2B1C33}"/>
          </ac:spMkLst>
        </pc:spChg>
      </pc:sldChg>
      <pc:sldChg chg="del">
        <pc:chgData name="Ellie Small" userId="2e7173aac0d4d449" providerId="LiveId" clId="{11955A9E-3DC4-40CB-A3BE-0071AD792169}" dt="2020-09-05T19:47:50.097" v="1004" actId="47"/>
        <pc:sldMkLst>
          <pc:docMk/>
          <pc:sldMk cId="287064855" sldId="322"/>
        </pc:sldMkLst>
      </pc:sldChg>
      <pc:sldChg chg="add del">
        <pc:chgData name="Ellie Small" userId="2e7173aac0d4d449" providerId="LiveId" clId="{11955A9E-3DC4-40CB-A3BE-0071AD792169}" dt="2020-09-05T22:29:49.480" v="3513" actId="47"/>
        <pc:sldMkLst>
          <pc:docMk/>
          <pc:sldMk cId="2943767071" sldId="322"/>
        </pc:sldMkLst>
      </pc:sldChg>
      <pc:sldChg chg="modSp add mod">
        <pc:chgData name="Ellie Small" userId="2e7173aac0d4d449" providerId="LiveId" clId="{11955A9E-3DC4-40CB-A3BE-0071AD792169}" dt="2020-09-05T22:11:17.592" v="3137" actId="20577"/>
        <pc:sldMkLst>
          <pc:docMk/>
          <pc:sldMk cId="1207890025" sldId="323"/>
        </pc:sldMkLst>
        <pc:spChg chg="mod">
          <ac:chgData name="Ellie Small" userId="2e7173aac0d4d449" providerId="LiveId" clId="{11955A9E-3DC4-40CB-A3BE-0071AD792169}" dt="2020-09-05T21:14:17.490" v="2646" actId="20577"/>
          <ac:spMkLst>
            <pc:docMk/>
            <pc:sldMk cId="1207890025" sldId="323"/>
            <ac:spMk id="2" creationId="{DA0CD55F-603C-4D2A-BE44-42317491026A}"/>
          </ac:spMkLst>
        </pc:spChg>
        <pc:spChg chg="mod">
          <ac:chgData name="Ellie Small" userId="2e7173aac0d4d449" providerId="LiveId" clId="{11955A9E-3DC4-40CB-A3BE-0071AD792169}" dt="2020-09-05T22:11:17.592" v="3137" actId="20577"/>
          <ac:spMkLst>
            <pc:docMk/>
            <pc:sldMk cId="1207890025" sldId="323"/>
            <ac:spMk id="3" creationId="{55001A84-3A36-4927-A44F-2BB39E2B1C33}"/>
          </ac:spMkLst>
        </pc:spChg>
      </pc:sldChg>
      <pc:sldChg chg="del">
        <pc:chgData name="Ellie Small" userId="2e7173aac0d4d449" providerId="LiveId" clId="{11955A9E-3DC4-40CB-A3BE-0071AD792169}" dt="2020-09-05T19:47:50.097" v="1004" actId="47"/>
        <pc:sldMkLst>
          <pc:docMk/>
          <pc:sldMk cId="3041238829" sldId="323"/>
        </pc:sldMkLst>
      </pc:sldChg>
      <pc:sldChg chg="modSp add mod">
        <pc:chgData name="Ellie Small" userId="2e7173aac0d4d449" providerId="LiveId" clId="{11955A9E-3DC4-40CB-A3BE-0071AD792169}" dt="2020-09-06T07:31:33.638" v="11003" actId="20577"/>
        <pc:sldMkLst>
          <pc:docMk/>
          <pc:sldMk cId="1084178819" sldId="324"/>
        </pc:sldMkLst>
        <pc:spChg chg="mod">
          <ac:chgData name="Ellie Small" userId="2e7173aac0d4d449" providerId="LiveId" clId="{11955A9E-3DC4-40CB-A3BE-0071AD792169}" dt="2020-09-06T07:31:33.638" v="11003" actId="20577"/>
          <ac:spMkLst>
            <pc:docMk/>
            <pc:sldMk cId="1084178819" sldId="324"/>
            <ac:spMk id="2" creationId="{DA0CD55F-603C-4D2A-BE44-42317491026A}"/>
          </ac:spMkLst>
        </pc:spChg>
        <pc:spChg chg="mod">
          <ac:chgData name="Ellie Small" userId="2e7173aac0d4d449" providerId="LiveId" clId="{11955A9E-3DC4-40CB-A3BE-0071AD792169}" dt="2020-09-05T22:34:04.231" v="3754" actId="114"/>
          <ac:spMkLst>
            <pc:docMk/>
            <pc:sldMk cId="1084178819" sldId="324"/>
            <ac:spMk id="3" creationId="{55001A84-3A36-4927-A44F-2BB39E2B1C33}"/>
          </ac:spMkLst>
        </pc:spChg>
      </pc:sldChg>
      <pc:sldChg chg="del">
        <pc:chgData name="Ellie Small" userId="2e7173aac0d4d449" providerId="LiveId" clId="{11955A9E-3DC4-40CB-A3BE-0071AD792169}" dt="2020-09-05T19:47:50.097" v="1004" actId="47"/>
        <pc:sldMkLst>
          <pc:docMk/>
          <pc:sldMk cId="2856795056" sldId="324"/>
        </pc:sldMkLst>
      </pc:sldChg>
      <pc:sldChg chg="modSp add mod">
        <pc:chgData name="Ellie Small" userId="2e7173aac0d4d449" providerId="LiveId" clId="{11955A9E-3DC4-40CB-A3BE-0071AD792169}" dt="2020-09-06T00:42:00.107" v="5393" actId="114"/>
        <pc:sldMkLst>
          <pc:docMk/>
          <pc:sldMk cId="798894337" sldId="325"/>
        </pc:sldMkLst>
        <pc:spChg chg="mod">
          <ac:chgData name="Ellie Small" userId="2e7173aac0d4d449" providerId="LiveId" clId="{11955A9E-3DC4-40CB-A3BE-0071AD792169}" dt="2020-09-05T22:59:59.477" v="3777" actId="20577"/>
          <ac:spMkLst>
            <pc:docMk/>
            <pc:sldMk cId="798894337" sldId="325"/>
            <ac:spMk id="2" creationId="{DA0CD55F-603C-4D2A-BE44-42317491026A}"/>
          </ac:spMkLst>
        </pc:spChg>
        <pc:spChg chg="mod">
          <ac:chgData name="Ellie Small" userId="2e7173aac0d4d449" providerId="LiveId" clId="{11955A9E-3DC4-40CB-A3BE-0071AD792169}" dt="2020-09-06T00:42:00.107" v="5393" actId="114"/>
          <ac:spMkLst>
            <pc:docMk/>
            <pc:sldMk cId="798894337" sldId="325"/>
            <ac:spMk id="3" creationId="{55001A84-3A36-4927-A44F-2BB39E2B1C33}"/>
          </ac:spMkLst>
        </pc:spChg>
      </pc:sldChg>
      <pc:sldChg chg="del">
        <pc:chgData name="Ellie Small" userId="2e7173aac0d4d449" providerId="LiveId" clId="{11955A9E-3DC4-40CB-A3BE-0071AD792169}" dt="2020-09-05T19:47:50.097" v="1004" actId="47"/>
        <pc:sldMkLst>
          <pc:docMk/>
          <pc:sldMk cId="3303586845" sldId="325"/>
        </pc:sldMkLst>
      </pc:sldChg>
      <pc:sldChg chg="modSp add mod">
        <pc:chgData name="Ellie Small" userId="2e7173aac0d4d449" providerId="LiveId" clId="{11955A9E-3DC4-40CB-A3BE-0071AD792169}" dt="2020-09-06T00:47:28.662" v="5539" actId="20577"/>
        <pc:sldMkLst>
          <pc:docMk/>
          <pc:sldMk cId="1219845777" sldId="326"/>
        </pc:sldMkLst>
        <pc:spChg chg="mod">
          <ac:chgData name="Ellie Small" userId="2e7173aac0d4d449" providerId="LiveId" clId="{11955A9E-3DC4-40CB-A3BE-0071AD792169}" dt="2020-09-05T23:21:07.562" v="4510" actId="20577"/>
          <ac:spMkLst>
            <pc:docMk/>
            <pc:sldMk cId="1219845777" sldId="326"/>
            <ac:spMk id="2" creationId="{DA0CD55F-603C-4D2A-BE44-42317491026A}"/>
          </ac:spMkLst>
        </pc:spChg>
        <pc:spChg chg="mod">
          <ac:chgData name="Ellie Small" userId="2e7173aac0d4d449" providerId="LiveId" clId="{11955A9E-3DC4-40CB-A3BE-0071AD792169}" dt="2020-09-06T00:47:28.662" v="5539" actId="20577"/>
          <ac:spMkLst>
            <pc:docMk/>
            <pc:sldMk cId="1219845777" sldId="326"/>
            <ac:spMk id="3" creationId="{55001A84-3A36-4927-A44F-2BB39E2B1C33}"/>
          </ac:spMkLst>
        </pc:spChg>
      </pc:sldChg>
      <pc:sldChg chg="del">
        <pc:chgData name="Ellie Small" userId="2e7173aac0d4d449" providerId="LiveId" clId="{11955A9E-3DC4-40CB-A3BE-0071AD792169}" dt="2020-09-05T19:47:50.097" v="1004" actId="47"/>
        <pc:sldMkLst>
          <pc:docMk/>
          <pc:sldMk cId="4256718904" sldId="326"/>
        </pc:sldMkLst>
      </pc:sldChg>
      <pc:sldChg chg="modSp add mod">
        <pc:chgData name="Ellie Small" userId="2e7173aac0d4d449" providerId="LiveId" clId="{11955A9E-3DC4-40CB-A3BE-0071AD792169}" dt="2020-09-06T05:55:09.548" v="6956" actId="20577"/>
        <pc:sldMkLst>
          <pc:docMk/>
          <pc:sldMk cId="380806579" sldId="327"/>
        </pc:sldMkLst>
        <pc:spChg chg="mod">
          <ac:chgData name="Ellie Small" userId="2e7173aac0d4d449" providerId="LiveId" clId="{11955A9E-3DC4-40CB-A3BE-0071AD792169}" dt="2020-09-06T05:55:09.548" v="6956" actId="20577"/>
          <ac:spMkLst>
            <pc:docMk/>
            <pc:sldMk cId="380806579" sldId="327"/>
            <ac:spMk id="3" creationId="{55001A84-3A36-4927-A44F-2BB39E2B1C33}"/>
          </ac:spMkLst>
        </pc:spChg>
      </pc:sldChg>
      <pc:sldChg chg="del">
        <pc:chgData name="Ellie Small" userId="2e7173aac0d4d449" providerId="LiveId" clId="{11955A9E-3DC4-40CB-A3BE-0071AD792169}" dt="2020-09-05T19:47:50.097" v="1004" actId="47"/>
        <pc:sldMkLst>
          <pc:docMk/>
          <pc:sldMk cId="1340272494" sldId="327"/>
        </pc:sldMkLst>
      </pc:sldChg>
      <pc:sldChg chg="modSp add mod">
        <pc:chgData name="Ellie Small" userId="2e7173aac0d4d449" providerId="LiveId" clId="{11955A9E-3DC4-40CB-A3BE-0071AD792169}" dt="2020-09-06T06:44:43.509" v="9388" actId="20577"/>
        <pc:sldMkLst>
          <pc:docMk/>
          <pc:sldMk cId="3456947475" sldId="328"/>
        </pc:sldMkLst>
        <pc:spChg chg="mod">
          <ac:chgData name="Ellie Small" userId="2e7173aac0d4d449" providerId="LiveId" clId="{11955A9E-3DC4-40CB-A3BE-0071AD792169}" dt="2020-09-06T05:56:03.210" v="6975" actId="20577"/>
          <ac:spMkLst>
            <pc:docMk/>
            <pc:sldMk cId="3456947475" sldId="328"/>
            <ac:spMk id="2" creationId="{DA0CD55F-603C-4D2A-BE44-42317491026A}"/>
          </ac:spMkLst>
        </pc:spChg>
        <pc:spChg chg="mod">
          <ac:chgData name="Ellie Small" userId="2e7173aac0d4d449" providerId="LiveId" clId="{11955A9E-3DC4-40CB-A3BE-0071AD792169}" dt="2020-09-06T06:44:43.509" v="9388" actId="20577"/>
          <ac:spMkLst>
            <pc:docMk/>
            <pc:sldMk cId="3456947475" sldId="328"/>
            <ac:spMk id="3" creationId="{55001A84-3A36-4927-A44F-2BB39E2B1C33}"/>
          </ac:spMkLst>
        </pc:spChg>
      </pc:sldChg>
      <pc:sldChg chg="del">
        <pc:chgData name="Ellie Small" userId="2e7173aac0d4d449" providerId="LiveId" clId="{11955A9E-3DC4-40CB-A3BE-0071AD792169}" dt="2020-09-05T19:47:50.097" v="1004" actId="47"/>
        <pc:sldMkLst>
          <pc:docMk/>
          <pc:sldMk cId="4188566408" sldId="328"/>
        </pc:sldMkLst>
      </pc:sldChg>
      <pc:sldChg chg="modSp add mod">
        <pc:chgData name="Ellie Small" userId="2e7173aac0d4d449" providerId="LiveId" clId="{11955A9E-3DC4-40CB-A3BE-0071AD792169}" dt="2020-09-06T08:52:30.787" v="11204" actId="114"/>
        <pc:sldMkLst>
          <pc:docMk/>
          <pc:sldMk cId="2893291324" sldId="329"/>
        </pc:sldMkLst>
        <pc:spChg chg="mod">
          <ac:chgData name="Ellie Small" userId="2e7173aac0d4d449" providerId="LiveId" clId="{11955A9E-3DC4-40CB-A3BE-0071AD792169}" dt="2020-09-06T08:52:30.787" v="11204" actId="114"/>
          <ac:spMkLst>
            <pc:docMk/>
            <pc:sldMk cId="2893291324" sldId="329"/>
            <ac:spMk id="3" creationId="{55001A84-3A36-4927-A44F-2BB39E2B1C33}"/>
          </ac:spMkLst>
        </pc:spChg>
      </pc:sldChg>
      <pc:sldChg chg="modSp add mod">
        <pc:chgData name="Ellie Small" userId="2e7173aac0d4d449" providerId="LiveId" clId="{11955A9E-3DC4-40CB-A3BE-0071AD792169}" dt="2020-09-06T07:05:35.145" v="10933" actId="21"/>
        <pc:sldMkLst>
          <pc:docMk/>
          <pc:sldMk cId="2334430350" sldId="330"/>
        </pc:sldMkLst>
        <pc:spChg chg="mod">
          <ac:chgData name="Ellie Small" userId="2e7173aac0d4d449" providerId="LiveId" clId="{11955A9E-3DC4-40CB-A3BE-0071AD792169}" dt="2020-09-06T06:49:48.506" v="9617" actId="20577"/>
          <ac:spMkLst>
            <pc:docMk/>
            <pc:sldMk cId="2334430350" sldId="330"/>
            <ac:spMk id="2" creationId="{DA0CD55F-603C-4D2A-BE44-42317491026A}"/>
          </ac:spMkLst>
        </pc:spChg>
        <pc:spChg chg="mod">
          <ac:chgData name="Ellie Small" userId="2e7173aac0d4d449" providerId="LiveId" clId="{11955A9E-3DC4-40CB-A3BE-0071AD792169}" dt="2020-09-06T07:05:35.145" v="10933" actId="21"/>
          <ac:spMkLst>
            <pc:docMk/>
            <pc:sldMk cId="2334430350" sldId="330"/>
            <ac:spMk id="3" creationId="{55001A84-3A36-4927-A44F-2BB39E2B1C33}"/>
          </ac:spMkLst>
        </pc:spChg>
      </pc:sldChg>
    </pc:docChg>
  </pc:docChgLst>
  <pc:docChgLst>
    <pc:chgData name="Ellie Small" userId="2e7173aac0d4d449" providerId="LiveId" clId="{8E189E1B-B55A-418D-881C-D131EA0AE867}"/>
    <pc:docChg chg="undo custSel addSld delSld modSld sldOrd">
      <pc:chgData name="Ellie Small" userId="2e7173aac0d4d449" providerId="LiveId" clId="{8E189E1B-B55A-418D-881C-D131EA0AE867}" dt="2019-12-06T07:39:59.357" v="983" actId="20577"/>
      <pc:docMkLst>
        <pc:docMk/>
      </pc:docMkLst>
      <pc:sldChg chg="modAnim">
        <pc:chgData name="Ellie Small" userId="2e7173aac0d4d449" providerId="LiveId" clId="{8E189E1B-B55A-418D-881C-D131EA0AE867}" dt="2019-12-06T07:34:00.680" v="937"/>
        <pc:sldMkLst>
          <pc:docMk/>
          <pc:sldMk cId="739183143" sldId="257"/>
        </pc:sldMkLst>
      </pc:sldChg>
      <pc:sldChg chg="modAnim">
        <pc:chgData name="Ellie Small" userId="2e7173aac0d4d449" providerId="LiveId" clId="{8E189E1B-B55A-418D-881C-D131EA0AE867}" dt="2019-12-06T07:34:19.611" v="947"/>
        <pc:sldMkLst>
          <pc:docMk/>
          <pc:sldMk cId="671577576" sldId="258"/>
        </pc:sldMkLst>
      </pc:sldChg>
      <pc:sldChg chg="modAnim">
        <pc:chgData name="Ellie Small" userId="2e7173aac0d4d449" providerId="LiveId" clId="{8E189E1B-B55A-418D-881C-D131EA0AE867}" dt="2019-12-06T06:52:34.420" v="6"/>
        <pc:sldMkLst>
          <pc:docMk/>
          <pc:sldMk cId="694242503" sldId="261"/>
        </pc:sldMkLst>
      </pc:sldChg>
      <pc:sldChg chg="modSp">
        <pc:chgData name="Ellie Small" userId="2e7173aac0d4d449" providerId="LiveId" clId="{8E189E1B-B55A-418D-881C-D131EA0AE867}" dt="2019-12-06T07:31:12.902" v="903" actId="20577"/>
        <pc:sldMkLst>
          <pc:docMk/>
          <pc:sldMk cId="2523096719" sldId="262"/>
        </pc:sldMkLst>
        <pc:spChg chg="mod">
          <ac:chgData name="Ellie Small" userId="2e7173aac0d4d449" providerId="LiveId" clId="{8E189E1B-B55A-418D-881C-D131EA0AE867}" dt="2019-12-06T07:31:12.902" v="903" actId="20577"/>
          <ac:spMkLst>
            <pc:docMk/>
            <pc:sldMk cId="2523096719" sldId="262"/>
            <ac:spMk id="2" creationId="{DA0CD55F-603C-4D2A-BE44-42317491026A}"/>
          </ac:spMkLst>
        </pc:spChg>
      </pc:sldChg>
      <pc:sldChg chg="modSp">
        <pc:chgData name="Ellie Small" userId="2e7173aac0d4d449" providerId="LiveId" clId="{8E189E1B-B55A-418D-881C-D131EA0AE867}" dt="2019-12-06T07:31:18.285" v="907" actId="20577"/>
        <pc:sldMkLst>
          <pc:docMk/>
          <pc:sldMk cId="1027389628" sldId="263"/>
        </pc:sldMkLst>
        <pc:spChg chg="mod">
          <ac:chgData name="Ellie Small" userId="2e7173aac0d4d449" providerId="LiveId" clId="{8E189E1B-B55A-418D-881C-D131EA0AE867}" dt="2019-12-06T07:31:18.285" v="907" actId="20577"/>
          <ac:spMkLst>
            <pc:docMk/>
            <pc:sldMk cId="1027389628" sldId="263"/>
            <ac:spMk id="2" creationId="{DA0CD55F-603C-4D2A-BE44-42317491026A}"/>
          </ac:spMkLst>
        </pc:spChg>
      </pc:sldChg>
      <pc:sldChg chg="addSp modSp modAnim">
        <pc:chgData name="Ellie Small" userId="2e7173aac0d4d449" providerId="LiveId" clId="{8E189E1B-B55A-418D-881C-D131EA0AE867}" dt="2019-12-06T07:35:25.686" v="951"/>
        <pc:sldMkLst>
          <pc:docMk/>
          <pc:sldMk cId="265237843" sldId="264"/>
        </pc:sldMkLst>
        <pc:spChg chg="mod">
          <ac:chgData name="Ellie Small" userId="2e7173aac0d4d449" providerId="LiveId" clId="{8E189E1B-B55A-418D-881C-D131EA0AE867}" dt="2019-12-06T07:31:37.860" v="916" actId="20577"/>
          <ac:spMkLst>
            <pc:docMk/>
            <pc:sldMk cId="265237843" sldId="264"/>
            <ac:spMk id="2" creationId="{DA0CD55F-603C-4D2A-BE44-42317491026A}"/>
          </ac:spMkLst>
        </pc:spChg>
        <pc:spChg chg="add mod">
          <ac:chgData name="Ellie Small" userId="2e7173aac0d4d449" providerId="LiveId" clId="{8E189E1B-B55A-418D-881C-D131EA0AE867}" dt="2019-12-06T07:21:47.305" v="747" actId="1076"/>
          <ac:spMkLst>
            <pc:docMk/>
            <pc:sldMk cId="265237843" sldId="264"/>
            <ac:spMk id="5" creationId="{30873B2E-84E6-4C69-AA44-FE612D05C536}"/>
          </ac:spMkLst>
        </pc:spChg>
        <pc:spChg chg="mod">
          <ac:chgData name="Ellie Small" userId="2e7173aac0d4d449" providerId="LiveId" clId="{8E189E1B-B55A-418D-881C-D131EA0AE867}" dt="2019-12-06T07:21:35.602" v="744" actId="1076"/>
          <ac:spMkLst>
            <pc:docMk/>
            <pc:sldMk cId="265237843" sldId="264"/>
            <ac:spMk id="8" creationId="{63318C74-1443-4228-8EDB-2637ECFD6303}"/>
          </ac:spMkLst>
        </pc:spChg>
        <pc:spChg chg="mod">
          <ac:chgData name="Ellie Small" userId="2e7173aac0d4d449" providerId="LiveId" clId="{8E189E1B-B55A-418D-881C-D131EA0AE867}" dt="2019-12-06T07:21:39.241" v="745" actId="1076"/>
          <ac:spMkLst>
            <pc:docMk/>
            <pc:sldMk cId="265237843" sldId="264"/>
            <ac:spMk id="9" creationId="{5765656E-1BD9-4CC3-911D-B3196E33F25F}"/>
          </ac:spMkLst>
        </pc:spChg>
        <pc:spChg chg="add mod">
          <ac:chgData name="Ellie Small" userId="2e7173aac0d4d449" providerId="LiveId" clId="{8E189E1B-B55A-418D-881C-D131EA0AE867}" dt="2019-12-06T07:22:25.656" v="751" actId="1076"/>
          <ac:spMkLst>
            <pc:docMk/>
            <pc:sldMk cId="265237843" sldId="264"/>
            <ac:spMk id="10" creationId="{764019EB-A624-4F1E-BEA8-9F099AE2CD68}"/>
          </ac:spMkLst>
        </pc:spChg>
      </pc:sldChg>
      <pc:sldChg chg="modSp">
        <pc:chgData name="Ellie Small" userId="2e7173aac0d4d449" providerId="LiveId" clId="{8E189E1B-B55A-418D-881C-D131EA0AE867}" dt="2019-12-06T07:31:56.438" v="925" actId="20577"/>
        <pc:sldMkLst>
          <pc:docMk/>
          <pc:sldMk cId="567937674" sldId="265"/>
        </pc:sldMkLst>
        <pc:spChg chg="mod">
          <ac:chgData name="Ellie Small" userId="2e7173aac0d4d449" providerId="LiveId" clId="{8E189E1B-B55A-418D-881C-D131EA0AE867}" dt="2019-12-06T07:31:56.438" v="925" actId="20577"/>
          <ac:spMkLst>
            <pc:docMk/>
            <pc:sldMk cId="567937674" sldId="265"/>
            <ac:spMk id="2" creationId="{DA0CD55F-603C-4D2A-BE44-42317491026A}"/>
          </ac:spMkLst>
        </pc:spChg>
      </pc:sldChg>
      <pc:sldChg chg="delSp modSp ord modAnim">
        <pc:chgData name="Ellie Small" userId="2e7173aac0d4d449" providerId="LiveId" clId="{8E189E1B-B55A-418D-881C-D131EA0AE867}" dt="2019-12-06T07:37:01.028" v="979" actId="20577"/>
        <pc:sldMkLst>
          <pc:docMk/>
          <pc:sldMk cId="3126147523" sldId="266"/>
        </pc:sldMkLst>
        <pc:spChg chg="mod">
          <ac:chgData name="Ellie Small" userId="2e7173aac0d4d449" providerId="LiveId" clId="{8E189E1B-B55A-418D-881C-D131EA0AE867}" dt="2019-12-06T07:09:39.804" v="684" actId="1076"/>
          <ac:spMkLst>
            <pc:docMk/>
            <pc:sldMk cId="3126147523" sldId="266"/>
            <ac:spMk id="2" creationId="{DA0CD55F-603C-4D2A-BE44-42317491026A}"/>
          </ac:spMkLst>
        </pc:spChg>
        <pc:spChg chg="mod">
          <ac:chgData name="Ellie Small" userId="2e7173aac0d4d449" providerId="LiveId" clId="{8E189E1B-B55A-418D-881C-D131EA0AE867}" dt="2019-12-06T07:37:01.028" v="979" actId="20577"/>
          <ac:spMkLst>
            <pc:docMk/>
            <pc:sldMk cId="3126147523" sldId="266"/>
            <ac:spMk id="3" creationId="{55001A84-3A36-4927-A44F-2BB39E2B1C33}"/>
          </ac:spMkLst>
        </pc:spChg>
        <pc:spChg chg="del mod">
          <ac:chgData name="Ellie Small" userId="2e7173aac0d4d449" providerId="LiveId" clId="{8E189E1B-B55A-418D-881C-D131EA0AE867}" dt="2019-12-06T07:21:58.453" v="748"/>
          <ac:spMkLst>
            <pc:docMk/>
            <pc:sldMk cId="3126147523" sldId="266"/>
            <ac:spMk id="9" creationId="{9CB30111-E08C-405C-9510-3EB2F7747FB4}"/>
          </ac:spMkLst>
        </pc:spChg>
      </pc:sldChg>
      <pc:sldChg chg="modSp modAnim">
        <pc:chgData name="Ellie Small" userId="2e7173aac0d4d449" providerId="LiveId" clId="{8E189E1B-B55A-418D-881C-D131EA0AE867}" dt="2019-12-06T07:30:02.098" v="889" actId="20577"/>
        <pc:sldMkLst>
          <pc:docMk/>
          <pc:sldMk cId="2842397445" sldId="267"/>
        </pc:sldMkLst>
        <pc:spChg chg="mod">
          <ac:chgData name="Ellie Small" userId="2e7173aac0d4d449" providerId="LiveId" clId="{8E189E1B-B55A-418D-881C-D131EA0AE867}" dt="2019-12-06T07:27:08.255" v="851" actId="1076"/>
          <ac:spMkLst>
            <pc:docMk/>
            <pc:sldMk cId="2842397445" sldId="267"/>
            <ac:spMk id="5" creationId="{00000000-0000-0000-0000-000000000000}"/>
          </ac:spMkLst>
        </pc:spChg>
        <pc:spChg chg="mod">
          <ac:chgData name="Ellie Small" userId="2e7173aac0d4d449" providerId="LiveId" clId="{8E189E1B-B55A-418D-881C-D131EA0AE867}" dt="2019-12-06T07:30:02.098" v="889" actId="20577"/>
          <ac:spMkLst>
            <pc:docMk/>
            <pc:sldMk cId="2842397445" sldId="267"/>
            <ac:spMk id="7" creationId="{72F861AD-D2B0-4ECF-9774-06237EC7BB74}"/>
          </ac:spMkLst>
        </pc:spChg>
      </pc:sldChg>
      <pc:sldChg chg="modSp add modAnim">
        <pc:chgData name="Ellie Small" userId="2e7173aac0d4d449" providerId="LiveId" clId="{8E189E1B-B55A-418D-881C-D131EA0AE867}" dt="2019-12-06T07:28:40.281" v="860" actId="14100"/>
        <pc:sldMkLst>
          <pc:docMk/>
          <pc:sldMk cId="2655744798" sldId="271"/>
        </pc:sldMkLst>
        <pc:spChg chg="mod">
          <ac:chgData name="Ellie Small" userId="2e7173aac0d4d449" providerId="LiveId" clId="{8E189E1B-B55A-418D-881C-D131EA0AE867}" dt="2019-12-06T07:28:07.992" v="857" actId="6549"/>
          <ac:spMkLst>
            <pc:docMk/>
            <pc:sldMk cId="2655744798" sldId="271"/>
            <ac:spMk id="2" creationId="{DA0CD55F-603C-4D2A-BE44-42317491026A}"/>
          </ac:spMkLst>
        </pc:spChg>
        <pc:spChg chg="mod">
          <ac:chgData name="Ellie Small" userId="2e7173aac0d4d449" providerId="LiveId" clId="{8E189E1B-B55A-418D-881C-D131EA0AE867}" dt="2019-12-06T07:02:36.514" v="478" actId="6549"/>
          <ac:spMkLst>
            <pc:docMk/>
            <pc:sldMk cId="2655744798" sldId="271"/>
            <ac:spMk id="3" creationId="{55001A84-3A36-4927-A44F-2BB39E2B1C33}"/>
          </ac:spMkLst>
        </pc:spChg>
        <pc:spChg chg="mod">
          <ac:chgData name="Ellie Small" userId="2e7173aac0d4d449" providerId="LiveId" clId="{8E189E1B-B55A-418D-881C-D131EA0AE867}" dt="2019-12-06T07:28:40.281" v="860" actId="14100"/>
          <ac:spMkLst>
            <pc:docMk/>
            <pc:sldMk cId="2655744798" sldId="271"/>
            <ac:spMk id="12" creationId="{5A952C8D-89E8-4717-834C-300D65BB1F5F}"/>
          </ac:spMkLst>
        </pc:spChg>
      </pc:sldChg>
      <pc:sldChg chg="modSp add modAnim">
        <pc:chgData name="Ellie Small" userId="2e7173aac0d4d449" providerId="LiveId" clId="{8E189E1B-B55A-418D-881C-D131EA0AE867}" dt="2019-12-06T07:39:59.357" v="983" actId="20577"/>
        <pc:sldMkLst>
          <pc:docMk/>
          <pc:sldMk cId="381781689" sldId="272"/>
        </pc:sldMkLst>
        <pc:spChg chg="mod">
          <ac:chgData name="Ellie Small" userId="2e7173aac0d4d449" providerId="LiveId" clId="{8E189E1B-B55A-418D-881C-D131EA0AE867}" dt="2019-12-06T07:39:59.357" v="983" actId="20577"/>
          <ac:spMkLst>
            <pc:docMk/>
            <pc:sldMk cId="381781689" sldId="272"/>
            <ac:spMk id="3" creationId="{55001A84-3A36-4927-A44F-2BB39E2B1C33}"/>
          </ac:spMkLst>
        </pc:spChg>
        <pc:spChg chg="mod">
          <ac:chgData name="Ellie Small" userId="2e7173aac0d4d449" providerId="LiveId" clId="{8E189E1B-B55A-418D-881C-D131EA0AE867}" dt="2019-12-06T07:23:08.098" v="759" actId="1076"/>
          <ac:spMkLst>
            <pc:docMk/>
            <pc:sldMk cId="381781689" sldId="272"/>
            <ac:spMk id="5" creationId="{90E9CB5B-0336-45F0-AE49-8C25531C41EB}"/>
          </ac:spMkLst>
        </pc:spChg>
      </pc:sldChg>
      <pc:sldChg chg="add del">
        <pc:chgData name="Ellie Small" userId="2e7173aac0d4d449" providerId="LiveId" clId="{8E189E1B-B55A-418D-881C-D131EA0AE867}" dt="2019-12-06T07:09:53.353" v="686" actId="2696"/>
        <pc:sldMkLst>
          <pc:docMk/>
          <pc:sldMk cId="94529319" sldId="273"/>
        </pc:sldMkLst>
      </pc:sldChg>
    </pc:docChg>
  </pc:docChgLst>
  <pc:docChgLst>
    <pc:chgData name="Ellie Small" userId="2e7173aac0d4d449" providerId="LiveId" clId="{33F77980-B683-4D28-9A52-3D2956250DB1}"/>
    <pc:docChg chg="undo custSel addSld delSld modSld sldOrd">
      <pc:chgData name="Ellie Small" userId="2e7173aac0d4d449" providerId="LiveId" clId="{33F77980-B683-4D28-9A52-3D2956250DB1}" dt="2020-08-30T23:08:40.368" v="13967" actId="20577"/>
      <pc:docMkLst>
        <pc:docMk/>
      </pc:docMkLst>
      <pc:sldChg chg="modSp mod">
        <pc:chgData name="Ellie Small" userId="2e7173aac0d4d449" providerId="LiveId" clId="{33F77980-B683-4D28-9A52-3D2956250DB1}" dt="2020-08-27T22:39:50.078" v="9946" actId="20577"/>
        <pc:sldMkLst>
          <pc:docMk/>
          <pc:sldMk cId="4269857569" sldId="256"/>
        </pc:sldMkLst>
        <pc:spChg chg="mod">
          <ac:chgData name="Ellie Small" userId="2e7173aac0d4d449" providerId="LiveId" clId="{33F77980-B683-4D28-9A52-3D2956250DB1}" dt="2020-08-27T22:39:50.078" v="9946" actId="20577"/>
          <ac:spMkLst>
            <pc:docMk/>
            <pc:sldMk cId="4269857569" sldId="256"/>
            <ac:spMk id="2" creationId="{00000000-0000-0000-0000-000000000000}"/>
          </ac:spMkLst>
        </pc:spChg>
      </pc:sldChg>
      <pc:sldChg chg="addSp delSp modSp mod modAnim">
        <pc:chgData name="Ellie Small" userId="2e7173aac0d4d449" providerId="LiveId" clId="{33F77980-B683-4D28-9A52-3D2956250DB1}" dt="2020-08-27T22:50:25.859" v="9962"/>
        <pc:sldMkLst>
          <pc:docMk/>
          <pc:sldMk cId="3165814184" sldId="260"/>
        </pc:sldMkLst>
        <pc:spChg chg="mod">
          <ac:chgData name="Ellie Small" userId="2e7173aac0d4d449" providerId="LiveId" clId="{33F77980-B683-4D28-9A52-3D2956250DB1}" dt="2020-08-24T16:36:52.618" v="347" actId="20577"/>
          <ac:spMkLst>
            <pc:docMk/>
            <pc:sldMk cId="3165814184" sldId="260"/>
            <ac:spMk id="2" creationId="{DA0CD55F-603C-4D2A-BE44-42317491026A}"/>
          </ac:spMkLst>
        </pc:spChg>
        <pc:spChg chg="mod">
          <ac:chgData name="Ellie Small" userId="2e7173aac0d4d449" providerId="LiveId" clId="{33F77980-B683-4D28-9A52-3D2956250DB1}" dt="2020-08-27T22:49:56.132" v="9957" actId="20577"/>
          <ac:spMkLst>
            <pc:docMk/>
            <pc:sldMk cId="3165814184" sldId="260"/>
            <ac:spMk id="3" creationId="{55001A84-3A36-4927-A44F-2BB39E2B1C33}"/>
          </ac:spMkLst>
        </pc:spChg>
        <pc:spChg chg="add mod">
          <ac:chgData name="Ellie Small" userId="2e7173aac0d4d449" providerId="LiveId" clId="{33F77980-B683-4D28-9A52-3D2956250DB1}" dt="2020-08-24T17:27:49.769" v="909" actId="14100"/>
          <ac:spMkLst>
            <pc:docMk/>
            <pc:sldMk cId="3165814184" sldId="260"/>
            <ac:spMk id="7" creationId="{7B22A4EF-1B53-438C-B5DD-CB220E4EA33A}"/>
          </ac:spMkLst>
        </pc:spChg>
        <pc:spChg chg="add del mod">
          <ac:chgData name="Ellie Small" userId="2e7173aac0d4d449" providerId="LiveId" clId="{33F77980-B683-4D28-9A52-3D2956250DB1}" dt="2020-08-24T17:18:21.559" v="741" actId="478"/>
          <ac:spMkLst>
            <pc:docMk/>
            <pc:sldMk cId="3165814184" sldId="260"/>
            <ac:spMk id="8" creationId="{A7F6E7A9-0516-402A-A774-DDBBB0496346}"/>
          </ac:spMkLst>
        </pc:spChg>
        <pc:picChg chg="add mod modCrop">
          <ac:chgData name="Ellie Small" userId="2e7173aac0d4d449" providerId="LiveId" clId="{33F77980-B683-4D28-9A52-3D2956250DB1}" dt="2020-08-24T17:17:07.517" v="707" actId="1076"/>
          <ac:picMkLst>
            <pc:docMk/>
            <pc:sldMk cId="3165814184" sldId="260"/>
            <ac:picMk id="6" creationId="{B3016367-C5BF-441E-9684-2AAF9C6F82BA}"/>
          </ac:picMkLst>
        </pc:picChg>
      </pc:sldChg>
      <pc:sldChg chg="addSp delSp modSp mod modAnim">
        <pc:chgData name="Ellie Small" userId="2e7173aac0d4d449" providerId="LiveId" clId="{33F77980-B683-4D28-9A52-3D2956250DB1}" dt="2020-08-27T23:00:58.004" v="10070"/>
        <pc:sldMkLst>
          <pc:docMk/>
          <pc:sldMk cId="3126147523" sldId="266"/>
        </pc:sldMkLst>
        <pc:spChg chg="mod">
          <ac:chgData name="Ellie Small" userId="2e7173aac0d4d449" providerId="LiveId" clId="{33F77980-B683-4D28-9A52-3D2956250DB1}" dt="2020-08-26T03:15:50.981" v="2225" actId="20577"/>
          <ac:spMkLst>
            <pc:docMk/>
            <pc:sldMk cId="3126147523" sldId="266"/>
            <ac:spMk id="2" creationId="{DA0CD55F-603C-4D2A-BE44-42317491026A}"/>
          </ac:spMkLst>
        </pc:spChg>
        <pc:spChg chg="mod">
          <ac:chgData name="Ellie Small" userId="2e7173aac0d4d449" providerId="LiveId" clId="{33F77980-B683-4D28-9A52-3D2956250DB1}" dt="2020-08-27T22:59:22.416" v="10042" actId="20577"/>
          <ac:spMkLst>
            <pc:docMk/>
            <pc:sldMk cId="3126147523" sldId="266"/>
            <ac:spMk id="3" creationId="{55001A84-3A36-4927-A44F-2BB39E2B1C33}"/>
          </ac:spMkLst>
        </pc:spChg>
        <pc:spChg chg="add mod">
          <ac:chgData name="Ellie Small" userId="2e7173aac0d4d449" providerId="LiveId" clId="{33F77980-B683-4D28-9A52-3D2956250DB1}" dt="2020-08-27T23:00:30.112" v="10064" actId="113"/>
          <ac:spMkLst>
            <pc:docMk/>
            <pc:sldMk cId="3126147523" sldId="266"/>
            <ac:spMk id="6" creationId="{1BE97FD1-F115-4059-A042-49DEAC8D5D91}"/>
          </ac:spMkLst>
        </pc:spChg>
        <pc:picChg chg="add del mod modCrop">
          <ac:chgData name="Ellie Small" userId="2e7173aac0d4d449" providerId="LiveId" clId="{33F77980-B683-4D28-9A52-3D2956250DB1}" dt="2020-08-27T21:48:56.082" v="9870" actId="478"/>
          <ac:picMkLst>
            <pc:docMk/>
            <pc:sldMk cId="3126147523" sldId="266"/>
            <ac:picMk id="5" creationId="{AD2D4513-B92F-42A4-AEF2-970CCA8A47AF}"/>
          </ac:picMkLst>
        </pc:picChg>
        <pc:picChg chg="add mod modCrop">
          <ac:chgData name="Ellie Small" userId="2e7173aac0d4d449" providerId="LiveId" clId="{33F77980-B683-4D28-9A52-3D2956250DB1}" dt="2020-08-27T21:53:06.593" v="9903" actId="1076"/>
          <ac:picMkLst>
            <pc:docMk/>
            <pc:sldMk cId="3126147523" sldId="266"/>
            <ac:picMk id="7" creationId="{FFD6A5B8-90AE-4F97-8333-F2C24FA0BC4C}"/>
          </ac:picMkLst>
        </pc:picChg>
        <pc:picChg chg="add mod modCrop">
          <ac:chgData name="Ellie Small" userId="2e7173aac0d4d449" providerId="LiveId" clId="{33F77980-B683-4D28-9A52-3D2956250DB1}" dt="2020-08-27T21:53:26.394" v="9907" actId="14100"/>
          <ac:picMkLst>
            <pc:docMk/>
            <pc:sldMk cId="3126147523" sldId="266"/>
            <ac:picMk id="8" creationId="{A94F9BF8-5285-43BC-B4C7-6AB96CBE712B}"/>
          </ac:picMkLst>
        </pc:picChg>
      </pc:sldChg>
      <pc:sldChg chg="modSp mod modAnim">
        <pc:chgData name="Ellie Small" userId="2e7173aac0d4d449" providerId="LiveId" clId="{33F77980-B683-4D28-9A52-3D2956250DB1}" dt="2020-08-30T22:40:31.207" v="13743" actId="20577"/>
        <pc:sldMkLst>
          <pc:docMk/>
          <pc:sldMk cId="2842397445" sldId="267"/>
        </pc:sldMkLst>
        <pc:spChg chg="mod">
          <ac:chgData name="Ellie Small" userId="2e7173aac0d4d449" providerId="LiveId" clId="{33F77980-B683-4D28-9A52-3D2956250DB1}" dt="2020-08-30T22:40:31.207" v="13743" actId="20577"/>
          <ac:spMkLst>
            <pc:docMk/>
            <pc:sldMk cId="2842397445" sldId="267"/>
            <ac:spMk id="7" creationId="{72F861AD-D2B0-4ECF-9774-06237EC7BB74}"/>
          </ac:spMkLst>
        </pc:spChg>
      </pc:sldChg>
      <pc:sldChg chg="modSp mod modAnim">
        <pc:chgData name="Ellie Small" userId="2e7173aac0d4d449" providerId="LiveId" clId="{33F77980-B683-4D28-9A52-3D2956250DB1}" dt="2020-08-28T02:21:27.265" v="11880"/>
        <pc:sldMkLst>
          <pc:docMk/>
          <pc:sldMk cId="2108461966" sldId="271"/>
        </pc:sldMkLst>
        <pc:spChg chg="mod">
          <ac:chgData name="Ellie Small" userId="2e7173aac0d4d449" providerId="LiveId" clId="{33F77980-B683-4D28-9A52-3D2956250DB1}" dt="2020-08-28T02:21:13.243" v="11879"/>
          <ac:spMkLst>
            <pc:docMk/>
            <pc:sldMk cId="2108461966" sldId="271"/>
            <ac:spMk id="7" creationId="{72F861AD-D2B0-4ECF-9774-06237EC7BB74}"/>
          </ac:spMkLst>
        </pc:spChg>
      </pc:sldChg>
      <pc:sldChg chg="del">
        <pc:chgData name="Ellie Small" userId="2e7173aac0d4d449" providerId="LiveId" clId="{33F77980-B683-4D28-9A52-3D2956250DB1}" dt="2020-08-24T17:43:00.317" v="1068" actId="47"/>
        <pc:sldMkLst>
          <pc:docMk/>
          <pc:sldMk cId="3481770991" sldId="283"/>
        </pc:sldMkLst>
      </pc:sldChg>
      <pc:sldChg chg="del">
        <pc:chgData name="Ellie Small" userId="2e7173aac0d4d449" providerId="LiveId" clId="{33F77980-B683-4D28-9A52-3D2956250DB1}" dt="2020-08-24T17:42:55.166" v="1067" actId="47"/>
        <pc:sldMkLst>
          <pc:docMk/>
          <pc:sldMk cId="2488943553" sldId="284"/>
        </pc:sldMkLst>
      </pc:sldChg>
      <pc:sldChg chg="del">
        <pc:chgData name="Ellie Small" userId="2e7173aac0d4d449" providerId="LiveId" clId="{33F77980-B683-4D28-9A52-3D2956250DB1}" dt="2020-08-24T17:42:55.166" v="1067" actId="47"/>
        <pc:sldMkLst>
          <pc:docMk/>
          <pc:sldMk cId="2707645076" sldId="285"/>
        </pc:sldMkLst>
      </pc:sldChg>
      <pc:sldChg chg="del">
        <pc:chgData name="Ellie Small" userId="2e7173aac0d4d449" providerId="LiveId" clId="{33F77980-B683-4D28-9A52-3D2956250DB1}" dt="2020-08-24T17:42:55.166" v="1067" actId="47"/>
        <pc:sldMkLst>
          <pc:docMk/>
          <pc:sldMk cId="615878692" sldId="286"/>
        </pc:sldMkLst>
      </pc:sldChg>
      <pc:sldChg chg="del">
        <pc:chgData name="Ellie Small" userId="2e7173aac0d4d449" providerId="LiveId" clId="{33F77980-B683-4D28-9A52-3D2956250DB1}" dt="2020-08-24T17:42:55.166" v="1067" actId="47"/>
        <pc:sldMkLst>
          <pc:docMk/>
          <pc:sldMk cId="4078085768" sldId="287"/>
        </pc:sldMkLst>
      </pc:sldChg>
      <pc:sldChg chg="del">
        <pc:chgData name="Ellie Small" userId="2e7173aac0d4d449" providerId="LiveId" clId="{33F77980-B683-4D28-9A52-3D2956250DB1}" dt="2020-08-24T17:42:55.166" v="1067" actId="47"/>
        <pc:sldMkLst>
          <pc:docMk/>
          <pc:sldMk cId="2335999858" sldId="288"/>
        </pc:sldMkLst>
      </pc:sldChg>
      <pc:sldChg chg="del">
        <pc:chgData name="Ellie Small" userId="2e7173aac0d4d449" providerId="LiveId" clId="{33F77980-B683-4D28-9A52-3D2956250DB1}" dt="2020-08-24T17:42:55.166" v="1067" actId="47"/>
        <pc:sldMkLst>
          <pc:docMk/>
          <pc:sldMk cId="1257059101" sldId="289"/>
        </pc:sldMkLst>
      </pc:sldChg>
      <pc:sldChg chg="del">
        <pc:chgData name="Ellie Small" userId="2e7173aac0d4d449" providerId="LiveId" clId="{33F77980-B683-4D28-9A52-3D2956250DB1}" dt="2020-08-24T17:42:55.166" v="1067" actId="47"/>
        <pc:sldMkLst>
          <pc:docMk/>
          <pc:sldMk cId="2078359354" sldId="291"/>
        </pc:sldMkLst>
      </pc:sldChg>
      <pc:sldChg chg="del">
        <pc:chgData name="Ellie Small" userId="2e7173aac0d4d449" providerId="LiveId" clId="{33F77980-B683-4D28-9A52-3D2956250DB1}" dt="2020-08-24T17:42:55.166" v="1067" actId="47"/>
        <pc:sldMkLst>
          <pc:docMk/>
          <pc:sldMk cId="1685683676" sldId="292"/>
        </pc:sldMkLst>
      </pc:sldChg>
      <pc:sldChg chg="del">
        <pc:chgData name="Ellie Small" userId="2e7173aac0d4d449" providerId="LiveId" clId="{33F77980-B683-4D28-9A52-3D2956250DB1}" dt="2020-08-24T17:42:55.166" v="1067" actId="47"/>
        <pc:sldMkLst>
          <pc:docMk/>
          <pc:sldMk cId="3206228696" sldId="293"/>
        </pc:sldMkLst>
      </pc:sldChg>
      <pc:sldChg chg="del">
        <pc:chgData name="Ellie Small" userId="2e7173aac0d4d449" providerId="LiveId" clId="{33F77980-B683-4D28-9A52-3D2956250DB1}" dt="2020-08-24T17:42:55.166" v="1067" actId="47"/>
        <pc:sldMkLst>
          <pc:docMk/>
          <pc:sldMk cId="2476866243" sldId="294"/>
        </pc:sldMkLst>
      </pc:sldChg>
      <pc:sldChg chg="addSp delSp modSp add mod modAnim">
        <pc:chgData name="Ellie Small" userId="2e7173aac0d4d449" providerId="LiveId" clId="{33F77980-B683-4D28-9A52-3D2956250DB1}" dt="2020-08-27T22:55:39.302" v="9994" actId="179"/>
        <pc:sldMkLst>
          <pc:docMk/>
          <pc:sldMk cId="3408154909" sldId="295"/>
        </pc:sldMkLst>
        <pc:spChg chg="mod">
          <ac:chgData name="Ellie Small" userId="2e7173aac0d4d449" providerId="LiveId" clId="{33F77980-B683-4D28-9A52-3D2956250DB1}" dt="2020-08-25T03:59:02.522" v="1142" actId="20577"/>
          <ac:spMkLst>
            <pc:docMk/>
            <pc:sldMk cId="3408154909" sldId="295"/>
            <ac:spMk id="2" creationId="{DA0CD55F-603C-4D2A-BE44-42317491026A}"/>
          </ac:spMkLst>
        </pc:spChg>
        <pc:spChg chg="mod">
          <ac:chgData name="Ellie Small" userId="2e7173aac0d4d449" providerId="LiveId" clId="{33F77980-B683-4D28-9A52-3D2956250DB1}" dt="2020-08-27T22:55:39.302" v="9994" actId="179"/>
          <ac:spMkLst>
            <pc:docMk/>
            <pc:sldMk cId="3408154909" sldId="295"/>
            <ac:spMk id="3" creationId="{55001A84-3A36-4927-A44F-2BB39E2B1C33}"/>
          </ac:spMkLst>
        </pc:spChg>
        <pc:spChg chg="add mod">
          <ac:chgData name="Ellie Small" userId="2e7173aac0d4d449" providerId="LiveId" clId="{33F77980-B683-4D28-9A52-3D2956250DB1}" dt="2020-08-24T17:34:19.141" v="1054" actId="1076"/>
          <ac:spMkLst>
            <pc:docMk/>
            <pc:sldMk cId="3408154909" sldId="295"/>
            <ac:spMk id="5" creationId="{B12BAA9A-4696-4EC8-9B32-DDC67F2B6E63}"/>
          </ac:spMkLst>
        </pc:spChg>
        <pc:spChg chg="del">
          <ac:chgData name="Ellie Small" userId="2e7173aac0d4d449" providerId="LiveId" clId="{33F77980-B683-4D28-9A52-3D2956250DB1}" dt="2020-08-24T17:33:13.630" v="1049" actId="478"/>
          <ac:spMkLst>
            <pc:docMk/>
            <pc:sldMk cId="3408154909" sldId="295"/>
            <ac:spMk id="7" creationId="{7B22A4EF-1B53-438C-B5DD-CB220E4EA33A}"/>
          </ac:spMkLst>
        </pc:spChg>
        <pc:spChg chg="add mod">
          <ac:chgData name="Ellie Small" userId="2e7173aac0d4d449" providerId="LiveId" clId="{33F77980-B683-4D28-9A52-3D2956250DB1}" dt="2020-08-24T17:34:22.972" v="1055" actId="1076"/>
          <ac:spMkLst>
            <pc:docMk/>
            <pc:sldMk cId="3408154909" sldId="295"/>
            <ac:spMk id="8" creationId="{C1DD15F7-92A9-42C2-A3BC-301BBF33E371}"/>
          </ac:spMkLst>
        </pc:spChg>
        <pc:picChg chg="mod">
          <ac:chgData name="Ellie Small" userId="2e7173aac0d4d449" providerId="LiveId" clId="{33F77980-B683-4D28-9A52-3D2956250DB1}" dt="2020-08-24T17:34:32.387" v="1056" actId="1076"/>
          <ac:picMkLst>
            <pc:docMk/>
            <pc:sldMk cId="3408154909" sldId="295"/>
            <ac:picMk id="6" creationId="{B3016367-C5BF-441E-9684-2AAF9C6F82BA}"/>
          </ac:picMkLst>
        </pc:picChg>
      </pc:sldChg>
      <pc:sldChg chg="addSp delSp modSp add mod ord modAnim">
        <pc:chgData name="Ellie Small" userId="2e7173aac0d4d449" providerId="LiveId" clId="{33F77980-B683-4D28-9A52-3D2956250DB1}" dt="2020-08-27T23:00:03.594" v="10062" actId="113"/>
        <pc:sldMkLst>
          <pc:docMk/>
          <pc:sldMk cId="3948285843" sldId="296"/>
        </pc:sldMkLst>
        <pc:spChg chg="mod">
          <ac:chgData name="Ellie Small" userId="2e7173aac0d4d449" providerId="LiveId" clId="{33F77980-B683-4D28-9A52-3D2956250DB1}" dt="2020-08-25T03:59:08.299" v="1146" actId="20577"/>
          <ac:spMkLst>
            <pc:docMk/>
            <pc:sldMk cId="3948285843" sldId="296"/>
            <ac:spMk id="2" creationId="{DA0CD55F-603C-4D2A-BE44-42317491026A}"/>
          </ac:spMkLst>
        </pc:spChg>
        <pc:spChg chg="mod">
          <ac:chgData name="Ellie Small" userId="2e7173aac0d4d449" providerId="LiveId" clId="{33F77980-B683-4D28-9A52-3D2956250DB1}" dt="2020-08-26T02:36:39.865" v="1935" actId="20577"/>
          <ac:spMkLst>
            <pc:docMk/>
            <pc:sldMk cId="3948285843" sldId="296"/>
            <ac:spMk id="3" creationId="{55001A84-3A36-4927-A44F-2BB39E2B1C33}"/>
          </ac:spMkLst>
        </pc:spChg>
        <pc:spChg chg="mod">
          <ac:chgData name="Ellie Small" userId="2e7173aac0d4d449" providerId="LiveId" clId="{33F77980-B683-4D28-9A52-3D2956250DB1}" dt="2020-08-25T04:07:30.005" v="1367" actId="1076"/>
          <ac:spMkLst>
            <pc:docMk/>
            <pc:sldMk cId="3948285843" sldId="296"/>
            <ac:spMk id="7" creationId="{7B22A4EF-1B53-438C-B5DD-CB220E4EA33A}"/>
          </ac:spMkLst>
        </pc:spChg>
        <pc:spChg chg="add mod">
          <ac:chgData name="Ellie Small" userId="2e7173aac0d4d449" providerId="LiveId" clId="{33F77980-B683-4D28-9A52-3D2956250DB1}" dt="2020-08-27T23:00:03.594" v="10062" actId="113"/>
          <ac:spMkLst>
            <pc:docMk/>
            <pc:sldMk cId="3948285843" sldId="296"/>
            <ac:spMk id="8" creationId="{EA183E68-8647-4019-94F9-B6FB8A417243}"/>
          </ac:spMkLst>
        </pc:spChg>
        <pc:spChg chg="add mod">
          <ac:chgData name="Ellie Small" userId="2e7173aac0d4d449" providerId="LiveId" clId="{33F77980-B683-4D28-9A52-3D2956250DB1}" dt="2020-08-25T04:11:13.460" v="1394" actId="1076"/>
          <ac:spMkLst>
            <pc:docMk/>
            <pc:sldMk cId="3948285843" sldId="296"/>
            <ac:spMk id="9" creationId="{7603E6EE-BD3C-4D32-9FCA-E87E9FD4064A}"/>
          </ac:spMkLst>
        </pc:spChg>
        <pc:picChg chg="add mod modCrop">
          <ac:chgData name="Ellie Small" userId="2e7173aac0d4d449" providerId="LiveId" clId="{33F77980-B683-4D28-9A52-3D2956250DB1}" dt="2020-08-25T04:05:03.176" v="1358" actId="1076"/>
          <ac:picMkLst>
            <pc:docMk/>
            <pc:sldMk cId="3948285843" sldId="296"/>
            <ac:picMk id="5" creationId="{DC7B794C-DDD1-476F-AC1E-FEFD6FD4074E}"/>
          </ac:picMkLst>
        </pc:picChg>
        <pc:picChg chg="del">
          <ac:chgData name="Ellie Small" userId="2e7173aac0d4d449" providerId="LiveId" clId="{33F77980-B683-4D28-9A52-3D2956250DB1}" dt="2020-08-25T04:03:48.590" v="1328" actId="478"/>
          <ac:picMkLst>
            <pc:docMk/>
            <pc:sldMk cId="3948285843" sldId="296"/>
            <ac:picMk id="6" creationId="{B3016367-C5BF-441E-9684-2AAF9C6F82BA}"/>
          </ac:picMkLst>
        </pc:picChg>
      </pc:sldChg>
      <pc:sldChg chg="modSp add del mod ord">
        <pc:chgData name="Ellie Small" userId="2e7173aac0d4d449" providerId="LiveId" clId="{33F77980-B683-4D28-9A52-3D2956250DB1}" dt="2020-08-25T04:12:20.450" v="1395" actId="47"/>
        <pc:sldMkLst>
          <pc:docMk/>
          <pc:sldMk cId="1666150437" sldId="297"/>
        </pc:sldMkLst>
        <pc:spChg chg="mod">
          <ac:chgData name="Ellie Small" userId="2e7173aac0d4d449" providerId="LiveId" clId="{33F77980-B683-4D28-9A52-3D2956250DB1}" dt="2020-08-25T03:59:16.817" v="1150" actId="20577"/>
          <ac:spMkLst>
            <pc:docMk/>
            <pc:sldMk cId="1666150437" sldId="297"/>
            <ac:spMk id="2" creationId="{DA0CD55F-603C-4D2A-BE44-42317491026A}"/>
          </ac:spMkLst>
        </pc:spChg>
      </pc:sldChg>
      <pc:sldChg chg="addSp delSp modSp add mod modAnim">
        <pc:chgData name="Ellie Small" userId="2e7173aac0d4d449" providerId="LiveId" clId="{33F77980-B683-4D28-9A52-3D2956250DB1}" dt="2020-08-28T02:32:07.047" v="11936" actId="14100"/>
        <pc:sldMkLst>
          <pc:docMk/>
          <pc:sldMk cId="2875482095" sldId="297"/>
        </pc:sldMkLst>
        <pc:spChg chg="mod">
          <ac:chgData name="Ellie Small" userId="2e7173aac0d4d449" providerId="LiveId" clId="{33F77980-B683-4D28-9A52-3D2956250DB1}" dt="2020-08-25T04:12:40.041" v="1397" actId="20577"/>
          <ac:spMkLst>
            <pc:docMk/>
            <pc:sldMk cId="2875482095" sldId="297"/>
            <ac:spMk id="2" creationId="{DA0CD55F-603C-4D2A-BE44-42317491026A}"/>
          </ac:spMkLst>
        </pc:spChg>
        <pc:spChg chg="mod">
          <ac:chgData name="Ellie Small" userId="2e7173aac0d4d449" providerId="LiveId" clId="{33F77980-B683-4D28-9A52-3D2956250DB1}" dt="2020-08-28T02:32:07.047" v="11936" actId="14100"/>
          <ac:spMkLst>
            <pc:docMk/>
            <pc:sldMk cId="2875482095" sldId="297"/>
            <ac:spMk id="3" creationId="{55001A84-3A36-4927-A44F-2BB39E2B1C33}"/>
          </ac:spMkLst>
        </pc:spChg>
        <pc:spChg chg="del">
          <ac:chgData name="Ellie Small" userId="2e7173aac0d4d449" providerId="LiveId" clId="{33F77980-B683-4D28-9A52-3D2956250DB1}" dt="2020-08-25T04:15:20.254" v="1420" actId="478"/>
          <ac:spMkLst>
            <pc:docMk/>
            <pc:sldMk cId="2875482095" sldId="297"/>
            <ac:spMk id="7" creationId="{7B22A4EF-1B53-438C-B5DD-CB220E4EA33A}"/>
          </ac:spMkLst>
        </pc:spChg>
        <pc:spChg chg="mod">
          <ac:chgData name="Ellie Small" userId="2e7173aac0d4d449" providerId="LiveId" clId="{33F77980-B683-4D28-9A52-3D2956250DB1}" dt="2020-08-27T22:59:51.290" v="10055" actId="113"/>
          <ac:spMkLst>
            <pc:docMk/>
            <pc:sldMk cId="2875482095" sldId="297"/>
            <ac:spMk id="8" creationId="{EA183E68-8647-4019-94F9-B6FB8A417243}"/>
          </ac:spMkLst>
        </pc:spChg>
        <pc:spChg chg="add del">
          <ac:chgData name="Ellie Small" userId="2e7173aac0d4d449" providerId="LiveId" clId="{33F77980-B683-4D28-9A52-3D2956250DB1}" dt="2020-08-25T04:16:44.299" v="1429" actId="478"/>
          <ac:spMkLst>
            <pc:docMk/>
            <pc:sldMk cId="2875482095" sldId="297"/>
            <ac:spMk id="9" creationId="{7603E6EE-BD3C-4D32-9FCA-E87E9FD4064A}"/>
          </ac:spMkLst>
        </pc:spChg>
        <pc:spChg chg="add del mod">
          <ac:chgData name="Ellie Small" userId="2e7173aac0d4d449" providerId="LiveId" clId="{33F77980-B683-4D28-9A52-3D2956250DB1}" dt="2020-08-25T04:23:22.784" v="1715" actId="1035"/>
          <ac:spMkLst>
            <pc:docMk/>
            <pc:sldMk cId="2875482095" sldId="297"/>
            <ac:spMk id="10" creationId="{5246543E-FE8C-4CC1-B8D8-C3DD1E3D4531}"/>
          </ac:spMkLst>
        </pc:spChg>
        <pc:spChg chg="add mod">
          <ac:chgData name="Ellie Small" userId="2e7173aac0d4d449" providerId="LiveId" clId="{33F77980-B683-4D28-9A52-3D2956250DB1}" dt="2020-08-27T22:57:23.046" v="10031" actId="20577"/>
          <ac:spMkLst>
            <pc:docMk/>
            <pc:sldMk cId="2875482095" sldId="297"/>
            <ac:spMk id="11" creationId="{7A734903-AF3A-493B-8419-24EC91DD04FC}"/>
          </ac:spMkLst>
        </pc:spChg>
        <pc:picChg chg="del">
          <ac:chgData name="Ellie Small" userId="2e7173aac0d4d449" providerId="LiveId" clId="{33F77980-B683-4D28-9A52-3D2956250DB1}" dt="2020-08-25T04:14:34.731" v="1414" actId="478"/>
          <ac:picMkLst>
            <pc:docMk/>
            <pc:sldMk cId="2875482095" sldId="297"/>
            <ac:picMk id="5" creationId="{DC7B794C-DDD1-476F-AC1E-FEFD6FD4074E}"/>
          </ac:picMkLst>
        </pc:picChg>
        <pc:picChg chg="add mod modCrop">
          <ac:chgData name="Ellie Small" userId="2e7173aac0d4d449" providerId="LiveId" clId="{33F77980-B683-4D28-9A52-3D2956250DB1}" dt="2020-08-25T04:23:03.964" v="1704" actId="1035"/>
          <ac:picMkLst>
            <pc:docMk/>
            <pc:sldMk cId="2875482095" sldId="297"/>
            <ac:picMk id="6" creationId="{3116C510-FD8F-4653-AF75-476C8C855DA6}"/>
          </ac:picMkLst>
        </pc:picChg>
      </pc:sldChg>
      <pc:sldChg chg="addSp delSp modSp add mod modAnim">
        <pc:chgData name="Ellie Small" userId="2e7173aac0d4d449" providerId="LiveId" clId="{33F77980-B683-4D28-9A52-3D2956250DB1}" dt="2020-08-28T02:32:49.917" v="11997" actId="20577"/>
        <pc:sldMkLst>
          <pc:docMk/>
          <pc:sldMk cId="1599469531" sldId="298"/>
        </pc:sldMkLst>
        <pc:spChg chg="mod">
          <ac:chgData name="Ellie Small" userId="2e7173aac0d4d449" providerId="LiveId" clId="{33F77980-B683-4D28-9A52-3D2956250DB1}" dt="2020-08-26T02:30:50.144" v="1737" actId="20577"/>
          <ac:spMkLst>
            <pc:docMk/>
            <pc:sldMk cId="1599469531" sldId="298"/>
            <ac:spMk id="2" creationId="{DA0CD55F-603C-4D2A-BE44-42317491026A}"/>
          </ac:spMkLst>
        </pc:spChg>
        <pc:spChg chg="mod ord">
          <ac:chgData name="Ellie Small" userId="2e7173aac0d4d449" providerId="LiveId" clId="{33F77980-B683-4D28-9A52-3D2956250DB1}" dt="2020-08-28T02:32:49.917" v="11997" actId="20577"/>
          <ac:spMkLst>
            <pc:docMk/>
            <pc:sldMk cId="1599469531" sldId="298"/>
            <ac:spMk id="3" creationId="{55001A84-3A36-4927-A44F-2BB39E2B1C33}"/>
          </ac:spMkLst>
        </pc:spChg>
        <pc:spChg chg="add mod">
          <ac:chgData name="Ellie Small" userId="2e7173aac0d4d449" providerId="LiveId" clId="{33F77980-B683-4D28-9A52-3D2956250DB1}" dt="2020-08-26T02:42:04.838" v="2144" actId="14100"/>
          <ac:spMkLst>
            <pc:docMk/>
            <pc:sldMk cId="1599469531" sldId="298"/>
            <ac:spMk id="7" creationId="{5184D0EC-1FDD-49A0-A61A-32108070639E}"/>
          </ac:spMkLst>
        </pc:spChg>
        <pc:spChg chg="mod ord">
          <ac:chgData name="Ellie Small" userId="2e7173aac0d4d449" providerId="LiveId" clId="{33F77980-B683-4D28-9A52-3D2956250DB1}" dt="2020-08-27T23:00:24.264" v="10063" actId="113"/>
          <ac:spMkLst>
            <pc:docMk/>
            <pc:sldMk cId="1599469531" sldId="298"/>
            <ac:spMk id="8" creationId="{EA183E68-8647-4019-94F9-B6FB8A417243}"/>
          </ac:spMkLst>
        </pc:spChg>
        <pc:spChg chg="del">
          <ac:chgData name="Ellie Small" userId="2e7173aac0d4d449" providerId="LiveId" clId="{33F77980-B683-4D28-9A52-3D2956250DB1}" dt="2020-08-26T02:39:56.363" v="2119" actId="478"/>
          <ac:spMkLst>
            <pc:docMk/>
            <pc:sldMk cId="1599469531" sldId="298"/>
            <ac:spMk id="10" creationId="{5246543E-FE8C-4CC1-B8D8-C3DD1E3D4531}"/>
          </ac:spMkLst>
        </pc:spChg>
        <pc:spChg chg="del mod">
          <ac:chgData name="Ellie Small" userId="2e7173aac0d4d449" providerId="LiveId" clId="{33F77980-B683-4D28-9A52-3D2956250DB1}" dt="2020-08-26T02:39:47.125" v="2117" actId="478"/>
          <ac:spMkLst>
            <pc:docMk/>
            <pc:sldMk cId="1599469531" sldId="298"/>
            <ac:spMk id="11" creationId="{7A734903-AF3A-493B-8419-24EC91DD04FC}"/>
          </ac:spMkLst>
        </pc:spChg>
        <pc:picChg chg="add mod modCrop">
          <ac:chgData name="Ellie Small" userId="2e7173aac0d4d449" providerId="LiveId" clId="{33F77980-B683-4D28-9A52-3D2956250DB1}" dt="2020-08-26T02:38:30.793" v="2109" actId="1076"/>
          <ac:picMkLst>
            <pc:docMk/>
            <pc:sldMk cId="1599469531" sldId="298"/>
            <ac:picMk id="5" creationId="{687FE953-5995-4F0F-A798-A9EA6F4BB11C}"/>
          </ac:picMkLst>
        </pc:picChg>
        <pc:picChg chg="del mod">
          <ac:chgData name="Ellie Small" userId="2e7173aac0d4d449" providerId="LiveId" clId="{33F77980-B683-4D28-9A52-3D2956250DB1}" dt="2020-08-26T02:37:55.608" v="2105" actId="478"/>
          <ac:picMkLst>
            <pc:docMk/>
            <pc:sldMk cId="1599469531" sldId="298"/>
            <ac:picMk id="6" creationId="{3116C510-FD8F-4653-AF75-476C8C855DA6}"/>
          </ac:picMkLst>
        </pc:picChg>
      </pc:sldChg>
      <pc:sldChg chg="add del">
        <pc:chgData name="Ellie Small" userId="2e7173aac0d4d449" providerId="LiveId" clId="{33F77980-B683-4D28-9A52-3D2956250DB1}" dt="2020-08-26T03:15:28.643" v="2215" actId="47"/>
        <pc:sldMkLst>
          <pc:docMk/>
          <pc:sldMk cId="193309141" sldId="299"/>
        </pc:sldMkLst>
      </pc:sldChg>
      <pc:sldChg chg="addSp delSp modSp add mod modAnim">
        <pc:chgData name="Ellie Small" userId="2e7173aac0d4d449" providerId="LiveId" clId="{33F77980-B683-4D28-9A52-3D2956250DB1}" dt="2020-08-28T07:39:11.553" v="12762" actId="20577"/>
        <pc:sldMkLst>
          <pc:docMk/>
          <pc:sldMk cId="4210519305" sldId="299"/>
        </pc:sldMkLst>
        <pc:spChg chg="mod">
          <ac:chgData name="Ellie Small" userId="2e7173aac0d4d449" providerId="LiveId" clId="{33F77980-B683-4D28-9A52-3D2956250DB1}" dt="2020-08-28T02:17:00.994" v="11866" actId="1076"/>
          <ac:spMkLst>
            <pc:docMk/>
            <pc:sldMk cId="4210519305" sldId="299"/>
            <ac:spMk id="2" creationId="{DA0CD55F-603C-4D2A-BE44-42317491026A}"/>
          </ac:spMkLst>
        </pc:spChg>
        <pc:spChg chg="mod">
          <ac:chgData name="Ellie Small" userId="2e7173aac0d4d449" providerId="LiveId" clId="{33F77980-B683-4D28-9A52-3D2956250DB1}" dt="2020-08-28T07:39:11.553" v="12762" actId="20577"/>
          <ac:spMkLst>
            <pc:docMk/>
            <pc:sldMk cId="4210519305" sldId="299"/>
            <ac:spMk id="3" creationId="{55001A84-3A36-4927-A44F-2BB39E2B1C33}"/>
          </ac:spMkLst>
        </pc:spChg>
        <pc:spChg chg="add del">
          <ac:chgData name="Ellie Small" userId="2e7173aac0d4d449" providerId="LiveId" clId="{33F77980-B683-4D28-9A52-3D2956250DB1}" dt="2020-08-28T01:37:15.358" v="10910" actId="22"/>
          <ac:spMkLst>
            <pc:docMk/>
            <pc:sldMk cId="4210519305" sldId="299"/>
            <ac:spMk id="6" creationId="{33A6533F-4019-4F58-BDD8-7BD53F6EFDBC}"/>
          </ac:spMkLst>
        </pc:spChg>
      </pc:sldChg>
      <pc:sldChg chg="delSp modSp add mod modAnim">
        <pc:chgData name="Ellie Small" userId="2e7173aac0d4d449" providerId="LiveId" clId="{33F77980-B683-4D28-9A52-3D2956250DB1}" dt="2020-08-27T23:01:53.446" v="10077" actId="27636"/>
        <pc:sldMkLst>
          <pc:docMk/>
          <pc:sldMk cId="1002132794" sldId="300"/>
        </pc:sldMkLst>
        <pc:spChg chg="mod">
          <ac:chgData name="Ellie Small" userId="2e7173aac0d4d449" providerId="LiveId" clId="{33F77980-B683-4D28-9A52-3D2956250DB1}" dt="2020-08-26T04:43:56.455" v="2418" actId="20577"/>
          <ac:spMkLst>
            <pc:docMk/>
            <pc:sldMk cId="1002132794" sldId="300"/>
            <ac:spMk id="2" creationId="{DA0CD55F-603C-4D2A-BE44-42317491026A}"/>
          </ac:spMkLst>
        </pc:spChg>
        <pc:spChg chg="mod">
          <ac:chgData name="Ellie Small" userId="2e7173aac0d4d449" providerId="LiveId" clId="{33F77980-B683-4D28-9A52-3D2956250DB1}" dt="2020-08-27T23:01:53.446" v="10077" actId="27636"/>
          <ac:spMkLst>
            <pc:docMk/>
            <pc:sldMk cId="1002132794" sldId="300"/>
            <ac:spMk id="3" creationId="{55001A84-3A36-4927-A44F-2BB39E2B1C33}"/>
          </ac:spMkLst>
        </pc:spChg>
        <pc:picChg chg="del">
          <ac:chgData name="Ellie Small" userId="2e7173aac0d4d449" providerId="LiveId" clId="{33F77980-B683-4D28-9A52-3D2956250DB1}" dt="2020-08-26T04:49:00.253" v="2944" actId="478"/>
          <ac:picMkLst>
            <pc:docMk/>
            <pc:sldMk cId="1002132794" sldId="300"/>
            <ac:picMk id="5" creationId="{AD2D4513-B92F-42A4-AEF2-970CCA8A47AF}"/>
          </ac:picMkLst>
        </pc:picChg>
      </pc:sldChg>
      <pc:sldChg chg="addSp delSp modSp add del mod modAnim">
        <pc:chgData name="Ellie Small" userId="2e7173aac0d4d449" providerId="LiveId" clId="{33F77980-B683-4D28-9A52-3D2956250DB1}" dt="2020-08-26T06:15:58.431" v="4658" actId="47"/>
        <pc:sldMkLst>
          <pc:docMk/>
          <pc:sldMk cId="2067436983" sldId="301"/>
        </pc:sldMkLst>
        <pc:spChg chg="mod">
          <ac:chgData name="Ellie Small" userId="2e7173aac0d4d449" providerId="LiveId" clId="{33F77980-B683-4D28-9A52-3D2956250DB1}" dt="2020-08-26T05:55:26.568" v="4636" actId="1076"/>
          <ac:spMkLst>
            <pc:docMk/>
            <pc:sldMk cId="2067436983" sldId="301"/>
            <ac:spMk id="2" creationId="{DA0CD55F-603C-4D2A-BE44-42317491026A}"/>
          </ac:spMkLst>
        </pc:spChg>
        <pc:spChg chg="mod ord">
          <ac:chgData name="Ellie Small" userId="2e7173aac0d4d449" providerId="LiveId" clId="{33F77980-B683-4D28-9A52-3D2956250DB1}" dt="2020-08-26T05:55:21.354" v="4633" actId="1076"/>
          <ac:spMkLst>
            <pc:docMk/>
            <pc:sldMk cId="2067436983" sldId="301"/>
            <ac:spMk id="3" creationId="{55001A84-3A36-4927-A44F-2BB39E2B1C33}"/>
          </ac:spMkLst>
        </pc:spChg>
        <pc:spChg chg="add mod">
          <ac:chgData name="Ellie Small" userId="2e7173aac0d4d449" providerId="LiveId" clId="{33F77980-B683-4D28-9A52-3D2956250DB1}" dt="2020-08-26T05:56:29.333" v="4643" actId="20577"/>
          <ac:spMkLst>
            <pc:docMk/>
            <pc:sldMk cId="2067436983" sldId="301"/>
            <ac:spMk id="8" creationId="{4E563CDD-33CD-48F8-B99A-A074F3B6D165}"/>
          </ac:spMkLst>
        </pc:spChg>
        <pc:picChg chg="add del mod">
          <ac:chgData name="Ellie Small" userId="2e7173aac0d4d449" providerId="LiveId" clId="{33F77980-B683-4D28-9A52-3D2956250DB1}" dt="2020-08-26T05:40:01.148" v="3905" actId="478"/>
          <ac:picMkLst>
            <pc:docMk/>
            <pc:sldMk cId="2067436983" sldId="301"/>
            <ac:picMk id="6" creationId="{07C9BF14-297F-4D92-BFB1-18F99D4B6424}"/>
          </ac:picMkLst>
        </pc:picChg>
        <pc:picChg chg="add mod modCrop">
          <ac:chgData name="Ellie Small" userId="2e7173aac0d4d449" providerId="LiveId" clId="{33F77980-B683-4D28-9A52-3D2956250DB1}" dt="2020-08-26T05:55:43.018" v="4638" actId="14100"/>
          <ac:picMkLst>
            <pc:docMk/>
            <pc:sldMk cId="2067436983" sldId="301"/>
            <ac:picMk id="7" creationId="{B76B593E-44A4-4D7C-A726-8EFA4AF5E423}"/>
          </ac:picMkLst>
        </pc:picChg>
      </pc:sldChg>
      <pc:sldChg chg="addSp delSp modSp add mod ord modAnim">
        <pc:chgData name="Ellie Small" userId="2e7173aac0d4d449" providerId="LiveId" clId="{33F77980-B683-4D28-9A52-3D2956250DB1}" dt="2020-08-28T03:18:02.336" v="12238" actId="20577"/>
        <pc:sldMkLst>
          <pc:docMk/>
          <pc:sldMk cId="2597470593" sldId="302"/>
        </pc:sldMkLst>
        <pc:spChg chg="mod">
          <ac:chgData name="Ellie Small" userId="2e7173aac0d4d449" providerId="LiveId" clId="{33F77980-B683-4D28-9A52-3D2956250DB1}" dt="2020-08-26T06:33:29.347" v="5370" actId="6549"/>
          <ac:spMkLst>
            <pc:docMk/>
            <pc:sldMk cId="2597470593" sldId="302"/>
            <ac:spMk id="2" creationId="{DA0CD55F-603C-4D2A-BE44-42317491026A}"/>
          </ac:spMkLst>
        </pc:spChg>
        <pc:spChg chg="mod">
          <ac:chgData name="Ellie Small" userId="2e7173aac0d4d449" providerId="LiveId" clId="{33F77980-B683-4D28-9A52-3D2956250DB1}" dt="2020-08-26T06:32:06.832" v="5360" actId="114"/>
          <ac:spMkLst>
            <pc:docMk/>
            <pc:sldMk cId="2597470593" sldId="302"/>
            <ac:spMk id="3" creationId="{55001A84-3A36-4927-A44F-2BB39E2B1C33}"/>
          </ac:spMkLst>
        </pc:spChg>
        <pc:spChg chg="mod">
          <ac:chgData name="Ellie Small" userId="2e7173aac0d4d449" providerId="LiveId" clId="{33F77980-B683-4D28-9A52-3D2956250DB1}" dt="2020-08-28T03:18:02.336" v="12238" actId="20577"/>
          <ac:spMkLst>
            <pc:docMk/>
            <pc:sldMk cId="2597470593" sldId="302"/>
            <ac:spMk id="8" creationId="{4E563CDD-33CD-48F8-B99A-A074F3B6D165}"/>
          </ac:spMkLst>
        </pc:spChg>
        <pc:spChg chg="add mod">
          <ac:chgData name="Ellie Small" userId="2e7173aac0d4d449" providerId="LiveId" clId="{33F77980-B683-4D28-9A52-3D2956250DB1}" dt="2020-08-28T03:17:30.304" v="12198" actId="20577"/>
          <ac:spMkLst>
            <pc:docMk/>
            <pc:sldMk cId="2597470593" sldId="302"/>
            <ac:spMk id="9" creationId="{BEA02DD9-72E1-452A-A26E-4429E60768BB}"/>
          </ac:spMkLst>
        </pc:spChg>
        <pc:picChg chg="add del mod modCrop">
          <ac:chgData name="Ellie Small" userId="2e7173aac0d4d449" providerId="LiveId" clId="{33F77980-B683-4D28-9A52-3D2956250DB1}" dt="2020-08-27T04:59:14.656" v="6493" actId="478"/>
          <ac:picMkLst>
            <pc:docMk/>
            <pc:sldMk cId="2597470593" sldId="302"/>
            <ac:picMk id="5" creationId="{D9FA2EB1-6A65-4426-A5B7-97737ADE386C}"/>
          </ac:picMkLst>
        </pc:picChg>
        <pc:picChg chg="add del mod modCrop">
          <ac:chgData name="Ellie Small" userId="2e7173aac0d4d449" providerId="LiveId" clId="{33F77980-B683-4D28-9A52-3D2956250DB1}" dt="2020-08-27T04:58:31.628" v="6488" actId="478"/>
          <ac:picMkLst>
            <pc:docMk/>
            <pc:sldMk cId="2597470593" sldId="302"/>
            <ac:picMk id="6" creationId="{EE7AF926-1E02-4D1F-94D6-56C77582B970}"/>
          </ac:picMkLst>
        </pc:picChg>
        <pc:picChg chg="add mod modCrop">
          <ac:chgData name="Ellie Small" userId="2e7173aac0d4d449" providerId="LiveId" clId="{33F77980-B683-4D28-9A52-3D2956250DB1}" dt="2020-08-27T04:59:25.331" v="6495" actId="14100"/>
          <ac:picMkLst>
            <pc:docMk/>
            <pc:sldMk cId="2597470593" sldId="302"/>
            <ac:picMk id="7" creationId="{1A00866C-396C-4A34-B1FA-4BDBC866D5BC}"/>
          </ac:picMkLst>
        </pc:picChg>
        <pc:picChg chg="del">
          <ac:chgData name="Ellie Small" userId="2e7173aac0d4d449" providerId="LiveId" clId="{33F77980-B683-4D28-9A52-3D2956250DB1}" dt="2020-08-26T06:14:54.214" v="4649" actId="478"/>
          <ac:picMkLst>
            <pc:docMk/>
            <pc:sldMk cId="2597470593" sldId="302"/>
            <ac:picMk id="7" creationId="{B76B593E-44A4-4D7C-A726-8EFA4AF5E423}"/>
          </ac:picMkLst>
        </pc:picChg>
      </pc:sldChg>
      <pc:sldChg chg="addSp delSp modSp add mod modAnim">
        <pc:chgData name="Ellie Small" userId="2e7173aac0d4d449" providerId="LiveId" clId="{33F77980-B683-4D28-9A52-3D2956250DB1}" dt="2020-08-30T22:12:02.886" v="12965" actId="6549"/>
        <pc:sldMkLst>
          <pc:docMk/>
          <pc:sldMk cId="3238516842" sldId="303"/>
        </pc:sldMkLst>
        <pc:spChg chg="mod">
          <ac:chgData name="Ellie Small" userId="2e7173aac0d4d449" providerId="LiveId" clId="{33F77980-B683-4D28-9A52-3D2956250DB1}" dt="2020-08-30T22:12:02.886" v="12965" actId="6549"/>
          <ac:spMkLst>
            <pc:docMk/>
            <pc:sldMk cId="3238516842" sldId="303"/>
            <ac:spMk id="3" creationId="{55001A84-3A36-4927-A44F-2BB39E2B1C33}"/>
          </ac:spMkLst>
        </pc:spChg>
        <pc:spChg chg="mod">
          <ac:chgData name="Ellie Small" userId="2e7173aac0d4d449" providerId="LiveId" clId="{33F77980-B683-4D28-9A52-3D2956250DB1}" dt="2020-08-28T03:24:05.815" v="12366" actId="20577"/>
          <ac:spMkLst>
            <pc:docMk/>
            <pc:sldMk cId="3238516842" sldId="303"/>
            <ac:spMk id="8" creationId="{4E563CDD-33CD-48F8-B99A-A074F3B6D165}"/>
          </ac:spMkLst>
        </pc:spChg>
        <pc:spChg chg="add mod">
          <ac:chgData name="Ellie Small" userId="2e7173aac0d4d449" providerId="LiveId" clId="{33F77980-B683-4D28-9A52-3D2956250DB1}" dt="2020-08-28T03:24:26.042" v="12417" actId="20577"/>
          <ac:spMkLst>
            <pc:docMk/>
            <pc:sldMk cId="3238516842" sldId="303"/>
            <ac:spMk id="10" creationId="{5F4FD8AE-E72E-4CB4-865E-8EFEDDC68686}"/>
          </ac:spMkLst>
        </pc:spChg>
        <pc:picChg chg="del">
          <ac:chgData name="Ellie Small" userId="2e7173aac0d4d449" providerId="LiveId" clId="{33F77980-B683-4D28-9A52-3D2956250DB1}" dt="2020-08-27T04:59:32.240" v="6496" actId="478"/>
          <ac:picMkLst>
            <pc:docMk/>
            <pc:sldMk cId="3238516842" sldId="303"/>
            <ac:picMk id="5" creationId="{D9FA2EB1-6A65-4426-A5B7-97737ADE386C}"/>
          </ac:picMkLst>
        </pc:picChg>
        <pc:picChg chg="add mod">
          <ac:chgData name="Ellie Small" userId="2e7173aac0d4d449" providerId="LiveId" clId="{33F77980-B683-4D28-9A52-3D2956250DB1}" dt="2020-08-27T04:59:38.838" v="6498" actId="1076"/>
          <ac:picMkLst>
            <pc:docMk/>
            <pc:sldMk cId="3238516842" sldId="303"/>
            <ac:picMk id="6" creationId="{3076A17F-1A80-417A-A62F-51DFBB3D1B6A}"/>
          </ac:picMkLst>
        </pc:picChg>
      </pc:sldChg>
      <pc:sldChg chg="modSp add del">
        <pc:chgData name="Ellie Small" userId="2e7173aac0d4d449" providerId="LiveId" clId="{33F77980-B683-4D28-9A52-3D2956250DB1}" dt="2020-08-26T06:36:00.154" v="5412" actId="47"/>
        <pc:sldMkLst>
          <pc:docMk/>
          <pc:sldMk cId="341729328" sldId="304"/>
        </pc:sldMkLst>
        <pc:spChg chg="mod">
          <ac:chgData name="Ellie Small" userId="2e7173aac0d4d449" providerId="LiveId" clId="{33F77980-B683-4D28-9A52-3D2956250DB1}" dt="2020-08-26T06:32:51.713" v="5368" actId="20577"/>
          <ac:spMkLst>
            <pc:docMk/>
            <pc:sldMk cId="341729328" sldId="304"/>
            <ac:spMk id="3" creationId="{55001A84-3A36-4927-A44F-2BB39E2B1C33}"/>
          </ac:spMkLst>
        </pc:spChg>
      </pc:sldChg>
      <pc:sldChg chg="addSp delSp modSp add mod ord modAnim">
        <pc:chgData name="Ellie Small" userId="2e7173aac0d4d449" providerId="LiveId" clId="{33F77980-B683-4D28-9A52-3D2956250DB1}" dt="2020-08-28T02:45:50.089" v="12088" actId="20577"/>
        <pc:sldMkLst>
          <pc:docMk/>
          <pc:sldMk cId="3980546774" sldId="305"/>
        </pc:sldMkLst>
        <pc:spChg chg="mod">
          <ac:chgData name="Ellie Small" userId="2e7173aac0d4d449" providerId="LiveId" clId="{33F77980-B683-4D28-9A52-3D2956250DB1}" dt="2020-08-26T17:33:10.305" v="5935" actId="20577"/>
          <ac:spMkLst>
            <pc:docMk/>
            <pc:sldMk cId="3980546774" sldId="305"/>
            <ac:spMk id="2" creationId="{DA0CD55F-603C-4D2A-BE44-42317491026A}"/>
          </ac:spMkLst>
        </pc:spChg>
        <pc:spChg chg="mod">
          <ac:chgData name="Ellie Small" userId="2e7173aac0d4d449" providerId="LiveId" clId="{33F77980-B683-4D28-9A52-3D2956250DB1}" dt="2020-08-26T17:34:04.447" v="5941" actId="27636"/>
          <ac:spMkLst>
            <pc:docMk/>
            <pc:sldMk cId="3980546774" sldId="305"/>
            <ac:spMk id="3" creationId="{55001A84-3A36-4927-A44F-2BB39E2B1C33}"/>
          </ac:spMkLst>
        </pc:spChg>
        <pc:spChg chg="add mod">
          <ac:chgData name="Ellie Small" userId="2e7173aac0d4d449" providerId="LiveId" clId="{33F77980-B683-4D28-9A52-3D2956250DB1}" dt="2020-08-28T02:45:50.089" v="12088" actId="20577"/>
          <ac:spMkLst>
            <pc:docMk/>
            <pc:sldMk cId="3980546774" sldId="305"/>
            <ac:spMk id="6" creationId="{A3FD21D8-3BF1-4C48-8146-7CDBD8E99C71}"/>
          </ac:spMkLst>
        </pc:spChg>
        <pc:spChg chg="add del">
          <ac:chgData name="Ellie Small" userId="2e7173aac0d4d449" providerId="LiveId" clId="{33F77980-B683-4D28-9A52-3D2956250DB1}" dt="2020-08-26T17:39:10.009" v="5947" actId="22"/>
          <ac:spMkLst>
            <pc:docMk/>
            <pc:sldMk cId="3980546774" sldId="305"/>
            <ac:spMk id="7" creationId="{9CED1ECA-2FA9-43C5-AF28-D7C9953E723B}"/>
          </ac:spMkLst>
        </pc:spChg>
        <pc:spChg chg="mod">
          <ac:chgData name="Ellie Small" userId="2e7173aac0d4d449" providerId="LiveId" clId="{33F77980-B683-4D28-9A52-3D2956250DB1}" dt="2020-08-28T01:21:30.342" v="10598" actId="20577"/>
          <ac:spMkLst>
            <pc:docMk/>
            <pc:sldMk cId="3980546774" sldId="305"/>
            <ac:spMk id="8" creationId="{4E563CDD-33CD-48F8-B99A-A074F3B6D165}"/>
          </ac:spMkLst>
        </pc:spChg>
        <pc:picChg chg="add mod modCrop">
          <ac:chgData name="Ellie Small" userId="2e7173aac0d4d449" providerId="LiveId" clId="{33F77980-B683-4D28-9A52-3D2956250DB1}" dt="2020-08-27T05:01:22.950" v="6503" actId="1076"/>
          <ac:picMkLst>
            <pc:docMk/>
            <pc:sldMk cId="3980546774" sldId="305"/>
            <ac:picMk id="5" creationId="{C8F61212-C513-4904-B5E2-B5A468A8B343}"/>
          </ac:picMkLst>
        </pc:picChg>
        <pc:picChg chg="del">
          <ac:chgData name="Ellie Small" userId="2e7173aac0d4d449" providerId="LiveId" clId="{33F77980-B683-4D28-9A52-3D2956250DB1}" dt="2020-08-26T06:35:55.622" v="5411" actId="478"/>
          <ac:picMkLst>
            <pc:docMk/>
            <pc:sldMk cId="3980546774" sldId="305"/>
            <ac:picMk id="5" creationId="{D9FA2EB1-6A65-4426-A5B7-97737ADE386C}"/>
          </ac:picMkLst>
        </pc:picChg>
        <pc:picChg chg="add del mod modCrop">
          <ac:chgData name="Ellie Small" userId="2e7173aac0d4d449" providerId="LiveId" clId="{33F77980-B683-4D28-9A52-3D2956250DB1}" dt="2020-08-26T17:52:06.391" v="6157" actId="478"/>
          <ac:picMkLst>
            <pc:docMk/>
            <pc:sldMk cId="3980546774" sldId="305"/>
            <ac:picMk id="6" creationId="{EA47394F-E244-439A-8627-9E8706CDB072}"/>
          </ac:picMkLst>
        </pc:picChg>
        <pc:picChg chg="add del mod modCrop">
          <ac:chgData name="Ellie Small" userId="2e7173aac0d4d449" providerId="LiveId" clId="{33F77980-B683-4D28-9A52-3D2956250DB1}" dt="2020-08-27T05:01:15.665" v="6502" actId="478"/>
          <ac:picMkLst>
            <pc:docMk/>
            <pc:sldMk cId="3980546774" sldId="305"/>
            <ac:picMk id="9" creationId="{3835581C-E1DC-4583-A885-0911D878AE40}"/>
          </ac:picMkLst>
        </pc:picChg>
      </pc:sldChg>
      <pc:sldChg chg="addSp delSp modSp add mod modAnim">
        <pc:chgData name="Ellie Small" userId="2e7173aac0d4d449" providerId="LiveId" clId="{33F77980-B683-4D28-9A52-3D2956250DB1}" dt="2020-08-30T22:16:44.780" v="13051"/>
        <pc:sldMkLst>
          <pc:docMk/>
          <pc:sldMk cId="3696508272" sldId="306"/>
        </pc:sldMkLst>
        <pc:spChg chg="mod">
          <ac:chgData name="Ellie Small" userId="2e7173aac0d4d449" providerId="LiveId" clId="{33F77980-B683-4D28-9A52-3D2956250DB1}" dt="2020-08-26T17:33:49.595" v="5937" actId="20577"/>
          <ac:spMkLst>
            <pc:docMk/>
            <pc:sldMk cId="3696508272" sldId="306"/>
            <ac:spMk id="2" creationId="{DA0CD55F-603C-4D2A-BE44-42317491026A}"/>
          </ac:spMkLst>
        </pc:spChg>
        <pc:spChg chg="mod">
          <ac:chgData name="Ellie Small" userId="2e7173aac0d4d449" providerId="LiveId" clId="{33F77980-B683-4D28-9A52-3D2956250DB1}" dt="2020-08-30T22:16:27.705" v="13050" actId="27636"/>
          <ac:spMkLst>
            <pc:docMk/>
            <pc:sldMk cId="3696508272" sldId="306"/>
            <ac:spMk id="3" creationId="{55001A84-3A36-4927-A44F-2BB39E2B1C33}"/>
          </ac:spMkLst>
        </pc:spChg>
        <pc:spChg chg="mod">
          <ac:chgData name="Ellie Small" userId="2e7173aac0d4d449" providerId="LiveId" clId="{33F77980-B683-4D28-9A52-3D2956250DB1}" dt="2020-08-28T05:01:30.866" v="12627" actId="14100"/>
          <ac:spMkLst>
            <pc:docMk/>
            <pc:sldMk cId="3696508272" sldId="306"/>
            <ac:spMk id="8" creationId="{4E563CDD-33CD-48F8-B99A-A074F3B6D165}"/>
          </ac:spMkLst>
        </pc:spChg>
        <pc:spChg chg="add mod">
          <ac:chgData name="Ellie Small" userId="2e7173aac0d4d449" providerId="LiveId" clId="{33F77980-B683-4D28-9A52-3D2956250DB1}" dt="2020-08-28T05:02:05.676" v="12638" actId="20577"/>
          <ac:spMkLst>
            <pc:docMk/>
            <pc:sldMk cId="3696508272" sldId="306"/>
            <ac:spMk id="11" creationId="{47366E22-22D0-48D7-BDC1-25426D1FBED2}"/>
          </ac:spMkLst>
        </pc:spChg>
        <pc:picChg chg="add del mod">
          <ac:chgData name="Ellie Small" userId="2e7173aac0d4d449" providerId="LiveId" clId="{33F77980-B683-4D28-9A52-3D2956250DB1}" dt="2020-08-27T05:01:28.665" v="6504" actId="478"/>
          <ac:picMkLst>
            <pc:docMk/>
            <pc:sldMk cId="3696508272" sldId="306"/>
            <ac:picMk id="5" creationId="{6206D2CF-9ACF-423D-B57F-D57393C4BE22}"/>
          </ac:picMkLst>
        </pc:picChg>
        <pc:picChg chg="add del">
          <ac:chgData name="Ellie Small" userId="2e7173aac0d4d449" providerId="LiveId" clId="{33F77980-B683-4D28-9A52-3D2956250DB1}" dt="2020-08-27T05:01:34.631" v="6506"/>
          <ac:picMkLst>
            <pc:docMk/>
            <pc:sldMk cId="3696508272" sldId="306"/>
            <ac:picMk id="6" creationId="{14A4687B-040D-4B43-B3AD-9D1C456C7888}"/>
          </ac:picMkLst>
        </pc:picChg>
        <pc:picChg chg="add mod">
          <ac:chgData name="Ellie Small" userId="2e7173aac0d4d449" providerId="LiveId" clId="{33F77980-B683-4D28-9A52-3D2956250DB1}" dt="2020-08-27T05:01:45.373" v="6508" actId="1076"/>
          <ac:picMkLst>
            <pc:docMk/>
            <pc:sldMk cId="3696508272" sldId="306"/>
            <ac:picMk id="7" creationId="{095035B1-3A75-476D-B83A-7C79B4D8E712}"/>
          </ac:picMkLst>
        </pc:picChg>
      </pc:sldChg>
      <pc:sldChg chg="addSp delSp modSp add mod ord modAnim">
        <pc:chgData name="Ellie Small" userId="2e7173aac0d4d449" providerId="LiveId" clId="{33F77980-B683-4D28-9A52-3D2956250DB1}" dt="2020-08-28T02:08:42.068" v="11634" actId="20577"/>
        <pc:sldMkLst>
          <pc:docMk/>
          <pc:sldMk cId="2561356947" sldId="307"/>
        </pc:sldMkLst>
        <pc:spChg chg="mod">
          <ac:chgData name="Ellie Small" userId="2e7173aac0d4d449" providerId="LiveId" clId="{33F77980-B683-4D28-9A52-3D2956250DB1}" dt="2020-08-27T05:10:16.073" v="6527" actId="20577"/>
          <ac:spMkLst>
            <pc:docMk/>
            <pc:sldMk cId="2561356947" sldId="307"/>
            <ac:spMk id="2" creationId="{DA0CD55F-603C-4D2A-BE44-42317491026A}"/>
          </ac:spMkLst>
        </pc:spChg>
        <pc:spChg chg="mod">
          <ac:chgData name="Ellie Small" userId="2e7173aac0d4d449" providerId="LiveId" clId="{33F77980-B683-4D28-9A52-3D2956250DB1}" dt="2020-08-28T02:08:42.068" v="11634" actId="20577"/>
          <ac:spMkLst>
            <pc:docMk/>
            <pc:sldMk cId="2561356947" sldId="307"/>
            <ac:spMk id="3" creationId="{55001A84-3A36-4927-A44F-2BB39E2B1C33}"/>
          </ac:spMkLst>
        </pc:spChg>
        <pc:spChg chg="add mod">
          <ac:chgData name="Ellie Small" userId="2e7173aac0d4d449" providerId="LiveId" clId="{33F77980-B683-4D28-9A52-3D2956250DB1}" dt="2020-08-27T18:39:35.903" v="7622" actId="20577"/>
          <ac:spMkLst>
            <pc:docMk/>
            <pc:sldMk cId="2561356947" sldId="307"/>
            <ac:spMk id="6" creationId="{CA91D6FF-B30E-46C2-9734-DD319CEB100D}"/>
          </ac:spMkLst>
        </pc:spChg>
        <pc:picChg chg="add del mod modCrop">
          <ac:chgData name="Ellie Small" userId="2e7173aac0d4d449" providerId="LiveId" clId="{33F77980-B683-4D28-9A52-3D2956250DB1}" dt="2020-08-27T18:44:49.128" v="7682" actId="478"/>
          <ac:picMkLst>
            <pc:docMk/>
            <pc:sldMk cId="2561356947" sldId="307"/>
            <ac:picMk id="5" creationId="{3649936E-9055-41E4-BF4E-D7D63FBC4B0D}"/>
          </ac:picMkLst>
        </pc:picChg>
        <pc:picChg chg="add mod ord modCrop">
          <ac:chgData name="Ellie Small" userId="2e7173aac0d4d449" providerId="LiveId" clId="{33F77980-B683-4D28-9A52-3D2956250DB1}" dt="2020-08-27T18:45:31.995" v="7688" actId="167"/>
          <ac:picMkLst>
            <pc:docMk/>
            <pc:sldMk cId="2561356947" sldId="307"/>
            <ac:picMk id="7" creationId="{3677CECB-F9BD-4A00-8763-4DCD8D13FCF5}"/>
          </ac:picMkLst>
        </pc:picChg>
      </pc:sldChg>
      <pc:sldChg chg="modSp add del mod">
        <pc:chgData name="Ellie Small" userId="2e7173aac0d4d449" providerId="LiveId" clId="{33F77980-B683-4D28-9A52-3D2956250DB1}" dt="2020-08-27T04:56:27.626" v="6483" actId="47"/>
        <pc:sldMkLst>
          <pc:docMk/>
          <pc:sldMk cId="3868890134" sldId="307"/>
        </pc:sldMkLst>
        <pc:spChg chg="mod">
          <ac:chgData name="Ellie Small" userId="2e7173aac0d4d449" providerId="LiveId" clId="{33F77980-B683-4D28-9A52-3D2956250DB1}" dt="2020-08-26T18:10:22.477" v="6466" actId="207"/>
          <ac:spMkLst>
            <pc:docMk/>
            <pc:sldMk cId="3868890134" sldId="307"/>
            <ac:spMk id="2" creationId="{DA0CD55F-603C-4D2A-BE44-42317491026A}"/>
          </ac:spMkLst>
        </pc:spChg>
        <pc:spChg chg="mod">
          <ac:chgData name="Ellie Small" userId="2e7173aac0d4d449" providerId="LiveId" clId="{33F77980-B683-4D28-9A52-3D2956250DB1}" dt="2020-08-26T18:10:17.943" v="6465" actId="27636"/>
          <ac:spMkLst>
            <pc:docMk/>
            <pc:sldMk cId="3868890134" sldId="307"/>
            <ac:spMk id="3" creationId="{55001A84-3A36-4927-A44F-2BB39E2B1C33}"/>
          </ac:spMkLst>
        </pc:spChg>
      </pc:sldChg>
      <pc:sldChg chg="addSp delSp modSp add mod modAnim">
        <pc:chgData name="Ellie Small" userId="2e7173aac0d4d449" providerId="LiveId" clId="{33F77980-B683-4D28-9A52-3D2956250DB1}" dt="2020-08-28T01:31:39.018" v="10800"/>
        <pc:sldMkLst>
          <pc:docMk/>
          <pc:sldMk cId="1160939070" sldId="308"/>
        </pc:sldMkLst>
        <pc:spChg chg="mod">
          <ac:chgData name="Ellie Small" userId="2e7173aac0d4d449" providerId="LiveId" clId="{33F77980-B683-4D28-9A52-3D2956250DB1}" dt="2020-08-27T05:23:00.225" v="7362" actId="20577"/>
          <ac:spMkLst>
            <pc:docMk/>
            <pc:sldMk cId="1160939070" sldId="308"/>
            <ac:spMk id="2" creationId="{DA0CD55F-603C-4D2A-BE44-42317491026A}"/>
          </ac:spMkLst>
        </pc:spChg>
        <pc:spChg chg="mod">
          <ac:chgData name="Ellie Small" userId="2e7173aac0d4d449" providerId="LiveId" clId="{33F77980-B683-4D28-9A52-3D2956250DB1}" dt="2020-08-28T01:30:46.780" v="10793" actId="27636"/>
          <ac:spMkLst>
            <pc:docMk/>
            <pc:sldMk cId="1160939070" sldId="308"/>
            <ac:spMk id="3" creationId="{55001A84-3A36-4927-A44F-2BB39E2B1C33}"/>
          </ac:spMkLst>
        </pc:spChg>
        <pc:spChg chg="add mod">
          <ac:chgData name="Ellie Small" userId="2e7173aac0d4d449" providerId="LiveId" clId="{33F77980-B683-4D28-9A52-3D2956250DB1}" dt="2020-08-28T01:30:57.147" v="10794" actId="1076"/>
          <ac:spMkLst>
            <pc:docMk/>
            <pc:sldMk cId="1160939070" sldId="308"/>
            <ac:spMk id="8" creationId="{A4FC556E-44EB-407D-B343-FD8A206FDD22}"/>
          </ac:spMkLst>
        </pc:spChg>
        <pc:picChg chg="add del mod modCrop">
          <ac:chgData name="Ellie Small" userId="2e7173aac0d4d449" providerId="LiveId" clId="{33F77980-B683-4D28-9A52-3D2956250DB1}" dt="2020-08-27T20:47:08.571" v="7709" actId="478"/>
          <ac:picMkLst>
            <pc:docMk/>
            <pc:sldMk cId="1160939070" sldId="308"/>
            <ac:picMk id="5" creationId="{517C24A2-78D2-4CDB-AD62-2E7AC24A7B30}"/>
          </ac:picMkLst>
        </pc:picChg>
        <pc:picChg chg="add del mod modCrop">
          <ac:chgData name="Ellie Small" userId="2e7173aac0d4d449" providerId="LiveId" clId="{33F77980-B683-4D28-9A52-3D2956250DB1}" dt="2020-08-27T20:59:08.863" v="7715" actId="478"/>
          <ac:picMkLst>
            <pc:docMk/>
            <pc:sldMk cId="1160939070" sldId="308"/>
            <ac:picMk id="6" creationId="{FBE73291-1FA8-4C2A-ABDD-AEE774906547}"/>
          </ac:picMkLst>
        </pc:picChg>
        <pc:picChg chg="add mod modCrop">
          <ac:chgData name="Ellie Small" userId="2e7173aac0d4d449" providerId="LiveId" clId="{33F77980-B683-4D28-9A52-3D2956250DB1}" dt="2020-08-27T21:00:29.721" v="7788" actId="1076"/>
          <ac:picMkLst>
            <pc:docMk/>
            <pc:sldMk cId="1160939070" sldId="308"/>
            <ac:picMk id="7" creationId="{BD60C1C8-5048-402D-B6A4-FD22B106BF65}"/>
          </ac:picMkLst>
        </pc:picChg>
      </pc:sldChg>
      <pc:sldChg chg="addSp delSp modSp add del mod modAnim">
        <pc:chgData name="Ellie Small" userId="2e7173aac0d4d449" providerId="LiveId" clId="{33F77980-B683-4D28-9A52-3D2956250DB1}" dt="2020-08-27T21:16:45.535" v="8565" actId="47"/>
        <pc:sldMkLst>
          <pc:docMk/>
          <pc:sldMk cId="2882953159" sldId="309"/>
        </pc:sldMkLst>
        <pc:spChg chg="mod">
          <ac:chgData name="Ellie Small" userId="2e7173aac0d4d449" providerId="LiveId" clId="{33F77980-B683-4D28-9A52-3D2956250DB1}" dt="2020-08-27T21:03:29.799" v="7969" actId="20577"/>
          <ac:spMkLst>
            <pc:docMk/>
            <pc:sldMk cId="2882953159" sldId="309"/>
            <ac:spMk id="2" creationId="{DA0CD55F-603C-4D2A-BE44-42317491026A}"/>
          </ac:spMkLst>
        </pc:spChg>
        <pc:spChg chg="mod">
          <ac:chgData name="Ellie Small" userId="2e7173aac0d4d449" providerId="LiveId" clId="{33F77980-B683-4D28-9A52-3D2956250DB1}" dt="2020-08-27T21:12:32.229" v="8374" actId="6549"/>
          <ac:spMkLst>
            <pc:docMk/>
            <pc:sldMk cId="2882953159" sldId="309"/>
            <ac:spMk id="3" creationId="{55001A84-3A36-4927-A44F-2BB39E2B1C33}"/>
          </ac:spMkLst>
        </pc:spChg>
        <pc:spChg chg="add mod">
          <ac:chgData name="Ellie Small" userId="2e7173aac0d4d449" providerId="LiveId" clId="{33F77980-B683-4D28-9A52-3D2956250DB1}" dt="2020-08-27T21:12:01.563" v="8327" actId="1076"/>
          <ac:spMkLst>
            <pc:docMk/>
            <pc:sldMk cId="2882953159" sldId="309"/>
            <ac:spMk id="5" creationId="{026DB9DC-9E75-4D2E-8A13-FA872BED63AA}"/>
          </ac:spMkLst>
        </pc:spChg>
        <pc:spChg chg="del mod">
          <ac:chgData name="Ellie Small" userId="2e7173aac0d4d449" providerId="LiveId" clId="{33F77980-B683-4D28-9A52-3D2956250DB1}" dt="2020-08-27T21:11:49.938" v="8326" actId="478"/>
          <ac:spMkLst>
            <pc:docMk/>
            <pc:sldMk cId="2882953159" sldId="309"/>
            <ac:spMk id="8" creationId="{A4FC556E-44EB-407D-B343-FD8A206FDD22}"/>
          </ac:spMkLst>
        </pc:spChg>
      </pc:sldChg>
      <pc:sldChg chg="add del">
        <pc:chgData name="Ellie Small" userId="2e7173aac0d4d449" providerId="LiveId" clId="{33F77980-B683-4D28-9A52-3D2956250DB1}" dt="2020-08-27T18:45:45.414" v="7689" actId="47"/>
        <pc:sldMkLst>
          <pc:docMk/>
          <pc:sldMk cId="3223848813" sldId="309"/>
        </pc:sldMkLst>
      </pc:sldChg>
      <pc:sldChg chg="modSp add mod modAnim">
        <pc:chgData name="Ellie Small" userId="2e7173aac0d4d449" providerId="LiveId" clId="{33F77980-B683-4D28-9A52-3D2956250DB1}" dt="2020-08-28T01:32:37.176" v="10820"/>
        <pc:sldMkLst>
          <pc:docMk/>
          <pc:sldMk cId="4247674657" sldId="310"/>
        </pc:sldMkLst>
        <pc:spChg chg="mod">
          <ac:chgData name="Ellie Small" userId="2e7173aac0d4d449" providerId="LiveId" clId="{33F77980-B683-4D28-9A52-3D2956250DB1}" dt="2020-08-27T21:21:56.422" v="8831" actId="20577"/>
          <ac:spMkLst>
            <pc:docMk/>
            <pc:sldMk cId="4247674657" sldId="310"/>
            <ac:spMk id="2" creationId="{DA0CD55F-603C-4D2A-BE44-42317491026A}"/>
          </ac:spMkLst>
        </pc:spChg>
        <pc:spChg chg="mod">
          <ac:chgData name="Ellie Small" userId="2e7173aac0d4d449" providerId="LiveId" clId="{33F77980-B683-4D28-9A52-3D2956250DB1}" dt="2020-08-28T01:32:28.184" v="10818" actId="6549"/>
          <ac:spMkLst>
            <pc:docMk/>
            <pc:sldMk cId="4247674657" sldId="310"/>
            <ac:spMk id="3" creationId="{55001A84-3A36-4927-A44F-2BB39E2B1C33}"/>
          </ac:spMkLst>
        </pc:spChg>
      </pc:sldChg>
      <pc:sldChg chg="addSp delSp modSp add mod modAnim">
        <pc:chgData name="Ellie Small" userId="2e7173aac0d4d449" providerId="LiveId" clId="{33F77980-B683-4D28-9A52-3D2956250DB1}" dt="2020-08-28T02:57:28.447" v="12183" actId="1036"/>
        <pc:sldMkLst>
          <pc:docMk/>
          <pc:sldMk cId="1781192524" sldId="311"/>
        </pc:sldMkLst>
        <pc:spChg chg="mod">
          <ac:chgData name="Ellie Small" userId="2e7173aac0d4d449" providerId="LiveId" clId="{33F77980-B683-4D28-9A52-3D2956250DB1}" dt="2020-08-27T21:22:04.222" v="8833" actId="20577"/>
          <ac:spMkLst>
            <pc:docMk/>
            <pc:sldMk cId="1781192524" sldId="311"/>
            <ac:spMk id="2" creationId="{DA0CD55F-603C-4D2A-BE44-42317491026A}"/>
          </ac:spMkLst>
        </pc:spChg>
        <pc:spChg chg="mod">
          <ac:chgData name="Ellie Small" userId="2e7173aac0d4d449" providerId="LiveId" clId="{33F77980-B683-4D28-9A52-3D2956250DB1}" dt="2020-08-28T02:57:23.025" v="12173" actId="27636"/>
          <ac:spMkLst>
            <pc:docMk/>
            <pc:sldMk cId="1781192524" sldId="311"/>
            <ac:spMk id="3" creationId="{55001A84-3A36-4927-A44F-2BB39E2B1C33}"/>
          </ac:spMkLst>
        </pc:spChg>
        <pc:spChg chg="del">
          <ac:chgData name="Ellie Small" userId="2e7173aac0d4d449" providerId="LiveId" clId="{33F77980-B683-4D28-9A52-3D2956250DB1}" dt="2020-08-27T21:35:48.715" v="9528" actId="478"/>
          <ac:spMkLst>
            <pc:docMk/>
            <pc:sldMk cId="1781192524" sldId="311"/>
            <ac:spMk id="5" creationId="{026DB9DC-9E75-4D2E-8A13-FA872BED63AA}"/>
          </ac:spMkLst>
        </pc:spChg>
        <pc:picChg chg="add mod modCrop">
          <ac:chgData name="Ellie Small" userId="2e7173aac0d4d449" providerId="LiveId" clId="{33F77980-B683-4D28-9A52-3D2956250DB1}" dt="2020-08-28T02:57:28.447" v="12183" actId="1036"/>
          <ac:picMkLst>
            <pc:docMk/>
            <pc:sldMk cId="1781192524" sldId="311"/>
            <ac:picMk id="6" creationId="{334BAB45-B25B-4F6D-A36A-3E8832463B53}"/>
          </ac:picMkLst>
        </pc:picChg>
        <pc:picChg chg="del mod">
          <ac:chgData name="Ellie Small" userId="2e7173aac0d4d449" providerId="LiveId" clId="{33F77980-B683-4D28-9A52-3D2956250DB1}" dt="2020-08-27T21:35:51.050" v="9529" actId="478"/>
          <ac:picMkLst>
            <pc:docMk/>
            <pc:sldMk cId="1781192524" sldId="311"/>
            <ac:picMk id="7" creationId="{BD60C1C8-5048-402D-B6A4-FD22B106BF65}"/>
          </ac:picMkLst>
        </pc:picChg>
      </pc:sldChg>
      <pc:sldChg chg="delSp modSp add mod delAnim modAnim">
        <pc:chgData name="Ellie Small" userId="2e7173aac0d4d449" providerId="LiveId" clId="{33F77980-B683-4D28-9A52-3D2956250DB1}" dt="2020-08-30T23:08:40.368" v="13967" actId="20577"/>
        <pc:sldMkLst>
          <pc:docMk/>
          <pc:sldMk cId="3865258144" sldId="312"/>
        </pc:sldMkLst>
        <pc:spChg chg="mod">
          <ac:chgData name="Ellie Small" userId="2e7173aac0d4d449" providerId="LiveId" clId="{33F77980-B683-4D28-9A52-3D2956250DB1}" dt="2020-08-30T22:25:42.379" v="13188" actId="20577"/>
          <ac:spMkLst>
            <pc:docMk/>
            <pc:sldMk cId="3865258144" sldId="312"/>
            <ac:spMk id="2" creationId="{DA0CD55F-603C-4D2A-BE44-42317491026A}"/>
          </ac:spMkLst>
        </pc:spChg>
        <pc:spChg chg="mod">
          <ac:chgData name="Ellie Small" userId="2e7173aac0d4d449" providerId="LiveId" clId="{33F77980-B683-4D28-9A52-3D2956250DB1}" dt="2020-08-30T23:08:40.368" v="13967" actId="20577"/>
          <ac:spMkLst>
            <pc:docMk/>
            <pc:sldMk cId="3865258144" sldId="312"/>
            <ac:spMk id="3" creationId="{55001A84-3A36-4927-A44F-2BB39E2B1C33}"/>
          </ac:spMkLst>
        </pc:spChg>
        <pc:picChg chg="del">
          <ac:chgData name="Ellie Small" userId="2e7173aac0d4d449" providerId="LiveId" clId="{33F77980-B683-4D28-9A52-3D2956250DB1}" dt="2020-08-30T22:24:01.180" v="13060" actId="478"/>
          <ac:picMkLst>
            <pc:docMk/>
            <pc:sldMk cId="3865258144" sldId="312"/>
            <ac:picMk id="6" creationId="{334BAB45-B25B-4F6D-A36A-3E8832463B53}"/>
          </ac:picMkLst>
        </pc:picChg>
      </pc:sldChg>
    </pc:docChg>
  </pc:docChgLst>
  <pc:docChgLst>
    <pc:chgData name="Ellie Small" userId="2e7173aac0d4d449" providerId="LiveId" clId="{3C521D6A-0532-4E10-80D8-951095FCA18D}"/>
    <pc:docChg chg="undo custSel addSld delSld modSld">
      <pc:chgData name="Ellie Small" userId="2e7173aac0d4d449" providerId="LiveId" clId="{3C521D6A-0532-4E10-80D8-951095FCA18D}" dt="2020-10-19T07:48:11.978" v="7937" actId="20577"/>
      <pc:docMkLst>
        <pc:docMk/>
      </pc:docMkLst>
      <pc:sldChg chg="modSp mod">
        <pc:chgData name="Ellie Small" userId="2e7173aac0d4d449" providerId="LiveId" clId="{3C521D6A-0532-4E10-80D8-951095FCA18D}" dt="2020-10-12T21:37:32.110" v="7921" actId="20577"/>
        <pc:sldMkLst>
          <pc:docMk/>
          <pc:sldMk cId="4269857569" sldId="256"/>
        </pc:sldMkLst>
        <pc:spChg chg="mod">
          <ac:chgData name="Ellie Small" userId="2e7173aac0d4d449" providerId="LiveId" clId="{3C521D6A-0532-4E10-80D8-951095FCA18D}" dt="2020-10-12T21:37:32.110" v="7921" actId="20577"/>
          <ac:spMkLst>
            <pc:docMk/>
            <pc:sldMk cId="4269857569" sldId="256"/>
            <ac:spMk id="2" creationId="{00000000-0000-0000-0000-000000000000}"/>
          </ac:spMkLst>
        </pc:spChg>
      </pc:sldChg>
      <pc:sldChg chg="modSp mod modAnim">
        <pc:chgData name="Ellie Small" userId="2e7173aac0d4d449" providerId="LiveId" clId="{3C521D6A-0532-4E10-80D8-951095FCA18D}" dt="2020-10-09T09:23:38.755" v="2372" actId="27636"/>
        <pc:sldMkLst>
          <pc:docMk/>
          <pc:sldMk cId="2842397445" sldId="267"/>
        </pc:sldMkLst>
        <pc:spChg chg="mod">
          <ac:chgData name="Ellie Small" userId="2e7173aac0d4d449" providerId="LiveId" clId="{3C521D6A-0532-4E10-80D8-951095FCA18D}" dt="2020-10-09T09:23:38.755" v="2372" actId="27636"/>
          <ac:spMkLst>
            <pc:docMk/>
            <pc:sldMk cId="2842397445" sldId="267"/>
            <ac:spMk id="7" creationId="{72F861AD-D2B0-4ECF-9774-06237EC7BB74}"/>
          </ac:spMkLst>
        </pc:spChg>
      </pc:sldChg>
      <pc:sldChg chg="modSp mod modAnim">
        <pc:chgData name="Ellie Small" userId="2e7173aac0d4d449" providerId="LiveId" clId="{3C521D6A-0532-4E10-80D8-951095FCA18D}" dt="2020-10-10T21:48:48.528" v="6894" actId="20577"/>
        <pc:sldMkLst>
          <pc:docMk/>
          <pc:sldMk cId="2108461966" sldId="271"/>
        </pc:sldMkLst>
        <pc:spChg chg="mod">
          <ac:chgData name="Ellie Small" userId="2e7173aac0d4d449" providerId="LiveId" clId="{3C521D6A-0532-4E10-80D8-951095FCA18D}" dt="2020-10-10T21:48:48.528" v="6894" actId="20577"/>
          <ac:spMkLst>
            <pc:docMk/>
            <pc:sldMk cId="2108461966" sldId="271"/>
            <ac:spMk id="7" creationId="{72F861AD-D2B0-4ECF-9774-06237EC7BB74}"/>
          </ac:spMkLst>
        </pc:spChg>
      </pc:sldChg>
      <pc:sldChg chg="modSp mod modAnim">
        <pc:chgData name="Ellie Small" userId="2e7173aac0d4d449" providerId="LiveId" clId="{3C521D6A-0532-4E10-80D8-951095FCA18D}" dt="2020-10-19T07:48:11.978" v="7937" actId="20577"/>
        <pc:sldMkLst>
          <pc:docMk/>
          <pc:sldMk cId="4210519305" sldId="299"/>
        </pc:sldMkLst>
        <pc:spChg chg="mod">
          <ac:chgData name="Ellie Small" userId="2e7173aac0d4d449" providerId="LiveId" clId="{3C521D6A-0532-4E10-80D8-951095FCA18D}" dt="2020-10-10T09:57:37.493" v="6805" actId="14100"/>
          <ac:spMkLst>
            <pc:docMk/>
            <pc:sldMk cId="4210519305" sldId="299"/>
            <ac:spMk id="2" creationId="{DA0CD55F-603C-4D2A-BE44-42317491026A}"/>
          </ac:spMkLst>
        </pc:spChg>
        <pc:spChg chg="mod">
          <ac:chgData name="Ellie Small" userId="2e7173aac0d4d449" providerId="LiveId" clId="{3C521D6A-0532-4E10-80D8-951095FCA18D}" dt="2020-10-19T07:48:11.978" v="7937" actId="20577"/>
          <ac:spMkLst>
            <pc:docMk/>
            <pc:sldMk cId="4210519305" sldId="299"/>
            <ac:spMk id="3" creationId="{55001A84-3A36-4927-A44F-2BB39E2B1C33}"/>
          </ac:spMkLst>
        </pc:spChg>
      </pc:sldChg>
      <pc:sldChg chg="modSp mod modAnim">
        <pc:chgData name="Ellie Small" userId="2e7173aac0d4d449" providerId="LiveId" clId="{3C521D6A-0532-4E10-80D8-951095FCA18D}" dt="2020-10-10T22:19:25.909" v="7689" actId="20577"/>
        <pc:sldMkLst>
          <pc:docMk/>
          <pc:sldMk cId="719258999" sldId="318"/>
        </pc:sldMkLst>
        <pc:spChg chg="mod">
          <ac:chgData name="Ellie Small" userId="2e7173aac0d4d449" providerId="LiveId" clId="{3C521D6A-0532-4E10-80D8-951095FCA18D}" dt="2020-10-10T22:04:26.681" v="7606" actId="14100"/>
          <ac:spMkLst>
            <pc:docMk/>
            <pc:sldMk cId="719258999" sldId="318"/>
            <ac:spMk id="2" creationId="{DA0CD55F-603C-4D2A-BE44-42317491026A}"/>
          </ac:spMkLst>
        </pc:spChg>
        <pc:spChg chg="mod">
          <ac:chgData name="Ellie Small" userId="2e7173aac0d4d449" providerId="LiveId" clId="{3C521D6A-0532-4E10-80D8-951095FCA18D}" dt="2020-10-10T22:19:25.909" v="7689" actId="20577"/>
          <ac:spMkLst>
            <pc:docMk/>
            <pc:sldMk cId="719258999" sldId="318"/>
            <ac:spMk id="3" creationId="{55001A84-3A36-4927-A44F-2BB39E2B1C33}"/>
          </ac:spMkLst>
        </pc:spChg>
      </pc:sldChg>
      <pc:sldChg chg="modSp mod modAnim">
        <pc:chgData name="Ellie Small" userId="2e7173aac0d4d449" providerId="LiveId" clId="{3C521D6A-0532-4E10-80D8-951095FCA18D}" dt="2020-10-12T20:39:44.498" v="7906" actId="27636"/>
        <pc:sldMkLst>
          <pc:docMk/>
          <pc:sldMk cId="3195460823" sldId="319"/>
        </pc:sldMkLst>
        <pc:spChg chg="mod">
          <ac:chgData name="Ellie Small" userId="2e7173aac0d4d449" providerId="LiveId" clId="{3C521D6A-0532-4E10-80D8-951095FCA18D}" dt="2020-10-10T04:57:58.519" v="2802" actId="207"/>
          <ac:spMkLst>
            <pc:docMk/>
            <pc:sldMk cId="3195460823" sldId="319"/>
            <ac:spMk id="2" creationId="{DA0CD55F-603C-4D2A-BE44-42317491026A}"/>
          </ac:spMkLst>
        </pc:spChg>
        <pc:spChg chg="mod">
          <ac:chgData name="Ellie Small" userId="2e7173aac0d4d449" providerId="LiveId" clId="{3C521D6A-0532-4E10-80D8-951095FCA18D}" dt="2020-10-12T20:39:44.498" v="7906" actId="27636"/>
          <ac:spMkLst>
            <pc:docMk/>
            <pc:sldMk cId="3195460823" sldId="319"/>
            <ac:spMk id="3" creationId="{55001A84-3A36-4927-A44F-2BB39E2B1C33}"/>
          </ac:spMkLst>
        </pc:spChg>
      </pc:sldChg>
      <pc:sldChg chg="modSp mod modAnim">
        <pc:chgData name="Ellie Small" userId="2e7173aac0d4d449" providerId="LiveId" clId="{3C521D6A-0532-4E10-80D8-951095FCA18D}" dt="2020-10-10T10:06:13.331" v="6871"/>
        <pc:sldMkLst>
          <pc:docMk/>
          <pc:sldMk cId="791354060" sldId="320"/>
        </pc:sldMkLst>
        <pc:spChg chg="mod">
          <ac:chgData name="Ellie Small" userId="2e7173aac0d4d449" providerId="LiveId" clId="{3C521D6A-0532-4E10-80D8-951095FCA18D}" dt="2020-10-10T05:27:13.426" v="3729" actId="1076"/>
          <ac:spMkLst>
            <pc:docMk/>
            <pc:sldMk cId="791354060" sldId="320"/>
            <ac:spMk id="2" creationId="{DA0CD55F-603C-4D2A-BE44-42317491026A}"/>
          </ac:spMkLst>
        </pc:spChg>
        <pc:spChg chg="mod">
          <ac:chgData name="Ellie Small" userId="2e7173aac0d4d449" providerId="LiveId" clId="{3C521D6A-0532-4E10-80D8-951095FCA18D}" dt="2020-10-10T07:12:11.299" v="5450" actId="1076"/>
          <ac:spMkLst>
            <pc:docMk/>
            <pc:sldMk cId="791354060" sldId="320"/>
            <ac:spMk id="3" creationId="{55001A84-3A36-4927-A44F-2BB39E2B1C33}"/>
          </ac:spMkLst>
        </pc:spChg>
      </pc:sldChg>
      <pc:sldChg chg="modSp mod modAnim">
        <pc:chgData name="Ellie Small" userId="2e7173aac0d4d449" providerId="LiveId" clId="{3C521D6A-0532-4E10-80D8-951095FCA18D}" dt="2020-10-10T22:11:35.381" v="7615" actId="114"/>
        <pc:sldMkLst>
          <pc:docMk/>
          <pc:sldMk cId="4225481942" sldId="321"/>
        </pc:sldMkLst>
        <pc:spChg chg="mod">
          <ac:chgData name="Ellie Small" userId="2e7173aac0d4d449" providerId="LiveId" clId="{3C521D6A-0532-4E10-80D8-951095FCA18D}" dt="2020-10-10T07:03:33.240" v="5270" actId="20577"/>
          <ac:spMkLst>
            <pc:docMk/>
            <pc:sldMk cId="4225481942" sldId="321"/>
            <ac:spMk id="2" creationId="{DA0CD55F-603C-4D2A-BE44-42317491026A}"/>
          </ac:spMkLst>
        </pc:spChg>
        <pc:spChg chg="mod">
          <ac:chgData name="Ellie Small" userId="2e7173aac0d4d449" providerId="LiveId" clId="{3C521D6A-0532-4E10-80D8-951095FCA18D}" dt="2020-10-10T22:11:35.381" v="7615" actId="114"/>
          <ac:spMkLst>
            <pc:docMk/>
            <pc:sldMk cId="4225481942" sldId="321"/>
            <ac:spMk id="3" creationId="{55001A84-3A36-4927-A44F-2BB39E2B1C33}"/>
          </ac:spMkLst>
        </pc:spChg>
      </pc:sldChg>
      <pc:sldChg chg="modSp mod modAnim">
        <pc:chgData name="Ellie Small" userId="2e7173aac0d4d449" providerId="LiveId" clId="{3C521D6A-0532-4E10-80D8-951095FCA18D}" dt="2020-10-10T22:16:22.599" v="7677"/>
        <pc:sldMkLst>
          <pc:docMk/>
          <pc:sldMk cId="1207890025" sldId="323"/>
        </pc:sldMkLst>
        <pc:spChg chg="mod">
          <ac:chgData name="Ellie Small" userId="2e7173aac0d4d449" providerId="LiveId" clId="{3C521D6A-0532-4E10-80D8-951095FCA18D}" dt="2020-10-10T07:59:22.186" v="5867" actId="1076"/>
          <ac:spMkLst>
            <pc:docMk/>
            <pc:sldMk cId="1207890025" sldId="323"/>
            <ac:spMk id="2" creationId="{DA0CD55F-603C-4D2A-BE44-42317491026A}"/>
          </ac:spMkLst>
        </pc:spChg>
        <pc:spChg chg="mod">
          <ac:chgData name="Ellie Small" userId="2e7173aac0d4d449" providerId="LiveId" clId="{3C521D6A-0532-4E10-80D8-951095FCA18D}" dt="2020-10-10T22:16:22.599" v="7677"/>
          <ac:spMkLst>
            <pc:docMk/>
            <pc:sldMk cId="1207890025" sldId="323"/>
            <ac:spMk id="3" creationId="{55001A84-3A36-4927-A44F-2BB39E2B1C33}"/>
          </ac:spMkLst>
        </pc:spChg>
      </pc:sldChg>
      <pc:sldChg chg="modSp mod modAnim">
        <pc:chgData name="Ellie Small" userId="2e7173aac0d4d449" providerId="LiveId" clId="{3C521D6A-0532-4E10-80D8-951095FCA18D}" dt="2020-10-12T21:43:31.810" v="7926"/>
        <pc:sldMkLst>
          <pc:docMk/>
          <pc:sldMk cId="1084178819" sldId="324"/>
        </pc:sldMkLst>
        <pc:spChg chg="mod">
          <ac:chgData name="Ellie Small" userId="2e7173aac0d4d449" providerId="LiveId" clId="{3C521D6A-0532-4E10-80D8-951095FCA18D}" dt="2020-10-10T09:01:54.618" v="6350" actId="1076"/>
          <ac:spMkLst>
            <pc:docMk/>
            <pc:sldMk cId="1084178819" sldId="324"/>
            <ac:spMk id="2" creationId="{DA0CD55F-603C-4D2A-BE44-42317491026A}"/>
          </ac:spMkLst>
        </pc:spChg>
        <pc:spChg chg="mod">
          <ac:chgData name="Ellie Small" userId="2e7173aac0d4d449" providerId="LiveId" clId="{3C521D6A-0532-4E10-80D8-951095FCA18D}" dt="2020-10-11T05:26:59.554" v="7825" actId="20577"/>
          <ac:spMkLst>
            <pc:docMk/>
            <pc:sldMk cId="1084178819" sldId="324"/>
            <ac:spMk id="3" creationId="{55001A84-3A36-4927-A44F-2BB39E2B1C33}"/>
          </ac:spMkLst>
        </pc:spChg>
      </pc:sldChg>
      <pc:sldChg chg="modSp del mod modAnim">
        <pc:chgData name="Ellie Small" userId="2e7173aac0d4d449" providerId="LiveId" clId="{3C521D6A-0532-4E10-80D8-951095FCA18D}" dt="2020-10-10T22:17:50.672" v="7679" actId="20577"/>
        <pc:sldMkLst>
          <pc:docMk/>
          <pc:sldMk cId="798894337" sldId="325"/>
        </pc:sldMkLst>
        <pc:spChg chg="mod">
          <ac:chgData name="Ellie Small" userId="2e7173aac0d4d449" providerId="LiveId" clId="{3C521D6A-0532-4E10-80D8-951095FCA18D}" dt="2020-10-10T09:21:47.308" v="6473" actId="14100"/>
          <ac:spMkLst>
            <pc:docMk/>
            <pc:sldMk cId="798894337" sldId="325"/>
            <ac:spMk id="2" creationId="{DA0CD55F-603C-4D2A-BE44-42317491026A}"/>
          </ac:spMkLst>
        </pc:spChg>
        <pc:spChg chg="mod">
          <ac:chgData name="Ellie Small" userId="2e7173aac0d4d449" providerId="LiveId" clId="{3C521D6A-0532-4E10-80D8-951095FCA18D}" dt="2020-10-10T22:17:50.672" v="7679" actId="20577"/>
          <ac:spMkLst>
            <pc:docMk/>
            <pc:sldMk cId="798894337" sldId="325"/>
            <ac:spMk id="3" creationId="{55001A84-3A36-4927-A44F-2BB39E2B1C33}"/>
          </ac:spMkLst>
        </pc:spChg>
      </pc:sldChg>
      <pc:sldChg chg="modSp del mod modAnim">
        <pc:chgData name="Ellie Small" userId="2e7173aac0d4d449" providerId="LiveId" clId="{3C521D6A-0532-4E10-80D8-951095FCA18D}" dt="2020-10-10T22:20:04.060" v="7698" actId="20577"/>
        <pc:sldMkLst>
          <pc:docMk/>
          <pc:sldMk cId="1219845777" sldId="326"/>
        </pc:sldMkLst>
        <pc:spChg chg="mod">
          <ac:chgData name="Ellie Small" userId="2e7173aac0d4d449" providerId="LiveId" clId="{3C521D6A-0532-4E10-80D8-951095FCA18D}" dt="2020-10-10T22:20:04.060" v="7698" actId="20577"/>
          <ac:spMkLst>
            <pc:docMk/>
            <pc:sldMk cId="1219845777" sldId="326"/>
            <ac:spMk id="3" creationId="{55001A84-3A36-4927-A44F-2BB39E2B1C33}"/>
          </ac:spMkLst>
        </pc:spChg>
      </pc:sldChg>
      <pc:sldChg chg="del">
        <pc:chgData name="Ellie Small" userId="2e7173aac0d4d449" providerId="LiveId" clId="{3C521D6A-0532-4E10-80D8-951095FCA18D}" dt="2020-10-09T09:20:26.068" v="2368" actId="47"/>
        <pc:sldMkLst>
          <pc:docMk/>
          <pc:sldMk cId="380806579" sldId="327"/>
        </pc:sldMkLst>
      </pc:sldChg>
      <pc:sldChg chg="del">
        <pc:chgData name="Ellie Small" userId="2e7173aac0d4d449" providerId="LiveId" clId="{3C521D6A-0532-4E10-80D8-951095FCA18D}" dt="2020-09-14T21:05:44.777" v="111" actId="47"/>
        <pc:sldMkLst>
          <pc:docMk/>
          <pc:sldMk cId="3456947475" sldId="328"/>
        </pc:sldMkLst>
      </pc:sldChg>
      <pc:sldChg chg="del">
        <pc:chgData name="Ellie Small" userId="2e7173aac0d4d449" providerId="LiveId" clId="{3C521D6A-0532-4E10-80D8-951095FCA18D}" dt="2020-09-14T21:06:00.349" v="112" actId="47"/>
        <pc:sldMkLst>
          <pc:docMk/>
          <pc:sldMk cId="2893291324" sldId="329"/>
        </pc:sldMkLst>
      </pc:sldChg>
      <pc:sldChg chg="modSp add del mod modAnim">
        <pc:chgData name="Ellie Small" userId="2e7173aac0d4d449" providerId="LiveId" clId="{3C521D6A-0532-4E10-80D8-951095FCA18D}" dt="2020-10-12T21:33:29.524" v="7920" actId="20577"/>
        <pc:sldMkLst>
          <pc:docMk/>
          <pc:sldMk cId="2334430350" sldId="330"/>
        </pc:sldMkLst>
        <pc:spChg chg="mod">
          <ac:chgData name="Ellie Small" userId="2e7173aac0d4d449" providerId="LiveId" clId="{3C521D6A-0532-4E10-80D8-951095FCA18D}" dt="2020-10-12T21:33:29.524" v="7920" actId="20577"/>
          <ac:spMkLst>
            <pc:docMk/>
            <pc:sldMk cId="2334430350" sldId="330"/>
            <ac:spMk id="3" creationId="{55001A84-3A36-4927-A44F-2BB39E2B1C33}"/>
          </ac:spMkLst>
        </pc:spChg>
      </pc:sldChg>
      <pc:sldChg chg="modSp add mod modAnim">
        <pc:chgData name="Ellie Small" userId="2e7173aac0d4d449" providerId="LiveId" clId="{3C521D6A-0532-4E10-80D8-951095FCA18D}" dt="2020-10-11T09:37:28.049" v="7826" actId="179"/>
        <pc:sldMkLst>
          <pc:docMk/>
          <pc:sldMk cId="2661363652" sldId="331"/>
        </pc:sldMkLst>
        <pc:spChg chg="mod">
          <ac:chgData name="Ellie Small" userId="2e7173aac0d4d449" providerId="LiveId" clId="{3C521D6A-0532-4E10-80D8-951095FCA18D}" dt="2020-10-10T04:48:32.822" v="2385" actId="14100"/>
          <ac:spMkLst>
            <pc:docMk/>
            <pc:sldMk cId="2661363652" sldId="331"/>
            <ac:spMk id="2" creationId="{DA0CD55F-603C-4D2A-BE44-42317491026A}"/>
          </ac:spMkLst>
        </pc:spChg>
        <pc:spChg chg="mod">
          <ac:chgData name="Ellie Small" userId="2e7173aac0d4d449" providerId="LiveId" clId="{3C521D6A-0532-4E10-80D8-951095FCA18D}" dt="2020-10-11T09:37:28.049" v="7826" actId="179"/>
          <ac:spMkLst>
            <pc:docMk/>
            <pc:sldMk cId="2661363652" sldId="331"/>
            <ac:spMk id="3" creationId="{55001A84-3A36-4927-A44F-2BB39E2B1C33}"/>
          </ac:spMkLst>
        </pc:spChg>
      </pc:sldChg>
      <pc:sldChg chg="modSp add mod modAnim">
        <pc:chgData name="Ellie Small" userId="2e7173aac0d4d449" providerId="LiveId" clId="{3C521D6A-0532-4E10-80D8-951095FCA18D}" dt="2020-10-12T20:40:58.967" v="7919" actId="27636"/>
        <pc:sldMkLst>
          <pc:docMk/>
          <pc:sldMk cId="2737556813" sldId="332"/>
        </pc:sldMkLst>
        <pc:spChg chg="mod">
          <ac:chgData name="Ellie Small" userId="2e7173aac0d4d449" providerId="LiveId" clId="{3C521D6A-0532-4E10-80D8-951095FCA18D}" dt="2020-10-10T04:51:09.688" v="2474" actId="207"/>
          <ac:spMkLst>
            <pc:docMk/>
            <pc:sldMk cId="2737556813" sldId="332"/>
            <ac:spMk id="2" creationId="{DA0CD55F-603C-4D2A-BE44-42317491026A}"/>
          </ac:spMkLst>
        </pc:spChg>
        <pc:spChg chg="mod">
          <ac:chgData name="Ellie Small" userId="2e7173aac0d4d449" providerId="LiveId" clId="{3C521D6A-0532-4E10-80D8-951095FCA18D}" dt="2020-10-12T20:40:58.967" v="7919" actId="27636"/>
          <ac:spMkLst>
            <pc:docMk/>
            <pc:sldMk cId="2737556813" sldId="332"/>
            <ac:spMk id="3" creationId="{55001A84-3A36-4927-A44F-2BB39E2B1C33}"/>
          </ac:spMkLst>
        </pc:spChg>
      </pc:sldChg>
    </pc:docChg>
  </pc:docChgLst>
  <pc:docChgLst>
    <pc:chgData name="Ellie Small" userId="2e7173aac0d4d449" providerId="LiveId" clId="{D9F95B5B-9E27-4EC8-B876-C68A0B3404F4}"/>
    <pc:docChg chg="undo redo custSel modSld">
      <pc:chgData name="Ellie Small" userId="2e7173aac0d4d449" providerId="LiveId" clId="{D9F95B5B-9E27-4EC8-B876-C68A0B3404F4}" dt="2019-09-15T01:01:20.721" v="2072" actId="114"/>
      <pc:docMkLst>
        <pc:docMk/>
      </pc:docMkLst>
      <pc:sldChg chg="modSp">
        <pc:chgData name="Ellie Small" userId="2e7173aac0d4d449" providerId="LiveId" clId="{D9F95B5B-9E27-4EC8-B876-C68A0B3404F4}" dt="2019-08-23T03:08:22.547" v="1457" actId="20577"/>
        <pc:sldMkLst>
          <pc:docMk/>
          <pc:sldMk cId="4269857569" sldId="256"/>
        </pc:sldMkLst>
        <pc:spChg chg="mod">
          <ac:chgData name="Ellie Small" userId="2e7173aac0d4d449" providerId="LiveId" clId="{D9F95B5B-9E27-4EC8-B876-C68A0B3404F4}" dt="2019-08-23T03:08:12.610" v="1453" actId="6549"/>
          <ac:spMkLst>
            <pc:docMk/>
            <pc:sldMk cId="4269857569" sldId="256"/>
            <ac:spMk id="2" creationId="{00000000-0000-0000-0000-000000000000}"/>
          </ac:spMkLst>
        </pc:spChg>
        <pc:spChg chg="mod">
          <ac:chgData name="Ellie Small" userId="2e7173aac0d4d449" providerId="LiveId" clId="{D9F95B5B-9E27-4EC8-B876-C68A0B3404F4}" dt="2019-08-23T03:08:22.547" v="1457" actId="20577"/>
          <ac:spMkLst>
            <pc:docMk/>
            <pc:sldMk cId="4269857569" sldId="256"/>
            <ac:spMk id="3" creationId="{00000000-0000-0000-0000-000000000000}"/>
          </ac:spMkLst>
        </pc:spChg>
      </pc:sldChg>
      <pc:sldChg chg="modSp">
        <pc:chgData name="Ellie Small" userId="2e7173aac0d4d449" providerId="LiveId" clId="{D9F95B5B-9E27-4EC8-B876-C68A0B3404F4}" dt="2019-08-23T02:49:35.343" v="1302" actId="122"/>
        <pc:sldMkLst>
          <pc:docMk/>
          <pc:sldMk cId="739183143" sldId="257"/>
        </pc:sldMkLst>
        <pc:spChg chg="mod">
          <ac:chgData name="Ellie Small" userId="2e7173aac0d4d449" providerId="LiveId" clId="{D9F95B5B-9E27-4EC8-B876-C68A0B3404F4}" dt="2019-08-23T02:49:35.343" v="1302" actId="122"/>
          <ac:spMkLst>
            <pc:docMk/>
            <pc:sldMk cId="739183143" sldId="257"/>
            <ac:spMk id="2" creationId="{DA0CD55F-603C-4D2A-BE44-42317491026A}"/>
          </ac:spMkLst>
        </pc:spChg>
        <pc:spChg chg="mod">
          <ac:chgData name="Ellie Small" userId="2e7173aac0d4d449" providerId="LiveId" clId="{D9F95B5B-9E27-4EC8-B876-C68A0B3404F4}" dt="2019-08-23T00:14:59.361" v="863" actId="20577"/>
          <ac:spMkLst>
            <pc:docMk/>
            <pc:sldMk cId="739183143" sldId="257"/>
            <ac:spMk id="3" creationId="{55001A84-3A36-4927-A44F-2BB39E2B1C33}"/>
          </ac:spMkLst>
        </pc:spChg>
      </pc:sldChg>
      <pc:sldChg chg="modSp">
        <pc:chgData name="Ellie Small" userId="2e7173aac0d4d449" providerId="LiveId" clId="{D9F95B5B-9E27-4EC8-B876-C68A0B3404F4}" dt="2019-08-23T02:48:38.760" v="1298" actId="14100"/>
        <pc:sldMkLst>
          <pc:docMk/>
          <pc:sldMk cId="671577576" sldId="258"/>
        </pc:sldMkLst>
        <pc:spChg chg="mod">
          <ac:chgData name="Ellie Small" userId="2e7173aac0d4d449" providerId="LiveId" clId="{D9F95B5B-9E27-4EC8-B876-C68A0B3404F4}" dt="2019-08-23T02:48:20.527" v="1295" actId="1076"/>
          <ac:spMkLst>
            <pc:docMk/>
            <pc:sldMk cId="671577576" sldId="258"/>
            <ac:spMk id="2" creationId="{DA0CD55F-603C-4D2A-BE44-42317491026A}"/>
          </ac:spMkLst>
        </pc:spChg>
        <pc:spChg chg="mod">
          <ac:chgData name="Ellie Small" userId="2e7173aac0d4d449" providerId="LiveId" clId="{D9F95B5B-9E27-4EC8-B876-C68A0B3404F4}" dt="2019-08-23T02:48:38.760" v="1298" actId="14100"/>
          <ac:spMkLst>
            <pc:docMk/>
            <pc:sldMk cId="671577576" sldId="258"/>
            <ac:spMk id="3" creationId="{55001A84-3A36-4927-A44F-2BB39E2B1C33}"/>
          </ac:spMkLst>
        </pc:spChg>
      </pc:sldChg>
      <pc:sldChg chg="modSp modAnim">
        <pc:chgData name="Ellie Small" userId="2e7173aac0d4d449" providerId="LiveId" clId="{D9F95B5B-9E27-4EC8-B876-C68A0B3404F4}" dt="2019-09-01T19:30:59.752" v="1555" actId="14100"/>
        <pc:sldMkLst>
          <pc:docMk/>
          <pc:sldMk cId="4286972517" sldId="259"/>
        </pc:sldMkLst>
        <pc:spChg chg="mod">
          <ac:chgData name="Ellie Small" userId="2e7173aac0d4d449" providerId="LiveId" clId="{D9F95B5B-9E27-4EC8-B876-C68A0B3404F4}" dt="2019-09-01T19:30:59.752" v="1555" actId="14100"/>
          <ac:spMkLst>
            <pc:docMk/>
            <pc:sldMk cId="4286972517" sldId="259"/>
            <ac:spMk id="2" creationId="{DA0CD55F-603C-4D2A-BE44-42317491026A}"/>
          </ac:spMkLst>
        </pc:spChg>
        <pc:graphicFrameChg chg="modGraphic">
          <ac:chgData name="Ellie Small" userId="2e7173aac0d4d449" providerId="LiveId" clId="{D9F95B5B-9E27-4EC8-B876-C68A0B3404F4}" dt="2019-08-23T02:38:26.361" v="1272" actId="20577"/>
          <ac:graphicFrameMkLst>
            <pc:docMk/>
            <pc:sldMk cId="4286972517" sldId="259"/>
            <ac:graphicFrameMk id="5" creationId="{9E278158-70D9-4777-9839-2FDE4A1513F1}"/>
          </ac:graphicFrameMkLst>
        </pc:graphicFrameChg>
      </pc:sldChg>
      <pc:sldChg chg="modSp modAnim">
        <pc:chgData name="Ellie Small" userId="2e7173aac0d4d449" providerId="LiveId" clId="{D9F95B5B-9E27-4EC8-B876-C68A0B3404F4}" dt="2019-08-26T03:44:45.628" v="1542"/>
        <pc:sldMkLst>
          <pc:docMk/>
          <pc:sldMk cId="3165814184" sldId="260"/>
        </pc:sldMkLst>
        <pc:spChg chg="mod">
          <ac:chgData name="Ellie Small" userId="2e7173aac0d4d449" providerId="LiveId" clId="{D9F95B5B-9E27-4EC8-B876-C68A0B3404F4}" dt="2019-08-23T02:50:15.326" v="1306" actId="14100"/>
          <ac:spMkLst>
            <pc:docMk/>
            <pc:sldMk cId="3165814184" sldId="260"/>
            <ac:spMk id="2" creationId="{DA0CD55F-603C-4D2A-BE44-42317491026A}"/>
          </ac:spMkLst>
        </pc:spChg>
        <pc:spChg chg="mod">
          <ac:chgData name="Ellie Small" userId="2e7173aac0d4d449" providerId="LiveId" clId="{D9F95B5B-9E27-4EC8-B876-C68A0B3404F4}" dt="2019-08-26T03:44:07.216" v="1534" actId="20577"/>
          <ac:spMkLst>
            <pc:docMk/>
            <pc:sldMk cId="3165814184" sldId="260"/>
            <ac:spMk id="3" creationId="{55001A84-3A36-4927-A44F-2BB39E2B1C33}"/>
          </ac:spMkLst>
        </pc:spChg>
        <pc:spChg chg="mod">
          <ac:chgData name="Ellie Small" userId="2e7173aac0d4d449" providerId="LiveId" clId="{D9F95B5B-9E27-4EC8-B876-C68A0B3404F4}" dt="2019-08-26T03:43:55.127" v="1530" actId="1035"/>
          <ac:spMkLst>
            <pc:docMk/>
            <pc:sldMk cId="3165814184" sldId="260"/>
            <ac:spMk id="5" creationId="{7D0D5D4C-CA1E-47A7-9A3B-C7C596916C81}"/>
          </ac:spMkLst>
        </pc:spChg>
        <pc:spChg chg="mod">
          <ac:chgData name="Ellie Small" userId="2e7173aac0d4d449" providerId="LiveId" clId="{D9F95B5B-9E27-4EC8-B876-C68A0B3404F4}" dt="2019-08-26T03:43:55.127" v="1530" actId="1035"/>
          <ac:spMkLst>
            <pc:docMk/>
            <pc:sldMk cId="3165814184" sldId="260"/>
            <ac:spMk id="6" creationId="{B3D38A45-1A06-4746-B059-CF821480D1BA}"/>
          </ac:spMkLst>
        </pc:spChg>
        <pc:spChg chg="mod">
          <ac:chgData name="Ellie Small" userId="2e7173aac0d4d449" providerId="LiveId" clId="{D9F95B5B-9E27-4EC8-B876-C68A0B3404F4}" dt="2019-08-26T03:43:55.127" v="1530" actId="1035"/>
          <ac:spMkLst>
            <pc:docMk/>
            <pc:sldMk cId="3165814184" sldId="260"/>
            <ac:spMk id="7" creationId="{155FDC2E-4CF9-4BBE-B32B-D4226F1C3145}"/>
          </ac:spMkLst>
        </pc:spChg>
        <pc:spChg chg="mod">
          <ac:chgData name="Ellie Small" userId="2e7173aac0d4d449" providerId="LiveId" clId="{D9F95B5B-9E27-4EC8-B876-C68A0B3404F4}" dt="2019-08-26T03:43:55.127" v="1530" actId="1035"/>
          <ac:spMkLst>
            <pc:docMk/>
            <pc:sldMk cId="3165814184" sldId="260"/>
            <ac:spMk id="8" creationId="{8B0BB4A0-1853-40D9-B63C-D87FCE71BD25}"/>
          </ac:spMkLst>
        </pc:spChg>
      </pc:sldChg>
      <pc:sldChg chg="modSp">
        <pc:chgData name="Ellie Small" userId="2e7173aac0d4d449" providerId="LiveId" clId="{D9F95B5B-9E27-4EC8-B876-C68A0B3404F4}" dt="2019-08-23T02:56:36.811" v="1370" actId="1035"/>
        <pc:sldMkLst>
          <pc:docMk/>
          <pc:sldMk cId="694242503" sldId="261"/>
        </pc:sldMkLst>
        <pc:spChg chg="mod">
          <ac:chgData name="Ellie Small" userId="2e7173aac0d4d449" providerId="LiveId" clId="{D9F95B5B-9E27-4EC8-B876-C68A0B3404F4}" dt="2019-08-23T02:56:28.748" v="1353" actId="14100"/>
          <ac:spMkLst>
            <pc:docMk/>
            <pc:sldMk cId="694242503" sldId="261"/>
            <ac:spMk id="2" creationId="{DA0CD55F-603C-4D2A-BE44-42317491026A}"/>
          </ac:spMkLst>
        </pc:spChg>
        <pc:spChg chg="mod">
          <ac:chgData name="Ellie Small" userId="2e7173aac0d4d449" providerId="LiveId" clId="{D9F95B5B-9E27-4EC8-B876-C68A0B3404F4}" dt="2019-08-23T02:56:36.811" v="1370" actId="1035"/>
          <ac:spMkLst>
            <pc:docMk/>
            <pc:sldMk cId="694242503" sldId="261"/>
            <ac:spMk id="3" creationId="{55001A84-3A36-4927-A44F-2BB39E2B1C33}"/>
          </ac:spMkLst>
        </pc:spChg>
        <pc:spChg chg="mod">
          <ac:chgData name="Ellie Small" userId="2e7173aac0d4d449" providerId="LiveId" clId="{D9F95B5B-9E27-4EC8-B876-C68A0B3404F4}" dt="2019-08-23T02:56:36.811" v="1370" actId="1035"/>
          <ac:spMkLst>
            <pc:docMk/>
            <pc:sldMk cId="694242503" sldId="261"/>
            <ac:spMk id="9" creationId="{0BC0AF07-A5CF-4D96-8882-92FBF8AAEE24}"/>
          </ac:spMkLst>
        </pc:spChg>
        <pc:spChg chg="mod">
          <ac:chgData name="Ellie Small" userId="2e7173aac0d4d449" providerId="LiveId" clId="{D9F95B5B-9E27-4EC8-B876-C68A0B3404F4}" dt="2019-08-23T02:56:36.811" v="1370" actId="1035"/>
          <ac:spMkLst>
            <pc:docMk/>
            <pc:sldMk cId="694242503" sldId="261"/>
            <ac:spMk id="10" creationId="{93CF9FD7-4282-4E3B-8AEA-D1A47F1A3264}"/>
          </ac:spMkLst>
        </pc:spChg>
        <pc:spChg chg="mod">
          <ac:chgData name="Ellie Small" userId="2e7173aac0d4d449" providerId="LiveId" clId="{D9F95B5B-9E27-4EC8-B876-C68A0B3404F4}" dt="2019-08-23T02:56:36.811" v="1370" actId="1035"/>
          <ac:spMkLst>
            <pc:docMk/>
            <pc:sldMk cId="694242503" sldId="261"/>
            <ac:spMk id="11" creationId="{637BD5BB-34AF-41F1-BC77-2180DF9BCED4}"/>
          </ac:spMkLst>
        </pc:spChg>
      </pc:sldChg>
      <pc:sldChg chg="modSp modAnim">
        <pc:chgData name="Ellie Small" userId="2e7173aac0d4d449" providerId="LiveId" clId="{D9F95B5B-9E27-4EC8-B876-C68A0B3404F4}" dt="2019-08-26T03:36:48.568" v="1470"/>
        <pc:sldMkLst>
          <pc:docMk/>
          <pc:sldMk cId="2523096719" sldId="262"/>
        </pc:sldMkLst>
        <pc:spChg chg="mod">
          <ac:chgData name="Ellie Small" userId="2e7173aac0d4d449" providerId="LiveId" clId="{D9F95B5B-9E27-4EC8-B876-C68A0B3404F4}" dt="2019-08-23T02:56:50.184" v="1373" actId="14100"/>
          <ac:spMkLst>
            <pc:docMk/>
            <pc:sldMk cId="2523096719" sldId="262"/>
            <ac:spMk id="2" creationId="{DA0CD55F-603C-4D2A-BE44-42317491026A}"/>
          </ac:spMkLst>
        </pc:spChg>
        <pc:spChg chg="mod">
          <ac:chgData name="Ellie Small" userId="2e7173aac0d4d449" providerId="LiveId" clId="{D9F95B5B-9E27-4EC8-B876-C68A0B3404F4}" dt="2019-08-23T02:57:54.976" v="1377" actId="1076"/>
          <ac:spMkLst>
            <pc:docMk/>
            <pc:sldMk cId="2523096719" sldId="262"/>
            <ac:spMk id="3" creationId="{55001A84-3A36-4927-A44F-2BB39E2B1C33}"/>
          </ac:spMkLst>
        </pc:spChg>
        <pc:spChg chg="mod">
          <ac:chgData name="Ellie Small" userId="2e7173aac0d4d449" providerId="LiveId" clId="{D9F95B5B-9E27-4EC8-B876-C68A0B3404F4}" dt="2019-08-23T02:58:05.575" v="1379" actId="1076"/>
          <ac:spMkLst>
            <pc:docMk/>
            <pc:sldMk cId="2523096719" sldId="262"/>
            <ac:spMk id="8" creationId="{72116B70-85D6-4F7E-BFFC-A794AC58F773}"/>
          </ac:spMkLst>
        </pc:spChg>
        <pc:spChg chg="mod">
          <ac:chgData name="Ellie Small" userId="2e7173aac0d4d449" providerId="LiveId" clId="{D9F95B5B-9E27-4EC8-B876-C68A0B3404F4}" dt="2019-08-23T02:57:59.364" v="1378" actId="1076"/>
          <ac:spMkLst>
            <pc:docMk/>
            <pc:sldMk cId="2523096719" sldId="262"/>
            <ac:spMk id="12" creationId="{00CED95F-8BBF-4F9C-A048-7D7065B68A18}"/>
          </ac:spMkLst>
        </pc:spChg>
      </pc:sldChg>
      <pc:sldChg chg="modSp modAnim">
        <pc:chgData name="Ellie Small" userId="2e7173aac0d4d449" providerId="LiveId" clId="{D9F95B5B-9E27-4EC8-B876-C68A0B3404F4}" dt="2019-08-26T03:37:50.757" v="1474"/>
        <pc:sldMkLst>
          <pc:docMk/>
          <pc:sldMk cId="1027389628" sldId="263"/>
        </pc:sldMkLst>
        <pc:spChg chg="mod">
          <ac:chgData name="Ellie Small" userId="2e7173aac0d4d449" providerId="LiveId" clId="{D9F95B5B-9E27-4EC8-B876-C68A0B3404F4}" dt="2019-08-23T02:58:19.200" v="1382" actId="14100"/>
          <ac:spMkLst>
            <pc:docMk/>
            <pc:sldMk cId="1027389628" sldId="263"/>
            <ac:spMk id="2" creationId="{DA0CD55F-603C-4D2A-BE44-42317491026A}"/>
          </ac:spMkLst>
        </pc:spChg>
        <pc:spChg chg="mod">
          <ac:chgData name="Ellie Small" userId="2e7173aac0d4d449" providerId="LiveId" clId="{D9F95B5B-9E27-4EC8-B876-C68A0B3404F4}" dt="2019-08-23T02:59:24.094" v="1396" actId="1035"/>
          <ac:spMkLst>
            <pc:docMk/>
            <pc:sldMk cId="1027389628" sldId="263"/>
            <ac:spMk id="3" creationId="{55001A84-3A36-4927-A44F-2BB39E2B1C33}"/>
          </ac:spMkLst>
        </pc:spChg>
        <pc:spChg chg="mod">
          <ac:chgData name="Ellie Small" userId="2e7173aac0d4d449" providerId="LiveId" clId="{D9F95B5B-9E27-4EC8-B876-C68A0B3404F4}" dt="2019-08-23T02:59:24.094" v="1396" actId="1035"/>
          <ac:spMkLst>
            <pc:docMk/>
            <pc:sldMk cId="1027389628" sldId="263"/>
            <ac:spMk id="7" creationId="{94A050B2-F9D6-496A-A053-1963DB1E05AC}"/>
          </ac:spMkLst>
        </pc:spChg>
        <pc:spChg chg="mod">
          <ac:chgData name="Ellie Small" userId="2e7173aac0d4d449" providerId="LiveId" clId="{D9F95B5B-9E27-4EC8-B876-C68A0B3404F4}" dt="2019-08-23T02:59:24.094" v="1396" actId="1035"/>
          <ac:spMkLst>
            <pc:docMk/>
            <pc:sldMk cId="1027389628" sldId="263"/>
            <ac:spMk id="12" creationId="{00CED95F-8BBF-4F9C-A048-7D7065B68A18}"/>
          </ac:spMkLst>
        </pc:spChg>
      </pc:sldChg>
      <pc:sldChg chg="modSp modAnim">
        <pc:chgData name="Ellie Small" userId="2e7173aac0d4d449" providerId="LiveId" clId="{D9F95B5B-9E27-4EC8-B876-C68A0B3404F4}" dt="2019-09-01T19:31:29.571" v="1572" actId="1035"/>
        <pc:sldMkLst>
          <pc:docMk/>
          <pc:sldMk cId="265237843" sldId="264"/>
        </pc:sldMkLst>
        <pc:spChg chg="mod">
          <ac:chgData name="Ellie Small" userId="2e7173aac0d4d449" providerId="LiveId" clId="{D9F95B5B-9E27-4EC8-B876-C68A0B3404F4}" dt="2019-08-23T02:59:36.646" v="1399" actId="14100"/>
          <ac:spMkLst>
            <pc:docMk/>
            <pc:sldMk cId="265237843" sldId="264"/>
            <ac:spMk id="2" creationId="{DA0CD55F-603C-4D2A-BE44-42317491026A}"/>
          </ac:spMkLst>
        </pc:spChg>
        <pc:spChg chg="mod">
          <ac:chgData name="Ellie Small" userId="2e7173aac0d4d449" providerId="LiveId" clId="{D9F95B5B-9E27-4EC8-B876-C68A0B3404F4}" dt="2019-09-01T19:31:29.571" v="1572" actId="1035"/>
          <ac:spMkLst>
            <pc:docMk/>
            <pc:sldMk cId="265237843" sldId="264"/>
            <ac:spMk id="3" creationId="{55001A84-3A36-4927-A44F-2BB39E2B1C33}"/>
          </ac:spMkLst>
        </pc:spChg>
        <pc:spChg chg="mod">
          <ac:chgData name="Ellie Small" userId="2e7173aac0d4d449" providerId="LiveId" clId="{D9F95B5B-9E27-4EC8-B876-C68A0B3404F4}" dt="2019-09-01T19:31:29.571" v="1572" actId="1035"/>
          <ac:spMkLst>
            <pc:docMk/>
            <pc:sldMk cId="265237843" sldId="264"/>
            <ac:spMk id="8" creationId="{63318C74-1443-4228-8EDB-2637ECFD6303}"/>
          </ac:spMkLst>
        </pc:spChg>
        <pc:spChg chg="mod">
          <ac:chgData name="Ellie Small" userId="2e7173aac0d4d449" providerId="LiveId" clId="{D9F95B5B-9E27-4EC8-B876-C68A0B3404F4}" dt="2019-09-01T19:31:29.571" v="1572" actId="1035"/>
          <ac:spMkLst>
            <pc:docMk/>
            <pc:sldMk cId="265237843" sldId="264"/>
            <ac:spMk id="9" creationId="{5765656E-1BD9-4CC3-911D-B3196E33F25F}"/>
          </ac:spMkLst>
        </pc:spChg>
        <pc:spChg chg="mod">
          <ac:chgData name="Ellie Small" userId="2e7173aac0d4d449" providerId="LiveId" clId="{D9F95B5B-9E27-4EC8-B876-C68A0B3404F4}" dt="2019-09-01T19:31:29.571" v="1572" actId="1035"/>
          <ac:spMkLst>
            <pc:docMk/>
            <pc:sldMk cId="265237843" sldId="264"/>
            <ac:spMk id="12" creationId="{00CED95F-8BBF-4F9C-A048-7D7065B68A18}"/>
          </ac:spMkLst>
        </pc:spChg>
      </pc:sldChg>
      <pc:sldChg chg="modSp modAnim">
        <pc:chgData name="Ellie Small" userId="2e7173aac0d4d449" providerId="LiveId" clId="{D9F95B5B-9E27-4EC8-B876-C68A0B3404F4}" dt="2019-08-26T03:40:46.038" v="1488"/>
        <pc:sldMkLst>
          <pc:docMk/>
          <pc:sldMk cId="567937674" sldId="265"/>
        </pc:sldMkLst>
        <pc:spChg chg="mod">
          <ac:chgData name="Ellie Small" userId="2e7173aac0d4d449" providerId="LiveId" clId="{D9F95B5B-9E27-4EC8-B876-C68A0B3404F4}" dt="2019-08-23T03:00:46.355" v="1408" actId="14100"/>
          <ac:spMkLst>
            <pc:docMk/>
            <pc:sldMk cId="567937674" sldId="265"/>
            <ac:spMk id="2" creationId="{DA0CD55F-603C-4D2A-BE44-42317491026A}"/>
          </ac:spMkLst>
        </pc:spChg>
        <pc:spChg chg="mod">
          <ac:chgData name="Ellie Small" userId="2e7173aac0d4d449" providerId="LiveId" clId="{D9F95B5B-9E27-4EC8-B876-C68A0B3404F4}" dt="2019-08-23T03:01:32.795" v="1410" actId="179"/>
          <ac:spMkLst>
            <pc:docMk/>
            <pc:sldMk cId="567937674" sldId="265"/>
            <ac:spMk id="3" creationId="{55001A84-3A36-4927-A44F-2BB39E2B1C33}"/>
          </ac:spMkLst>
        </pc:spChg>
        <pc:spChg chg="mod">
          <ac:chgData name="Ellie Small" userId="2e7173aac0d4d449" providerId="LiveId" clId="{D9F95B5B-9E27-4EC8-B876-C68A0B3404F4}" dt="2019-08-23T03:01:49.406" v="1412" actId="1076"/>
          <ac:spMkLst>
            <pc:docMk/>
            <pc:sldMk cId="567937674" sldId="265"/>
            <ac:spMk id="11" creationId="{12F586D3-CD9C-474A-8149-100988E6B693}"/>
          </ac:spMkLst>
        </pc:spChg>
        <pc:spChg chg="mod">
          <ac:chgData name="Ellie Small" userId="2e7173aac0d4d449" providerId="LiveId" clId="{D9F95B5B-9E27-4EC8-B876-C68A0B3404F4}" dt="2019-08-23T03:02:13.943" v="1414" actId="2711"/>
          <ac:spMkLst>
            <pc:docMk/>
            <pc:sldMk cId="567937674" sldId="265"/>
            <ac:spMk id="13" creationId="{0C9F6535-F91E-469F-91E0-E60754431AAB}"/>
          </ac:spMkLst>
        </pc:spChg>
        <pc:spChg chg="mod">
          <ac:chgData name="Ellie Small" userId="2e7173aac0d4d449" providerId="LiveId" clId="{D9F95B5B-9E27-4EC8-B876-C68A0B3404F4}" dt="2019-08-23T03:02:04.681" v="1413" actId="2711"/>
          <ac:spMkLst>
            <pc:docMk/>
            <pc:sldMk cId="567937674" sldId="265"/>
            <ac:spMk id="14" creationId="{51DA4D87-ED00-49F0-857F-00965B5E0199}"/>
          </ac:spMkLst>
        </pc:spChg>
      </pc:sldChg>
      <pc:sldChg chg="modSp modAnim">
        <pc:chgData name="Ellie Small" userId="2e7173aac0d4d449" providerId="LiveId" clId="{D9F95B5B-9E27-4EC8-B876-C68A0B3404F4}" dt="2019-09-15T01:01:20.721" v="2072" actId="114"/>
        <pc:sldMkLst>
          <pc:docMk/>
          <pc:sldMk cId="3126147523" sldId="266"/>
        </pc:sldMkLst>
        <pc:spChg chg="mod">
          <ac:chgData name="Ellie Small" userId="2e7173aac0d4d449" providerId="LiveId" clId="{D9F95B5B-9E27-4EC8-B876-C68A0B3404F4}" dt="2019-08-23T03:06:29.642" v="1445" actId="20577"/>
          <ac:spMkLst>
            <pc:docMk/>
            <pc:sldMk cId="3126147523" sldId="266"/>
            <ac:spMk id="2" creationId="{DA0CD55F-603C-4D2A-BE44-42317491026A}"/>
          </ac:spMkLst>
        </pc:spChg>
        <pc:spChg chg="mod">
          <ac:chgData name="Ellie Small" userId="2e7173aac0d4d449" providerId="LiveId" clId="{D9F95B5B-9E27-4EC8-B876-C68A0B3404F4}" dt="2019-09-15T01:01:20.721" v="2072" actId="114"/>
          <ac:spMkLst>
            <pc:docMk/>
            <pc:sldMk cId="3126147523" sldId="266"/>
            <ac:spMk id="3" creationId="{55001A84-3A36-4927-A44F-2BB39E2B1C33}"/>
          </ac:spMkLst>
        </pc:spChg>
        <pc:spChg chg="mod">
          <ac:chgData name="Ellie Small" userId="2e7173aac0d4d449" providerId="LiveId" clId="{D9F95B5B-9E27-4EC8-B876-C68A0B3404F4}" dt="2019-09-15T01:00:02.805" v="2066" actId="1076"/>
          <ac:spMkLst>
            <pc:docMk/>
            <pc:sldMk cId="3126147523" sldId="266"/>
            <ac:spMk id="9" creationId="{9CB30111-E08C-405C-9510-3EB2F7747FB4}"/>
          </ac:spMkLst>
        </pc:spChg>
      </pc:sldChg>
      <pc:sldChg chg="modSp modAnim">
        <pc:chgData name="Ellie Small" userId="2e7173aac0d4d449" providerId="LiveId" clId="{D9F95B5B-9E27-4EC8-B876-C68A0B3404F4}" dt="2019-09-01T19:30:42.641" v="1553" actId="255"/>
        <pc:sldMkLst>
          <pc:docMk/>
          <pc:sldMk cId="2842397445" sldId="267"/>
        </pc:sldMkLst>
        <pc:spChg chg="mod">
          <ac:chgData name="Ellie Small" userId="2e7173aac0d4d449" providerId="LiveId" clId="{D9F95B5B-9E27-4EC8-B876-C68A0B3404F4}" dt="2019-09-01T19:30:42.641" v="1553" actId="255"/>
          <ac:spMkLst>
            <pc:docMk/>
            <pc:sldMk cId="2842397445" sldId="267"/>
            <ac:spMk id="5" creationId="{00000000-0000-0000-0000-000000000000}"/>
          </ac:spMkLst>
        </pc:spChg>
        <pc:spChg chg="mod">
          <ac:chgData name="Ellie Small" userId="2e7173aac0d4d449" providerId="LiveId" clId="{D9F95B5B-9E27-4EC8-B876-C68A0B3404F4}" dt="2019-08-23T02:45:00.738" v="1278" actId="1076"/>
          <ac:spMkLst>
            <pc:docMk/>
            <pc:sldMk cId="2842397445" sldId="267"/>
            <ac:spMk id="7" creationId="{72F861AD-D2B0-4ECF-9774-06237EC7BB74}"/>
          </ac:spMkLst>
        </pc:spChg>
      </pc:sldChg>
    </pc:docChg>
  </pc:docChgLst>
  <pc:docChgLst>
    <pc:chgData name="Ellie " userId="2e7173aac0d4d449" providerId="LiveId" clId="{54F804AA-2191-444D-94AE-8131C6C0A0D3}"/>
    <pc:docChg chg="undo redo custSel addSld modSld sldOrd">
      <pc:chgData name="Ellie " userId="2e7173aac0d4d449" providerId="LiveId" clId="{54F804AA-2191-444D-94AE-8131C6C0A0D3}" dt="2019-08-19T21:38:50.279" v="512" actId="20577"/>
      <pc:docMkLst>
        <pc:docMk/>
      </pc:docMkLst>
      <pc:sldChg chg="modSp">
        <pc:chgData name="Ellie " userId="2e7173aac0d4d449" providerId="LiveId" clId="{54F804AA-2191-444D-94AE-8131C6C0A0D3}" dt="2019-08-19T21:33:21.127" v="353" actId="20577"/>
        <pc:sldMkLst>
          <pc:docMk/>
          <pc:sldMk cId="4269857569" sldId="256"/>
        </pc:sldMkLst>
        <pc:spChg chg="mod">
          <ac:chgData name="Ellie " userId="2e7173aac0d4d449" providerId="LiveId" clId="{54F804AA-2191-444D-94AE-8131C6C0A0D3}" dt="2019-08-19T21:33:21.127" v="353" actId="20577"/>
          <ac:spMkLst>
            <pc:docMk/>
            <pc:sldMk cId="4269857569" sldId="256"/>
            <ac:spMk id="2" creationId="{00000000-0000-0000-0000-000000000000}"/>
          </ac:spMkLst>
        </pc:spChg>
      </pc:sldChg>
      <pc:sldChg chg="modSp">
        <pc:chgData name="Ellie " userId="2e7173aac0d4d449" providerId="LiveId" clId="{54F804AA-2191-444D-94AE-8131C6C0A0D3}" dt="2019-08-19T21:03:19.858" v="2" actId="20577"/>
        <pc:sldMkLst>
          <pc:docMk/>
          <pc:sldMk cId="739183143" sldId="257"/>
        </pc:sldMkLst>
        <pc:spChg chg="mod">
          <ac:chgData name="Ellie " userId="2e7173aac0d4d449" providerId="LiveId" clId="{54F804AA-2191-444D-94AE-8131C6C0A0D3}" dt="2019-08-19T21:03:19.858" v="2" actId="20577"/>
          <ac:spMkLst>
            <pc:docMk/>
            <pc:sldMk cId="739183143" sldId="257"/>
            <ac:spMk id="3" creationId="{55001A84-3A36-4927-A44F-2BB39E2B1C33}"/>
          </ac:spMkLst>
        </pc:spChg>
      </pc:sldChg>
      <pc:sldChg chg="ord">
        <pc:chgData name="Ellie " userId="2e7173aac0d4d449" providerId="LiveId" clId="{54F804AA-2191-444D-94AE-8131C6C0A0D3}" dt="2019-08-19T21:03:57.783" v="3"/>
        <pc:sldMkLst>
          <pc:docMk/>
          <pc:sldMk cId="4286972517" sldId="259"/>
        </pc:sldMkLst>
      </pc:sldChg>
      <pc:sldChg chg="addSp modSp add ord modAnim">
        <pc:chgData name="Ellie " userId="2e7173aac0d4d449" providerId="LiveId" clId="{54F804AA-2191-444D-94AE-8131C6C0A0D3}" dt="2019-08-19T21:07:06.393" v="63" actId="1038"/>
        <pc:sldMkLst>
          <pc:docMk/>
          <pc:sldMk cId="3165814184" sldId="260"/>
        </pc:sldMkLst>
        <pc:spChg chg="mod">
          <ac:chgData name="Ellie " userId="2e7173aac0d4d449" providerId="LiveId" clId="{54F804AA-2191-444D-94AE-8131C6C0A0D3}" dt="2019-08-19T21:05:38.145" v="30" actId="6549"/>
          <ac:spMkLst>
            <pc:docMk/>
            <pc:sldMk cId="3165814184" sldId="260"/>
            <ac:spMk id="2" creationId="{DA0CD55F-603C-4D2A-BE44-42317491026A}"/>
          </ac:spMkLst>
        </pc:spChg>
        <pc:spChg chg="mod">
          <ac:chgData name="Ellie " userId="2e7173aac0d4d449" providerId="LiveId" clId="{54F804AA-2191-444D-94AE-8131C6C0A0D3}" dt="2019-08-19T21:06:35.272" v="40" actId="27636"/>
          <ac:spMkLst>
            <pc:docMk/>
            <pc:sldMk cId="3165814184" sldId="260"/>
            <ac:spMk id="3" creationId="{55001A84-3A36-4927-A44F-2BB39E2B1C33}"/>
          </ac:spMkLst>
        </pc:spChg>
        <pc:spChg chg="add mod">
          <ac:chgData name="Ellie " userId="2e7173aac0d4d449" providerId="LiveId" clId="{54F804AA-2191-444D-94AE-8131C6C0A0D3}" dt="2019-08-19T21:07:06.393" v="63" actId="1038"/>
          <ac:spMkLst>
            <pc:docMk/>
            <pc:sldMk cId="3165814184" sldId="260"/>
            <ac:spMk id="5" creationId="{7D0D5D4C-CA1E-47A7-9A3B-C7C596916C81}"/>
          </ac:spMkLst>
        </pc:spChg>
        <pc:spChg chg="add mod">
          <ac:chgData name="Ellie " userId="2e7173aac0d4d449" providerId="LiveId" clId="{54F804AA-2191-444D-94AE-8131C6C0A0D3}" dt="2019-08-19T21:07:06.393" v="63" actId="1038"/>
          <ac:spMkLst>
            <pc:docMk/>
            <pc:sldMk cId="3165814184" sldId="260"/>
            <ac:spMk id="6" creationId="{B3D38A45-1A06-4746-B059-CF821480D1BA}"/>
          </ac:spMkLst>
        </pc:spChg>
        <pc:spChg chg="add mod">
          <ac:chgData name="Ellie " userId="2e7173aac0d4d449" providerId="LiveId" clId="{54F804AA-2191-444D-94AE-8131C6C0A0D3}" dt="2019-08-19T21:07:06.393" v="63" actId="1038"/>
          <ac:spMkLst>
            <pc:docMk/>
            <pc:sldMk cId="3165814184" sldId="260"/>
            <ac:spMk id="7" creationId="{155FDC2E-4CF9-4BBE-B32B-D4226F1C3145}"/>
          </ac:spMkLst>
        </pc:spChg>
        <pc:spChg chg="add mod">
          <ac:chgData name="Ellie " userId="2e7173aac0d4d449" providerId="LiveId" clId="{54F804AA-2191-444D-94AE-8131C6C0A0D3}" dt="2019-08-19T21:07:06.393" v="63" actId="1038"/>
          <ac:spMkLst>
            <pc:docMk/>
            <pc:sldMk cId="3165814184" sldId="260"/>
            <ac:spMk id="8" creationId="{8B0BB4A0-1853-40D9-B63C-D87FCE71BD25}"/>
          </ac:spMkLst>
        </pc:spChg>
      </pc:sldChg>
      <pc:sldChg chg="addSp delSp modSp add modAnim">
        <pc:chgData name="Ellie " userId="2e7173aac0d4d449" providerId="LiveId" clId="{54F804AA-2191-444D-94AE-8131C6C0A0D3}" dt="2019-08-19T21:09:22.080" v="124" actId="1037"/>
        <pc:sldMkLst>
          <pc:docMk/>
          <pc:sldMk cId="694242503" sldId="261"/>
        </pc:sldMkLst>
        <pc:spChg chg="mod">
          <ac:chgData name="Ellie " userId="2e7173aac0d4d449" providerId="LiveId" clId="{54F804AA-2191-444D-94AE-8131C6C0A0D3}" dt="2019-08-19T21:07:31.273" v="68" actId="20577"/>
          <ac:spMkLst>
            <pc:docMk/>
            <pc:sldMk cId="694242503" sldId="261"/>
            <ac:spMk id="2" creationId="{DA0CD55F-603C-4D2A-BE44-42317491026A}"/>
          </ac:spMkLst>
        </pc:spChg>
        <pc:spChg chg="mod">
          <ac:chgData name="Ellie " userId="2e7173aac0d4d449" providerId="LiveId" clId="{54F804AA-2191-444D-94AE-8131C6C0A0D3}" dt="2019-08-19T21:07:52.483" v="72" actId="27636"/>
          <ac:spMkLst>
            <pc:docMk/>
            <pc:sldMk cId="694242503" sldId="261"/>
            <ac:spMk id="3" creationId="{55001A84-3A36-4927-A44F-2BB39E2B1C33}"/>
          </ac:spMkLst>
        </pc:spChg>
        <pc:spChg chg="del">
          <ac:chgData name="Ellie " userId="2e7173aac0d4d449" providerId="LiveId" clId="{54F804AA-2191-444D-94AE-8131C6C0A0D3}" dt="2019-08-19T21:07:55.669" v="73" actId="478"/>
          <ac:spMkLst>
            <pc:docMk/>
            <pc:sldMk cId="694242503" sldId="261"/>
            <ac:spMk id="5" creationId="{7D0D5D4C-CA1E-47A7-9A3B-C7C596916C81}"/>
          </ac:spMkLst>
        </pc:spChg>
        <pc:spChg chg="del">
          <ac:chgData name="Ellie " userId="2e7173aac0d4d449" providerId="LiveId" clId="{54F804AA-2191-444D-94AE-8131C6C0A0D3}" dt="2019-08-19T21:07:55.669" v="73" actId="478"/>
          <ac:spMkLst>
            <pc:docMk/>
            <pc:sldMk cId="694242503" sldId="261"/>
            <ac:spMk id="6" creationId="{B3D38A45-1A06-4746-B059-CF821480D1BA}"/>
          </ac:spMkLst>
        </pc:spChg>
        <pc:spChg chg="del">
          <ac:chgData name="Ellie " userId="2e7173aac0d4d449" providerId="LiveId" clId="{54F804AA-2191-444D-94AE-8131C6C0A0D3}" dt="2019-08-19T21:07:55.669" v="73" actId="478"/>
          <ac:spMkLst>
            <pc:docMk/>
            <pc:sldMk cId="694242503" sldId="261"/>
            <ac:spMk id="7" creationId="{155FDC2E-4CF9-4BBE-B32B-D4226F1C3145}"/>
          </ac:spMkLst>
        </pc:spChg>
        <pc:spChg chg="del">
          <ac:chgData name="Ellie " userId="2e7173aac0d4d449" providerId="LiveId" clId="{54F804AA-2191-444D-94AE-8131C6C0A0D3}" dt="2019-08-19T21:07:55.669" v="73" actId="478"/>
          <ac:spMkLst>
            <pc:docMk/>
            <pc:sldMk cId="694242503" sldId="261"/>
            <ac:spMk id="8" creationId="{8B0BB4A0-1853-40D9-B63C-D87FCE71BD25}"/>
          </ac:spMkLst>
        </pc:spChg>
        <pc:spChg chg="add mod">
          <ac:chgData name="Ellie " userId="2e7173aac0d4d449" providerId="LiveId" clId="{54F804AA-2191-444D-94AE-8131C6C0A0D3}" dt="2019-08-19T21:09:02.422" v="80" actId="1076"/>
          <ac:spMkLst>
            <pc:docMk/>
            <pc:sldMk cId="694242503" sldId="261"/>
            <ac:spMk id="9" creationId="{0BC0AF07-A5CF-4D96-8882-92FBF8AAEE24}"/>
          </ac:spMkLst>
        </pc:spChg>
        <pc:spChg chg="add mod">
          <ac:chgData name="Ellie " userId="2e7173aac0d4d449" providerId="LiveId" clId="{54F804AA-2191-444D-94AE-8131C6C0A0D3}" dt="2019-08-19T21:09:22.080" v="124" actId="1037"/>
          <ac:spMkLst>
            <pc:docMk/>
            <pc:sldMk cId="694242503" sldId="261"/>
            <ac:spMk id="10" creationId="{93CF9FD7-4282-4E3B-8AEA-D1A47F1A3264}"/>
          </ac:spMkLst>
        </pc:spChg>
        <pc:spChg chg="add mod">
          <ac:chgData name="Ellie " userId="2e7173aac0d4d449" providerId="LiveId" clId="{54F804AA-2191-444D-94AE-8131C6C0A0D3}" dt="2019-08-19T21:09:22.080" v="124" actId="1037"/>
          <ac:spMkLst>
            <pc:docMk/>
            <pc:sldMk cId="694242503" sldId="261"/>
            <ac:spMk id="11" creationId="{637BD5BB-34AF-41F1-BC77-2180DF9BCED4}"/>
          </ac:spMkLst>
        </pc:spChg>
      </pc:sldChg>
      <pc:sldChg chg="addSp delSp modSp add delAnim modAnim">
        <pc:chgData name="Ellie " userId="2e7173aac0d4d449" providerId="LiveId" clId="{54F804AA-2191-444D-94AE-8131C6C0A0D3}" dt="2019-08-19T21:14:38.771" v="231" actId="20577"/>
        <pc:sldMkLst>
          <pc:docMk/>
          <pc:sldMk cId="2523096719" sldId="262"/>
        </pc:sldMkLst>
        <pc:spChg chg="mod">
          <ac:chgData name="Ellie " userId="2e7173aac0d4d449" providerId="LiveId" clId="{54F804AA-2191-444D-94AE-8131C6C0A0D3}" dt="2019-08-19T21:09:58.370" v="144" actId="20577"/>
          <ac:spMkLst>
            <pc:docMk/>
            <pc:sldMk cId="2523096719" sldId="262"/>
            <ac:spMk id="2" creationId="{DA0CD55F-603C-4D2A-BE44-42317491026A}"/>
          </ac:spMkLst>
        </pc:spChg>
        <pc:spChg chg="mod">
          <ac:chgData name="Ellie " userId="2e7173aac0d4d449" providerId="LiveId" clId="{54F804AA-2191-444D-94AE-8131C6C0A0D3}" dt="2019-08-19T21:14:38.771" v="231" actId="20577"/>
          <ac:spMkLst>
            <pc:docMk/>
            <pc:sldMk cId="2523096719" sldId="262"/>
            <ac:spMk id="3" creationId="{55001A84-3A36-4927-A44F-2BB39E2B1C33}"/>
          </ac:spMkLst>
        </pc:spChg>
        <pc:spChg chg="add mod">
          <ac:chgData name="Ellie " userId="2e7173aac0d4d449" providerId="LiveId" clId="{54F804AA-2191-444D-94AE-8131C6C0A0D3}" dt="2019-08-19T21:12:49.318" v="195" actId="1076"/>
          <ac:spMkLst>
            <pc:docMk/>
            <pc:sldMk cId="2523096719" sldId="262"/>
            <ac:spMk id="8" creationId="{72116B70-85D6-4F7E-BFFC-A794AC58F773}"/>
          </ac:spMkLst>
        </pc:spChg>
        <pc:spChg chg="add del mod">
          <ac:chgData name="Ellie " userId="2e7173aac0d4d449" providerId="LiveId" clId="{54F804AA-2191-444D-94AE-8131C6C0A0D3}" dt="2019-08-19T21:11:11.716" v="174" actId="478"/>
          <ac:spMkLst>
            <pc:docMk/>
            <pc:sldMk cId="2523096719" sldId="262"/>
            <ac:spMk id="9" creationId="{0BC0AF07-A5CF-4D96-8882-92FBF8AAEE24}"/>
          </ac:spMkLst>
        </pc:spChg>
        <pc:spChg chg="del">
          <ac:chgData name="Ellie " userId="2e7173aac0d4d449" providerId="LiveId" clId="{54F804AA-2191-444D-94AE-8131C6C0A0D3}" dt="2019-08-19T21:11:47.350" v="187" actId="478"/>
          <ac:spMkLst>
            <pc:docMk/>
            <pc:sldMk cId="2523096719" sldId="262"/>
            <ac:spMk id="10" creationId="{93CF9FD7-4282-4E3B-8AEA-D1A47F1A3264}"/>
          </ac:spMkLst>
        </pc:spChg>
        <pc:spChg chg="del">
          <ac:chgData name="Ellie " userId="2e7173aac0d4d449" providerId="LiveId" clId="{54F804AA-2191-444D-94AE-8131C6C0A0D3}" dt="2019-08-19T21:11:49.084" v="188" actId="478"/>
          <ac:spMkLst>
            <pc:docMk/>
            <pc:sldMk cId="2523096719" sldId="262"/>
            <ac:spMk id="11" creationId="{637BD5BB-34AF-41F1-BC77-2180DF9BCED4}"/>
          </ac:spMkLst>
        </pc:spChg>
        <pc:spChg chg="add mod">
          <ac:chgData name="Ellie " userId="2e7173aac0d4d449" providerId="LiveId" clId="{54F804AA-2191-444D-94AE-8131C6C0A0D3}" dt="2019-08-19T21:13:39.545" v="203" actId="1076"/>
          <ac:spMkLst>
            <pc:docMk/>
            <pc:sldMk cId="2523096719" sldId="262"/>
            <ac:spMk id="12" creationId="{00CED95F-8BBF-4F9C-A048-7D7065B68A18}"/>
          </ac:spMkLst>
        </pc:spChg>
      </pc:sldChg>
      <pc:sldChg chg="addSp delSp modSp add delAnim">
        <pc:chgData name="Ellie " userId="2e7173aac0d4d449" providerId="LiveId" clId="{54F804AA-2191-444D-94AE-8131C6C0A0D3}" dt="2019-08-19T21:16:05.890" v="243" actId="1076"/>
        <pc:sldMkLst>
          <pc:docMk/>
          <pc:sldMk cId="1027389628" sldId="263"/>
        </pc:sldMkLst>
        <pc:spChg chg="mod">
          <ac:chgData name="Ellie " userId="2e7173aac0d4d449" providerId="LiveId" clId="{54F804AA-2191-444D-94AE-8131C6C0A0D3}" dt="2019-08-19T21:14:15.826" v="211" actId="20577"/>
          <ac:spMkLst>
            <pc:docMk/>
            <pc:sldMk cId="1027389628" sldId="263"/>
            <ac:spMk id="2" creationId="{DA0CD55F-603C-4D2A-BE44-42317491026A}"/>
          </ac:spMkLst>
        </pc:spChg>
        <pc:spChg chg="mod">
          <ac:chgData name="Ellie " userId="2e7173aac0d4d449" providerId="LiveId" clId="{54F804AA-2191-444D-94AE-8131C6C0A0D3}" dt="2019-08-19T21:15:41.424" v="240"/>
          <ac:spMkLst>
            <pc:docMk/>
            <pc:sldMk cId="1027389628" sldId="263"/>
            <ac:spMk id="3" creationId="{55001A84-3A36-4927-A44F-2BB39E2B1C33}"/>
          </ac:spMkLst>
        </pc:spChg>
        <pc:spChg chg="add mod">
          <ac:chgData name="Ellie " userId="2e7173aac0d4d449" providerId="LiveId" clId="{54F804AA-2191-444D-94AE-8131C6C0A0D3}" dt="2019-08-19T21:16:05.890" v="243" actId="1076"/>
          <ac:spMkLst>
            <pc:docMk/>
            <pc:sldMk cId="1027389628" sldId="263"/>
            <ac:spMk id="7" creationId="{94A050B2-F9D6-496A-A053-1963DB1E05AC}"/>
          </ac:spMkLst>
        </pc:spChg>
        <pc:spChg chg="del">
          <ac:chgData name="Ellie " userId="2e7173aac0d4d449" providerId="LiveId" clId="{54F804AA-2191-444D-94AE-8131C6C0A0D3}" dt="2019-08-19T21:15:46.455" v="241" actId="478"/>
          <ac:spMkLst>
            <pc:docMk/>
            <pc:sldMk cId="1027389628" sldId="263"/>
            <ac:spMk id="8" creationId="{72116B70-85D6-4F7E-BFFC-A794AC58F773}"/>
          </ac:spMkLst>
        </pc:spChg>
      </pc:sldChg>
      <pc:sldChg chg="addSp delSp modSp add modAnim">
        <pc:chgData name="Ellie " userId="2e7173aac0d4d449" providerId="LiveId" clId="{54F804AA-2191-444D-94AE-8131C6C0A0D3}" dt="2019-08-19T21:17:46.443" v="260" actId="1076"/>
        <pc:sldMkLst>
          <pc:docMk/>
          <pc:sldMk cId="265237843" sldId="264"/>
        </pc:sldMkLst>
        <pc:spChg chg="mod">
          <ac:chgData name="Ellie " userId="2e7173aac0d4d449" providerId="LiveId" clId="{54F804AA-2191-444D-94AE-8131C6C0A0D3}" dt="2019-08-19T21:16:21.248" v="249" actId="20577"/>
          <ac:spMkLst>
            <pc:docMk/>
            <pc:sldMk cId="265237843" sldId="264"/>
            <ac:spMk id="2" creationId="{DA0CD55F-603C-4D2A-BE44-42317491026A}"/>
          </ac:spMkLst>
        </pc:spChg>
        <pc:spChg chg="mod">
          <ac:chgData name="Ellie " userId="2e7173aac0d4d449" providerId="LiveId" clId="{54F804AA-2191-444D-94AE-8131C6C0A0D3}" dt="2019-08-19T21:17:33.099" v="258" actId="1076"/>
          <ac:spMkLst>
            <pc:docMk/>
            <pc:sldMk cId="265237843" sldId="264"/>
            <ac:spMk id="3" creationId="{55001A84-3A36-4927-A44F-2BB39E2B1C33}"/>
          </ac:spMkLst>
        </pc:spChg>
        <pc:spChg chg="del">
          <ac:chgData name="Ellie " userId="2e7173aac0d4d449" providerId="LiveId" clId="{54F804AA-2191-444D-94AE-8131C6C0A0D3}" dt="2019-08-19T21:17:12.442" v="255" actId="478"/>
          <ac:spMkLst>
            <pc:docMk/>
            <pc:sldMk cId="265237843" sldId="264"/>
            <ac:spMk id="7" creationId="{94A050B2-F9D6-496A-A053-1963DB1E05AC}"/>
          </ac:spMkLst>
        </pc:spChg>
        <pc:spChg chg="add mod">
          <ac:chgData name="Ellie " userId="2e7173aac0d4d449" providerId="LiveId" clId="{54F804AA-2191-444D-94AE-8131C6C0A0D3}" dt="2019-08-19T21:17:21.846" v="257" actId="1076"/>
          <ac:spMkLst>
            <pc:docMk/>
            <pc:sldMk cId="265237843" sldId="264"/>
            <ac:spMk id="8" creationId="{63318C74-1443-4228-8EDB-2637ECFD6303}"/>
          </ac:spMkLst>
        </pc:spChg>
        <pc:spChg chg="add mod">
          <ac:chgData name="Ellie " userId="2e7173aac0d4d449" providerId="LiveId" clId="{54F804AA-2191-444D-94AE-8131C6C0A0D3}" dt="2019-08-19T21:17:46.443" v="260" actId="1076"/>
          <ac:spMkLst>
            <pc:docMk/>
            <pc:sldMk cId="265237843" sldId="264"/>
            <ac:spMk id="9" creationId="{5765656E-1BD9-4CC3-911D-B3196E33F25F}"/>
          </ac:spMkLst>
        </pc:spChg>
      </pc:sldChg>
      <pc:sldChg chg="addSp delSp modSp add delAnim modAnim">
        <pc:chgData name="Ellie " userId="2e7173aac0d4d449" providerId="LiveId" clId="{54F804AA-2191-444D-94AE-8131C6C0A0D3}" dt="2019-08-19T21:20:41.374" v="299" actId="1036"/>
        <pc:sldMkLst>
          <pc:docMk/>
          <pc:sldMk cId="567937674" sldId="265"/>
        </pc:sldMkLst>
        <pc:spChg chg="mod">
          <ac:chgData name="Ellie " userId="2e7173aac0d4d449" providerId="LiveId" clId="{54F804AA-2191-444D-94AE-8131C6C0A0D3}" dt="2019-08-19T21:18:13.151" v="275" actId="20577"/>
          <ac:spMkLst>
            <pc:docMk/>
            <pc:sldMk cId="567937674" sldId="265"/>
            <ac:spMk id="2" creationId="{DA0CD55F-603C-4D2A-BE44-42317491026A}"/>
          </ac:spMkLst>
        </pc:spChg>
        <pc:spChg chg="mod">
          <ac:chgData name="Ellie " userId="2e7173aac0d4d449" providerId="LiveId" clId="{54F804AA-2191-444D-94AE-8131C6C0A0D3}" dt="2019-08-19T21:19:18.997" v="287" actId="27636"/>
          <ac:spMkLst>
            <pc:docMk/>
            <pc:sldMk cId="567937674" sldId="265"/>
            <ac:spMk id="3" creationId="{55001A84-3A36-4927-A44F-2BB39E2B1C33}"/>
          </ac:spMkLst>
        </pc:spChg>
        <pc:spChg chg="del">
          <ac:chgData name="Ellie " userId="2e7173aac0d4d449" providerId="LiveId" clId="{54F804AA-2191-444D-94AE-8131C6C0A0D3}" dt="2019-08-19T21:19:09.015" v="284" actId="478"/>
          <ac:spMkLst>
            <pc:docMk/>
            <pc:sldMk cId="567937674" sldId="265"/>
            <ac:spMk id="8" creationId="{63318C74-1443-4228-8EDB-2637ECFD6303}"/>
          </ac:spMkLst>
        </pc:spChg>
        <pc:spChg chg="del">
          <ac:chgData name="Ellie " userId="2e7173aac0d4d449" providerId="LiveId" clId="{54F804AA-2191-444D-94AE-8131C6C0A0D3}" dt="2019-08-19T21:19:10.792" v="285" actId="478"/>
          <ac:spMkLst>
            <pc:docMk/>
            <pc:sldMk cId="567937674" sldId="265"/>
            <ac:spMk id="9" creationId="{5765656E-1BD9-4CC3-911D-B3196E33F25F}"/>
          </ac:spMkLst>
        </pc:spChg>
        <pc:spChg chg="add mod">
          <ac:chgData name="Ellie " userId="2e7173aac0d4d449" providerId="LiveId" clId="{54F804AA-2191-444D-94AE-8131C6C0A0D3}" dt="2019-08-19T21:19:40.169" v="289" actId="1076"/>
          <ac:spMkLst>
            <pc:docMk/>
            <pc:sldMk cId="567937674" sldId="265"/>
            <ac:spMk id="10" creationId="{22DC86CB-FAE9-46A3-BF8D-47B70546E6B2}"/>
          </ac:spMkLst>
        </pc:spChg>
        <pc:spChg chg="add mod">
          <ac:chgData name="Ellie " userId="2e7173aac0d4d449" providerId="LiveId" clId="{54F804AA-2191-444D-94AE-8131C6C0A0D3}" dt="2019-08-19T21:20:00.244" v="291" actId="1076"/>
          <ac:spMkLst>
            <pc:docMk/>
            <pc:sldMk cId="567937674" sldId="265"/>
            <ac:spMk id="11" creationId="{12F586D3-CD9C-474A-8149-100988E6B693}"/>
          </ac:spMkLst>
        </pc:spChg>
        <pc:spChg chg="del">
          <ac:chgData name="Ellie " userId="2e7173aac0d4d449" providerId="LiveId" clId="{54F804AA-2191-444D-94AE-8131C6C0A0D3}" dt="2019-08-19T21:18:59.608" v="282" actId="478"/>
          <ac:spMkLst>
            <pc:docMk/>
            <pc:sldMk cId="567937674" sldId="265"/>
            <ac:spMk id="12" creationId="{00CED95F-8BBF-4F9C-A048-7D7065B68A18}"/>
          </ac:spMkLst>
        </pc:spChg>
        <pc:spChg chg="add mod">
          <ac:chgData name="Ellie " userId="2e7173aac0d4d449" providerId="LiveId" clId="{54F804AA-2191-444D-94AE-8131C6C0A0D3}" dt="2019-08-19T21:20:16.953" v="293" actId="1076"/>
          <ac:spMkLst>
            <pc:docMk/>
            <pc:sldMk cId="567937674" sldId="265"/>
            <ac:spMk id="13" creationId="{0C9F6535-F91E-469F-91E0-E60754431AAB}"/>
          </ac:spMkLst>
        </pc:spChg>
        <pc:spChg chg="add mod">
          <ac:chgData name="Ellie " userId="2e7173aac0d4d449" providerId="LiveId" clId="{54F804AA-2191-444D-94AE-8131C6C0A0D3}" dt="2019-08-19T21:20:41.374" v="299" actId="1036"/>
          <ac:spMkLst>
            <pc:docMk/>
            <pc:sldMk cId="567937674" sldId="265"/>
            <ac:spMk id="14" creationId="{51DA4D87-ED00-49F0-857F-00965B5E0199}"/>
          </ac:spMkLst>
        </pc:spChg>
      </pc:sldChg>
      <pc:sldChg chg="addSp delSp modSp add delAnim modAnim">
        <pc:chgData name="Ellie " userId="2e7173aac0d4d449" providerId="LiveId" clId="{54F804AA-2191-444D-94AE-8131C6C0A0D3}" dt="2019-08-19T21:21:56.978" v="310" actId="1076"/>
        <pc:sldMkLst>
          <pc:docMk/>
          <pc:sldMk cId="3126147523" sldId="266"/>
        </pc:sldMkLst>
        <pc:spChg chg="mod">
          <ac:chgData name="Ellie " userId="2e7173aac0d4d449" providerId="LiveId" clId="{54F804AA-2191-444D-94AE-8131C6C0A0D3}" dt="2019-08-19T21:21:18.290" v="302"/>
          <ac:spMkLst>
            <pc:docMk/>
            <pc:sldMk cId="3126147523" sldId="266"/>
            <ac:spMk id="2" creationId="{DA0CD55F-603C-4D2A-BE44-42317491026A}"/>
          </ac:spMkLst>
        </pc:spChg>
        <pc:spChg chg="mod">
          <ac:chgData name="Ellie " userId="2e7173aac0d4d449" providerId="LiveId" clId="{54F804AA-2191-444D-94AE-8131C6C0A0D3}" dt="2019-08-19T21:21:32.515" v="304" actId="27636"/>
          <ac:spMkLst>
            <pc:docMk/>
            <pc:sldMk cId="3126147523" sldId="266"/>
            <ac:spMk id="3" creationId="{55001A84-3A36-4927-A44F-2BB39E2B1C33}"/>
          </ac:spMkLst>
        </pc:spChg>
        <pc:spChg chg="add mod">
          <ac:chgData name="Ellie " userId="2e7173aac0d4d449" providerId="LiveId" clId="{54F804AA-2191-444D-94AE-8131C6C0A0D3}" dt="2019-08-19T21:21:56.978" v="310" actId="1076"/>
          <ac:spMkLst>
            <pc:docMk/>
            <pc:sldMk cId="3126147523" sldId="266"/>
            <ac:spMk id="9" creationId="{9CB30111-E08C-405C-9510-3EB2F7747FB4}"/>
          </ac:spMkLst>
        </pc:spChg>
        <pc:spChg chg="del">
          <ac:chgData name="Ellie " userId="2e7173aac0d4d449" providerId="LiveId" clId="{54F804AA-2191-444D-94AE-8131C6C0A0D3}" dt="2019-08-19T21:21:37.595" v="305" actId="478"/>
          <ac:spMkLst>
            <pc:docMk/>
            <pc:sldMk cId="3126147523" sldId="266"/>
            <ac:spMk id="10" creationId="{22DC86CB-FAE9-46A3-BF8D-47B70546E6B2}"/>
          </ac:spMkLst>
        </pc:spChg>
        <pc:spChg chg="del">
          <ac:chgData name="Ellie " userId="2e7173aac0d4d449" providerId="LiveId" clId="{54F804AA-2191-444D-94AE-8131C6C0A0D3}" dt="2019-08-19T21:21:39.631" v="306" actId="478"/>
          <ac:spMkLst>
            <pc:docMk/>
            <pc:sldMk cId="3126147523" sldId="266"/>
            <ac:spMk id="11" creationId="{12F586D3-CD9C-474A-8149-100988E6B693}"/>
          </ac:spMkLst>
        </pc:spChg>
        <pc:spChg chg="del">
          <ac:chgData name="Ellie " userId="2e7173aac0d4d449" providerId="LiveId" clId="{54F804AA-2191-444D-94AE-8131C6C0A0D3}" dt="2019-08-19T21:21:43.636" v="308" actId="478"/>
          <ac:spMkLst>
            <pc:docMk/>
            <pc:sldMk cId="3126147523" sldId="266"/>
            <ac:spMk id="13" creationId="{0C9F6535-F91E-469F-91E0-E60754431AAB}"/>
          </ac:spMkLst>
        </pc:spChg>
        <pc:spChg chg="del">
          <ac:chgData name="Ellie " userId="2e7173aac0d4d449" providerId="LiveId" clId="{54F804AA-2191-444D-94AE-8131C6C0A0D3}" dt="2019-08-19T21:21:41.648" v="307" actId="478"/>
          <ac:spMkLst>
            <pc:docMk/>
            <pc:sldMk cId="3126147523" sldId="266"/>
            <ac:spMk id="14" creationId="{51DA4D87-ED00-49F0-857F-00965B5E0199}"/>
          </ac:spMkLst>
        </pc:spChg>
      </pc:sldChg>
      <pc:sldChg chg="modSp">
        <pc:chgData name="Ellie " userId="2e7173aac0d4d449" providerId="LiveId" clId="{54F804AA-2191-444D-94AE-8131C6C0A0D3}" dt="2019-08-19T21:38:50.279" v="512" actId="20577"/>
        <pc:sldMkLst>
          <pc:docMk/>
          <pc:sldMk cId="2842397445" sldId="267"/>
        </pc:sldMkLst>
        <pc:spChg chg="mod">
          <ac:chgData name="Ellie " userId="2e7173aac0d4d449" providerId="LiveId" clId="{54F804AA-2191-444D-94AE-8131C6C0A0D3}" dt="2019-08-19T21:38:50.279" v="512" actId="20577"/>
          <ac:spMkLst>
            <pc:docMk/>
            <pc:sldMk cId="2842397445" sldId="267"/>
            <ac:spMk id="7" creationId="{72F861AD-D2B0-4ECF-9774-06237EC7BB74}"/>
          </ac:spMkLst>
        </pc:spChg>
      </pc:sldChg>
    </pc:docChg>
  </pc:docChgLst>
  <pc:docChgLst>
    <pc:chgData name="Ellie Small" userId="2e7173aac0d4d449" providerId="LiveId" clId="{D15E96F4-1F35-49B8-A06D-D329FC96345C}"/>
    <pc:docChg chg="undo redo custSel addSld delSld modSld sldOrd">
      <pc:chgData name="Ellie Small" userId="2e7173aac0d4d449" providerId="LiveId" clId="{D15E96F4-1F35-49B8-A06D-D329FC96345C}" dt="2019-08-19T04:24:41.490" v="557" actId="20577"/>
      <pc:docMkLst>
        <pc:docMk/>
      </pc:docMkLst>
      <pc:sldChg chg="modSp">
        <pc:chgData name="Ellie Small" userId="2e7173aac0d4d449" providerId="LiveId" clId="{D15E96F4-1F35-49B8-A06D-D329FC96345C}" dt="2019-08-19T02:48:47.427" v="38" actId="5793"/>
        <pc:sldMkLst>
          <pc:docMk/>
          <pc:sldMk cId="4269857569" sldId="256"/>
        </pc:sldMkLst>
        <pc:spChg chg="mod">
          <ac:chgData name="Ellie Small" userId="2e7173aac0d4d449" providerId="LiveId" clId="{D15E96F4-1F35-49B8-A06D-D329FC96345C}" dt="2019-08-19T02:48:39.566" v="34" actId="20577"/>
          <ac:spMkLst>
            <pc:docMk/>
            <pc:sldMk cId="4269857569" sldId="256"/>
            <ac:spMk id="2" creationId="{00000000-0000-0000-0000-000000000000}"/>
          </ac:spMkLst>
        </pc:spChg>
        <pc:spChg chg="mod">
          <ac:chgData name="Ellie Small" userId="2e7173aac0d4d449" providerId="LiveId" clId="{D15E96F4-1F35-49B8-A06D-D329FC96345C}" dt="2019-08-19T02:48:47.427" v="38" actId="5793"/>
          <ac:spMkLst>
            <pc:docMk/>
            <pc:sldMk cId="4269857569" sldId="256"/>
            <ac:spMk id="3" creationId="{00000000-0000-0000-0000-000000000000}"/>
          </ac:spMkLst>
        </pc:spChg>
      </pc:sldChg>
      <pc:sldChg chg="modSp add">
        <pc:chgData name="Ellie Small" userId="2e7173aac0d4d449" providerId="LiveId" clId="{D15E96F4-1F35-49B8-A06D-D329FC96345C}" dt="2019-08-19T03:03:19.925" v="260" actId="179"/>
        <pc:sldMkLst>
          <pc:docMk/>
          <pc:sldMk cId="739183143" sldId="257"/>
        </pc:sldMkLst>
        <pc:spChg chg="mod">
          <ac:chgData name="Ellie Small" userId="2e7173aac0d4d449" providerId="LiveId" clId="{D15E96F4-1F35-49B8-A06D-D329FC96345C}" dt="2019-08-19T03:01:57.238" v="254" actId="255"/>
          <ac:spMkLst>
            <pc:docMk/>
            <pc:sldMk cId="739183143" sldId="257"/>
            <ac:spMk id="2" creationId="{DA0CD55F-603C-4D2A-BE44-42317491026A}"/>
          </ac:spMkLst>
        </pc:spChg>
        <pc:spChg chg="mod">
          <ac:chgData name="Ellie Small" userId="2e7173aac0d4d449" providerId="LiveId" clId="{D15E96F4-1F35-49B8-A06D-D329FC96345C}" dt="2019-08-19T03:03:19.925" v="260" actId="179"/>
          <ac:spMkLst>
            <pc:docMk/>
            <pc:sldMk cId="739183143" sldId="257"/>
            <ac:spMk id="3" creationId="{55001A84-3A36-4927-A44F-2BB39E2B1C33}"/>
          </ac:spMkLst>
        </pc:spChg>
      </pc:sldChg>
      <pc:sldChg chg="modSp add">
        <pc:chgData name="Ellie Small" userId="2e7173aac0d4d449" providerId="LiveId" clId="{D15E96F4-1F35-49B8-A06D-D329FC96345C}" dt="2019-08-19T04:21:12.999" v="445" actId="27636"/>
        <pc:sldMkLst>
          <pc:docMk/>
          <pc:sldMk cId="671577576" sldId="258"/>
        </pc:sldMkLst>
        <pc:spChg chg="mod">
          <ac:chgData name="Ellie Small" userId="2e7173aac0d4d449" providerId="LiveId" clId="{D15E96F4-1F35-49B8-A06D-D329FC96345C}" dt="2019-08-19T03:05:46.183" v="267" actId="255"/>
          <ac:spMkLst>
            <pc:docMk/>
            <pc:sldMk cId="671577576" sldId="258"/>
            <ac:spMk id="2" creationId="{DA0CD55F-603C-4D2A-BE44-42317491026A}"/>
          </ac:spMkLst>
        </pc:spChg>
        <pc:spChg chg="mod">
          <ac:chgData name="Ellie Small" userId="2e7173aac0d4d449" providerId="LiveId" clId="{D15E96F4-1F35-49B8-A06D-D329FC96345C}" dt="2019-08-19T04:21:12.999" v="445" actId="27636"/>
          <ac:spMkLst>
            <pc:docMk/>
            <pc:sldMk cId="671577576" sldId="258"/>
            <ac:spMk id="3" creationId="{55001A84-3A36-4927-A44F-2BB39E2B1C33}"/>
          </ac:spMkLst>
        </pc:spChg>
      </pc:sldChg>
      <pc:sldChg chg="add del">
        <pc:chgData name="Ellie Small" userId="2e7173aac0d4d449" providerId="LiveId" clId="{D15E96F4-1F35-49B8-A06D-D329FC96345C}" dt="2019-08-19T02:49:47.187" v="143" actId="2696"/>
        <pc:sldMkLst>
          <pc:docMk/>
          <pc:sldMk cId="4286972517" sldId="259"/>
        </pc:sldMkLst>
        <pc:spChg chg="mod">
          <ac:chgData name="Ellie Small" userId="2e7173aac0d4d449" providerId="LiveId" clId="{D15E96F4-1F35-49B8-A06D-D329FC96345C}" dt="2019-08-19T04:23:04.119" v="484" actId="20577"/>
          <ac:spMkLst>
            <pc:docMk/>
            <pc:sldMk cId="4286972517" sldId="259"/>
            <ac:spMk id="2" creationId="{DA0CD55F-603C-4D2A-BE44-42317491026A}"/>
          </ac:spMkLst>
        </pc:spChg>
        <pc:spChg chg="del mod">
          <ac:chgData name="Ellie Small" userId="2e7173aac0d4d449" providerId="LiveId" clId="{D15E96F4-1F35-49B8-A06D-D329FC96345C}" dt="2019-08-19T04:24:01.598" v="504" actId="478"/>
          <ac:spMkLst>
            <pc:docMk/>
            <pc:sldMk cId="4286972517" sldId="259"/>
            <ac:spMk id="3" creationId="{55001A84-3A36-4927-A44F-2BB39E2B1C33}"/>
          </ac:spMkLst>
        </pc:spChg>
        <pc:spChg chg="add mod">
          <ac:chgData name="Ellie Small" userId="2e7173aac0d4d449" providerId="LiveId" clId="{D15E96F4-1F35-49B8-A06D-D329FC96345C}" dt="2019-08-19T04:24:16.007" v="548" actId="1037"/>
          <ac:spMkLst>
            <pc:docMk/>
            <pc:sldMk cId="4286972517" sldId="259"/>
            <ac:spMk id="6" creationId="{E9F6A56C-E510-4C36-93F3-E1EC44736369}"/>
          </ac:spMkLst>
        </pc:spChg>
        <pc:spChg chg="add mod">
          <ac:chgData name="Ellie Small" userId="2e7173aac0d4d449" providerId="LiveId" clId="{D15E96F4-1F35-49B8-A06D-D329FC96345C}" dt="2019-08-19T04:24:16.007" v="548" actId="1037"/>
          <ac:spMkLst>
            <pc:docMk/>
            <pc:sldMk cId="4286972517" sldId="259"/>
            <ac:spMk id="7" creationId="{92FD99CA-BF92-4ED2-A4F7-5646B0B7BE8B}"/>
          </ac:spMkLst>
        </pc:spChg>
        <pc:graphicFrameChg chg="add mod modGraphic">
          <ac:chgData name="Ellie Small" userId="2e7173aac0d4d449" providerId="LiveId" clId="{D15E96F4-1F35-49B8-A06D-D329FC96345C}" dt="2019-08-19T04:24:41.490" v="557" actId="20577"/>
          <ac:graphicFrameMkLst>
            <pc:docMk/>
            <pc:sldMk cId="4286972517" sldId="259"/>
            <ac:graphicFrameMk id="5" creationId="{9E278158-70D9-4777-9839-2FDE4A1513F1}"/>
          </ac:graphicFrameMkLst>
        </pc:graphicFrameChg>
      </pc:sldChg>
      <pc:sldChg chg="add del">
        <pc:chgData name="Ellie Small" userId="2e7173aac0d4d449" providerId="LiveId" clId="{D15E96F4-1F35-49B8-A06D-D329FC96345C}" dt="2019-08-19T02:49:47.312" v="148" actId="2696"/>
        <pc:sldMkLst>
          <pc:docMk/>
          <pc:sldMk cId="1027389628" sldId="263"/>
        </pc:sldMkLst>
      </pc:sldChg>
      <pc:sldChg chg="add del">
        <pc:chgData name="Ellie Small" userId="2e7173aac0d4d449" providerId="LiveId" clId="{D15E96F4-1F35-49B8-A06D-D329FC96345C}" dt="2019-08-19T02:49:47.187" v="144" actId="2696"/>
        <pc:sldMkLst>
          <pc:docMk/>
          <pc:sldMk cId="3126147523" sldId="266"/>
        </pc:sldMkLst>
      </pc:sldChg>
    </pc:docChg>
  </pc:docChgLst>
  <pc:docChgLst>
    <pc:chgData name="Ellie Small" userId="2e7173aac0d4d449" providerId="LiveId" clId="{9EEB5E55-4701-4726-9D64-5353B7870A4B}"/>
    <pc:docChg chg="undo redo custSel addSld delSld modSld sldOrd">
      <pc:chgData name="Ellie Small" userId="2e7173aac0d4d449" providerId="LiveId" clId="{9EEB5E55-4701-4726-9D64-5353B7870A4B}" dt="2020-08-07T07:05:31.830" v="4888" actId="20577"/>
      <pc:docMkLst>
        <pc:docMk/>
      </pc:docMkLst>
      <pc:sldChg chg="modSp mod">
        <pc:chgData name="Ellie Small" userId="2e7173aac0d4d449" providerId="LiveId" clId="{9EEB5E55-4701-4726-9D64-5353B7870A4B}" dt="2020-08-05T02:23:56.355" v="54" actId="20577"/>
        <pc:sldMkLst>
          <pc:docMk/>
          <pc:sldMk cId="4269857569" sldId="256"/>
        </pc:sldMkLst>
        <pc:spChg chg="mod">
          <ac:chgData name="Ellie Small" userId="2e7173aac0d4d449" providerId="LiveId" clId="{9EEB5E55-4701-4726-9D64-5353B7870A4B}" dt="2020-08-05T02:23:56.355" v="54" actId="20577"/>
          <ac:spMkLst>
            <pc:docMk/>
            <pc:sldMk cId="4269857569" sldId="256"/>
            <ac:spMk id="2" creationId="{00000000-0000-0000-0000-000000000000}"/>
          </ac:spMkLst>
        </pc:spChg>
      </pc:sldChg>
      <pc:sldChg chg="modSp del mod">
        <pc:chgData name="Ellie Small" userId="2e7173aac0d4d449" providerId="LiveId" clId="{9EEB5E55-4701-4726-9D64-5353B7870A4B}" dt="2020-08-05T02:26:51.569" v="73" actId="47"/>
        <pc:sldMkLst>
          <pc:docMk/>
          <pc:sldMk cId="739183143" sldId="257"/>
        </pc:sldMkLst>
        <pc:spChg chg="mod">
          <ac:chgData name="Ellie Small" userId="2e7173aac0d4d449" providerId="LiveId" clId="{9EEB5E55-4701-4726-9D64-5353B7870A4B}" dt="2020-08-05T02:26:47.941" v="72" actId="20577"/>
          <ac:spMkLst>
            <pc:docMk/>
            <pc:sldMk cId="739183143" sldId="257"/>
            <ac:spMk id="2" creationId="{DA0CD55F-603C-4D2A-BE44-42317491026A}"/>
          </ac:spMkLst>
        </pc:spChg>
      </pc:sldChg>
      <pc:sldChg chg="del">
        <pc:chgData name="Ellie Small" userId="2e7173aac0d4d449" providerId="LiveId" clId="{9EEB5E55-4701-4726-9D64-5353B7870A4B}" dt="2020-08-05T02:26:52.955" v="74" actId="47"/>
        <pc:sldMkLst>
          <pc:docMk/>
          <pc:sldMk cId="671577576" sldId="258"/>
        </pc:sldMkLst>
      </pc:sldChg>
      <pc:sldChg chg="del">
        <pc:chgData name="Ellie Small" userId="2e7173aac0d4d449" providerId="LiveId" clId="{9EEB5E55-4701-4726-9D64-5353B7870A4B}" dt="2020-08-05T02:26:55.311" v="75" actId="47"/>
        <pc:sldMkLst>
          <pc:docMk/>
          <pc:sldMk cId="4286972517" sldId="259"/>
        </pc:sldMkLst>
      </pc:sldChg>
      <pc:sldChg chg="delSp modSp mod modAnim">
        <pc:chgData name="Ellie Small" userId="2e7173aac0d4d449" providerId="LiveId" clId="{9EEB5E55-4701-4726-9D64-5353B7870A4B}" dt="2020-08-05T06:50:35.616" v="4316"/>
        <pc:sldMkLst>
          <pc:docMk/>
          <pc:sldMk cId="3165814184" sldId="260"/>
        </pc:sldMkLst>
        <pc:spChg chg="mod">
          <ac:chgData name="Ellie Small" userId="2e7173aac0d4d449" providerId="LiveId" clId="{9EEB5E55-4701-4726-9D64-5353B7870A4B}" dt="2020-08-05T03:15:52.385" v="1528" actId="1076"/>
          <ac:spMkLst>
            <pc:docMk/>
            <pc:sldMk cId="3165814184" sldId="260"/>
            <ac:spMk id="2" creationId="{DA0CD55F-603C-4D2A-BE44-42317491026A}"/>
          </ac:spMkLst>
        </pc:spChg>
        <pc:spChg chg="mod">
          <ac:chgData name="Ellie Small" userId="2e7173aac0d4d449" providerId="LiveId" clId="{9EEB5E55-4701-4726-9D64-5353B7870A4B}" dt="2020-08-05T06:32:14.448" v="4190" actId="20577"/>
          <ac:spMkLst>
            <pc:docMk/>
            <pc:sldMk cId="3165814184" sldId="260"/>
            <ac:spMk id="3" creationId="{55001A84-3A36-4927-A44F-2BB39E2B1C33}"/>
          </ac:spMkLst>
        </pc:spChg>
        <pc:spChg chg="del">
          <ac:chgData name="Ellie Small" userId="2e7173aac0d4d449" providerId="LiveId" clId="{9EEB5E55-4701-4726-9D64-5353B7870A4B}" dt="2020-08-05T02:29:37.718" v="170" actId="478"/>
          <ac:spMkLst>
            <pc:docMk/>
            <pc:sldMk cId="3165814184" sldId="260"/>
            <ac:spMk id="5" creationId="{7D0D5D4C-CA1E-47A7-9A3B-C7C596916C81}"/>
          </ac:spMkLst>
        </pc:spChg>
        <pc:spChg chg="del">
          <ac:chgData name="Ellie Small" userId="2e7173aac0d4d449" providerId="LiveId" clId="{9EEB5E55-4701-4726-9D64-5353B7870A4B}" dt="2020-08-05T02:29:39.537" v="171" actId="478"/>
          <ac:spMkLst>
            <pc:docMk/>
            <pc:sldMk cId="3165814184" sldId="260"/>
            <ac:spMk id="6" creationId="{B3D38A45-1A06-4746-B059-CF821480D1BA}"/>
          </ac:spMkLst>
        </pc:spChg>
        <pc:spChg chg="del">
          <ac:chgData name="Ellie Small" userId="2e7173aac0d4d449" providerId="LiveId" clId="{9EEB5E55-4701-4726-9D64-5353B7870A4B}" dt="2020-08-05T02:29:40.929" v="172" actId="478"/>
          <ac:spMkLst>
            <pc:docMk/>
            <pc:sldMk cId="3165814184" sldId="260"/>
            <ac:spMk id="7" creationId="{155FDC2E-4CF9-4BBE-B32B-D4226F1C3145}"/>
          </ac:spMkLst>
        </pc:spChg>
        <pc:spChg chg="del">
          <ac:chgData name="Ellie Small" userId="2e7173aac0d4d449" providerId="LiveId" clId="{9EEB5E55-4701-4726-9D64-5353B7870A4B}" dt="2020-08-05T02:29:42.505" v="173" actId="478"/>
          <ac:spMkLst>
            <pc:docMk/>
            <pc:sldMk cId="3165814184" sldId="260"/>
            <ac:spMk id="8" creationId="{8B0BB4A0-1853-40D9-B63C-D87FCE71BD25}"/>
          </ac:spMkLst>
        </pc:spChg>
      </pc:sldChg>
      <pc:sldChg chg="del">
        <pc:chgData name="Ellie Small" userId="2e7173aac0d4d449" providerId="LiveId" clId="{9EEB5E55-4701-4726-9D64-5353B7870A4B}" dt="2020-08-05T02:45:00.951" v="828" actId="47"/>
        <pc:sldMkLst>
          <pc:docMk/>
          <pc:sldMk cId="694242503" sldId="261"/>
        </pc:sldMkLst>
      </pc:sldChg>
      <pc:sldChg chg="del">
        <pc:chgData name="Ellie Small" userId="2e7173aac0d4d449" providerId="LiveId" clId="{9EEB5E55-4701-4726-9D64-5353B7870A4B}" dt="2020-08-05T02:45:00.951" v="828" actId="47"/>
        <pc:sldMkLst>
          <pc:docMk/>
          <pc:sldMk cId="2523096719" sldId="262"/>
        </pc:sldMkLst>
      </pc:sldChg>
      <pc:sldChg chg="del">
        <pc:chgData name="Ellie Small" userId="2e7173aac0d4d449" providerId="LiveId" clId="{9EEB5E55-4701-4726-9D64-5353B7870A4B}" dt="2020-08-05T02:45:00.951" v="828" actId="47"/>
        <pc:sldMkLst>
          <pc:docMk/>
          <pc:sldMk cId="1027389628" sldId="263"/>
        </pc:sldMkLst>
      </pc:sldChg>
      <pc:sldChg chg="del">
        <pc:chgData name="Ellie Small" userId="2e7173aac0d4d449" providerId="LiveId" clId="{9EEB5E55-4701-4726-9D64-5353B7870A4B}" dt="2020-08-05T02:45:00.951" v="828" actId="47"/>
        <pc:sldMkLst>
          <pc:docMk/>
          <pc:sldMk cId="265237843" sldId="264"/>
        </pc:sldMkLst>
      </pc:sldChg>
      <pc:sldChg chg="del">
        <pc:chgData name="Ellie Small" userId="2e7173aac0d4d449" providerId="LiveId" clId="{9EEB5E55-4701-4726-9D64-5353B7870A4B}" dt="2020-08-05T02:45:00.951" v="828" actId="47"/>
        <pc:sldMkLst>
          <pc:docMk/>
          <pc:sldMk cId="567937674" sldId="265"/>
        </pc:sldMkLst>
      </pc:sldChg>
      <pc:sldChg chg="modSp mod modAnim">
        <pc:chgData name="Ellie Small" userId="2e7173aac0d4d449" providerId="LiveId" clId="{9EEB5E55-4701-4726-9D64-5353B7870A4B}" dt="2020-08-07T07:05:31.830" v="4888" actId="20577"/>
        <pc:sldMkLst>
          <pc:docMk/>
          <pc:sldMk cId="3126147523" sldId="266"/>
        </pc:sldMkLst>
        <pc:spChg chg="mod">
          <ac:chgData name="Ellie Small" userId="2e7173aac0d4d449" providerId="LiveId" clId="{9EEB5E55-4701-4726-9D64-5353B7870A4B}" dt="2020-08-07T07:05:31.830" v="4888" actId="20577"/>
          <ac:spMkLst>
            <pc:docMk/>
            <pc:sldMk cId="3126147523" sldId="266"/>
            <ac:spMk id="3" creationId="{55001A84-3A36-4927-A44F-2BB39E2B1C33}"/>
          </ac:spMkLst>
        </pc:spChg>
      </pc:sldChg>
      <pc:sldChg chg="modSp mod modAnim">
        <pc:chgData name="Ellie Small" userId="2e7173aac0d4d449" providerId="LiveId" clId="{9EEB5E55-4701-4726-9D64-5353B7870A4B}" dt="2020-08-06T02:20:33.151" v="4743" actId="20577"/>
        <pc:sldMkLst>
          <pc:docMk/>
          <pc:sldMk cId="2842397445" sldId="267"/>
        </pc:sldMkLst>
        <pc:spChg chg="mod">
          <ac:chgData name="Ellie Small" userId="2e7173aac0d4d449" providerId="LiveId" clId="{9EEB5E55-4701-4726-9D64-5353B7870A4B}" dt="2020-08-06T02:20:33.151" v="4743" actId="20577"/>
          <ac:spMkLst>
            <pc:docMk/>
            <pc:sldMk cId="2842397445" sldId="267"/>
            <ac:spMk id="7" creationId="{72F861AD-D2B0-4ECF-9774-06237EC7BB74}"/>
          </ac:spMkLst>
        </pc:spChg>
      </pc:sldChg>
      <pc:sldChg chg="del">
        <pc:chgData name="Ellie Small" userId="2e7173aac0d4d449" providerId="LiveId" clId="{9EEB5E55-4701-4726-9D64-5353B7870A4B}" dt="2020-08-05T02:24:21.955" v="55" actId="47"/>
        <pc:sldMkLst>
          <pc:docMk/>
          <pc:sldMk cId="0" sldId="268"/>
        </pc:sldMkLst>
      </pc:sldChg>
      <pc:sldChg chg="del">
        <pc:chgData name="Ellie Small" userId="2e7173aac0d4d449" providerId="LiveId" clId="{9EEB5E55-4701-4726-9D64-5353B7870A4B}" dt="2020-08-05T02:24:21.955" v="55" actId="47"/>
        <pc:sldMkLst>
          <pc:docMk/>
          <pc:sldMk cId="3577243369" sldId="269"/>
        </pc:sldMkLst>
      </pc:sldChg>
      <pc:sldChg chg="del">
        <pc:chgData name="Ellie Small" userId="2e7173aac0d4d449" providerId="LiveId" clId="{9EEB5E55-4701-4726-9D64-5353B7870A4B}" dt="2020-08-05T02:24:21.955" v="55" actId="47"/>
        <pc:sldMkLst>
          <pc:docMk/>
          <pc:sldMk cId="3699100133" sldId="270"/>
        </pc:sldMkLst>
      </pc:sldChg>
      <pc:sldChg chg="del">
        <pc:chgData name="Ellie Small" userId="2e7173aac0d4d449" providerId="LiveId" clId="{9EEB5E55-4701-4726-9D64-5353B7870A4B}" dt="2020-08-05T02:45:00.951" v="828" actId="47"/>
        <pc:sldMkLst>
          <pc:docMk/>
          <pc:sldMk cId="2655744798" sldId="271"/>
        </pc:sldMkLst>
      </pc:sldChg>
      <pc:sldChg chg="del">
        <pc:chgData name="Ellie Small" userId="2e7173aac0d4d449" providerId="LiveId" clId="{9EEB5E55-4701-4726-9D64-5353B7870A4B}" dt="2020-08-05T02:45:00.951" v="828" actId="47"/>
        <pc:sldMkLst>
          <pc:docMk/>
          <pc:sldMk cId="381781689" sldId="272"/>
        </pc:sldMkLst>
      </pc:sldChg>
      <pc:sldChg chg="modSp add mod modAnim">
        <pc:chgData name="Ellie Small" userId="2e7173aac0d4d449" providerId="LiveId" clId="{9EEB5E55-4701-4726-9D64-5353B7870A4B}" dt="2020-08-05T06:50:30.150" v="4315"/>
        <pc:sldMkLst>
          <pc:docMk/>
          <pc:sldMk cId="2438843030" sldId="273"/>
        </pc:sldMkLst>
        <pc:spChg chg="mod">
          <ac:chgData name="Ellie Small" userId="2e7173aac0d4d449" providerId="LiveId" clId="{9EEB5E55-4701-4726-9D64-5353B7870A4B}" dt="2020-08-05T03:16:17.947" v="1533" actId="1076"/>
          <ac:spMkLst>
            <pc:docMk/>
            <pc:sldMk cId="2438843030" sldId="273"/>
            <ac:spMk id="2" creationId="{DA0CD55F-603C-4D2A-BE44-42317491026A}"/>
          </ac:spMkLst>
        </pc:spChg>
        <pc:spChg chg="mod">
          <ac:chgData name="Ellie Small" userId="2e7173aac0d4d449" providerId="LiveId" clId="{9EEB5E55-4701-4726-9D64-5353B7870A4B}" dt="2020-08-05T06:50:20.015" v="4314" actId="20577"/>
          <ac:spMkLst>
            <pc:docMk/>
            <pc:sldMk cId="2438843030" sldId="273"/>
            <ac:spMk id="3" creationId="{55001A84-3A36-4927-A44F-2BB39E2B1C33}"/>
          </ac:spMkLst>
        </pc:spChg>
      </pc:sldChg>
      <pc:sldChg chg="del">
        <pc:chgData name="Ellie Small" userId="2e7173aac0d4d449" providerId="LiveId" clId="{9EEB5E55-4701-4726-9D64-5353B7870A4B}" dt="2020-08-05T02:24:21.955" v="55" actId="47"/>
        <pc:sldMkLst>
          <pc:docMk/>
          <pc:sldMk cId="3194883249" sldId="273"/>
        </pc:sldMkLst>
      </pc:sldChg>
      <pc:sldChg chg="del">
        <pc:chgData name="Ellie Small" userId="2e7173aac0d4d449" providerId="LiveId" clId="{9EEB5E55-4701-4726-9D64-5353B7870A4B}" dt="2020-08-05T02:24:21.955" v="55" actId="47"/>
        <pc:sldMkLst>
          <pc:docMk/>
          <pc:sldMk cId="840523621" sldId="274"/>
        </pc:sldMkLst>
      </pc:sldChg>
      <pc:sldChg chg="modSp add mod modAnim">
        <pc:chgData name="Ellie Small" userId="2e7173aac0d4d449" providerId="LiveId" clId="{9EEB5E55-4701-4726-9D64-5353B7870A4B}" dt="2020-08-06T02:35:53.789" v="4870" actId="20577"/>
        <pc:sldMkLst>
          <pc:docMk/>
          <pc:sldMk cId="1932541069" sldId="274"/>
        </pc:sldMkLst>
        <pc:spChg chg="mod">
          <ac:chgData name="Ellie Small" userId="2e7173aac0d4d449" providerId="LiveId" clId="{9EEB5E55-4701-4726-9D64-5353B7870A4B}" dt="2020-08-05T03:16:42.504" v="1538" actId="1076"/>
          <ac:spMkLst>
            <pc:docMk/>
            <pc:sldMk cId="1932541069" sldId="274"/>
            <ac:spMk id="2" creationId="{DA0CD55F-603C-4D2A-BE44-42317491026A}"/>
          </ac:spMkLst>
        </pc:spChg>
        <pc:spChg chg="mod">
          <ac:chgData name="Ellie Small" userId="2e7173aac0d4d449" providerId="LiveId" clId="{9EEB5E55-4701-4726-9D64-5353B7870A4B}" dt="2020-08-06T02:35:53.789" v="4870" actId="20577"/>
          <ac:spMkLst>
            <pc:docMk/>
            <pc:sldMk cId="1932541069" sldId="274"/>
            <ac:spMk id="3" creationId="{55001A84-3A36-4927-A44F-2BB39E2B1C33}"/>
          </ac:spMkLst>
        </pc:spChg>
      </pc:sldChg>
      <pc:sldChg chg="modSp add mod modAnim">
        <pc:chgData name="Ellie Small" userId="2e7173aac0d4d449" providerId="LiveId" clId="{9EEB5E55-4701-4726-9D64-5353B7870A4B}" dt="2020-08-06T02:38:14.036" v="4886" actId="114"/>
        <pc:sldMkLst>
          <pc:docMk/>
          <pc:sldMk cId="752445986" sldId="275"/>
        </pc:sldMkLst>
        <pc:spChg chg="mod">
          <ac:chgData name="Ellie Small" userId="2e7173aac0d4d449" providerId="LiveId" clId="{9EEB5E55-4701-4726-9D64-5353B7870A4B}" dt="2020-08-05T03:17:00.582" v="1544" actId="1076"/>
          <ac:spMkLst>
            <pc:docMk/>
            <pc:sldMk cId="752445986" sldId="275"/>
            <ac:spMk id="2" creationId="{DA0CD55F-603C-4D2A-BE44-42317491026A}"/>
          </ac:spMkLst>
        </pc:spChg>
        <pc:spChg chg="mod">
          <ac:chgData name="Ellie Small" userId="2e7173aac0d4d449" providerId="LiveId" clId="{9EEB5E55-4701-4726-9D64-5353B7870A4B}" dt="2020-08-06T02:38:14.036" v="4886" actId="114"/>
          <ac:spMkLst>
            <pc:docMk/>
            <pc:sldMk cId="752445986" sldId="275"/>
            <ac:spMk id="3" creationId="{55001A84-3A36-4927-A44F-2BB39E2B1C33}"/>
          </ac:spMkLst>
        </pc:spChg>
      </pc:sldChg>
      <pc:sldChg chg="del">
        <pc:chgData name="Ellie Small" userId="2e7173aac0d4d449" providerId="LiveId" clId="{9EEB5E55-4701-4726-9D64-5353B7870A4B}" dt="2020-08-05T02:24:21.955" v="55" actId="47"/>
        <pc:sldMkLst>
          <pc:docMk/>
          <pc:sldMk cId="1568839211" sldId="275"/>
        </pc:sldMkLst>
      </pc:sldChg>
      <pc:sldChg chg="del">
        <pc:chgData name="Ellie Small" userId="2e7173aac0d4d449" providerId="LiveId" clId="{9EEB5E55-4701-4726-9D64-5353B7870A4B}" dt="2020-08-05T02:24:21.955" v="55" actId="47"/>
        <pc:sldMkLst>
          <pc:docMk/>
          <pc:sldMk cId="2993156148" sldId="276"/>
        </pc:sldMkLst>
      </pc:sldChg>
      <pc:sldChg chg="modSp add mod modAnim">
        <pc:chgData name="Ellie Small" userId="2e7173aac0d4d449" providerId="LiveId" clId="{9EEB5E55-4701-4726-9D64-5353B7870A4B}" dt="2020-08-05T06:50:53.500" v="4319"/>
        <pc:sldMkLst>
          <pc:docMk/>
          <pc:sldMk cId="4240365148" sldId="276"/>
        </pc:sldMkLst>
        <pc:spChg chg="mod">
          <ac:chgData name="Ellie Small" userId="2e7173aac0d4d449" providerId="LiveId" clId="{9EEB5E55-4701-4726-9D64-5353B7870A4B}" dt="2020-08-05T03:17:16.278" v="1548" actId="1076"/>
          <ac:spMkLst>
            <pc:docMk/>
            <pc:sldMk cId="4240365148" sldId="276"/>
            <ac:spMk id="2" creationId="{DA0CD55F-603C-4D2A-BE44-42317491026A}"/>
          </ac:spMkLst>
        </pc:spChg>
        <pc:spChg chg="mod">
          <ac:chgData name="Ellie Small" userId="2e7173aac0d4d449" providerId="LiveId" clId="{9EEB5E55-4701-4726-9D64-5353B7870A4B}" dt="2020-08-05T03:47:17.478" v="2547" actId="114"/>
          <ac:spMkLst>
            <pc:docMk/>
            <pc:sldMk cId="4240365148" sldId="276"/>
            <ac:spMk id="3" creationId="{55001A84-3A36-4927-A44F-2BB39E2B1C33}"/>
          </ac:spMkLst>
        </pc:spChg>
      </pc:sldChg>
      <pc:sldChg chg="modSp add mod modAnim">
        <pc:chgData name="Ellie Small" userId="2e7173aac0d4d449" providerId="LiveId" clId="{9EEB5E55-4701-4726-9D64-5353B7870A4B}" dt="2020-08-05T06:51:02.999" v="4320"/>
        <pc:sldMkLst>
          <pc:docMk/>
          <pc:sldMk cId="2142424022" sldId="277"/>
        </pc:sldMkLst>
        <pc:spChg chg="mod">
          <ac:chgData name="Ellie Small" userId="2e7173aac0d4d449" providerId="LiveId" clId="{9EEB5E55-4701-4726-9D64-5353B7870A4B}" dt="2020-08-05T03:27:00.320" v="2281" actId="20577"/>
          <ac:spMkLst>
            <pc:docMk/>
            <pc:sldMk cId="2142424022" sldId="277"/>
            <ac:spMk id="2" creationId="{DA0CD55F-603C-4D2A-BE44-42317491026A}"/>
          </ac:spMkLst>
        </pc:spChg>
        <pc:spChg chg="mod">
          <ac:chgData name="Ellie Small" userId="2e7173aac0d4d449" providerId="LiveId" clId="{9EEB5E55-4701-4726-9D64-5353B7870A4B}" dt="2020-08-05T06:44:48.755" v="4276" actId="27636"/>
          <ac:spMkLst>
            <pc:docMk/>
            <pc:sldMk cId="2142424022" sldId="277"/>
            <ac:spMk id="3" creationId="{55001A84-3A36-4927-A44F-2BB39E2B1C33}"/>
          </ac:spMkLst>
        </pc:spChg>
      </pc:sldChg>
      <pc:sldChg chg="del">
        <pc:chgData name="Ellie Small" userId="2e7173aac0d4d449" providerId="LiveId" clId="{9EEB5E55-4701-4726-9D64-5353B7870A4B}" dt="2020-08-05T02:24:21.955" v="55" actId="47"/>
        <pc:sldMkLst>
          <pc:docMk/>
          <pc:sldMk cId="4224908204" sldId="277"/>
        </pc:sldMkLst>
      </pc:sldChg>
      <pc:sldChg chg="modSp add mod modAnim">
        <pc:chgData name="Ellie Small" userId="2e7173aac0d4d449" providerId="LiveId" clId="{9EEB5E55-4701-4726-9D64-5353B7870A4B}" dt="2020-08-06T02:24:45.561" v="4753" actId="20577"/>
        <pc:sldMkLst>
          <pc:docMk/>
          <pc:sldMk cId="1097050820" sldId="278"/>
        </pc:sldMkLst>
        <pc:spChg chg="mod">
          <ac:chgData name="Ellie Small" userId="2e7173aac0d4d449" providerId="LiveId" clId="{9EEB5E55-4701-4726-9D64-5353B7870A4B}" dt="2020-08-05T03:52:32.961" v="2618" actId="20577"/>
          <ac:spMkLst>
            <pc:docMk/>
            <pc:sldMk cId="1097050820" sldId="278"/>
            <ac:spMk id="2" creationId="{DA0CD55F-603C-4D2A-BE44-42317491026A}"/>
          </ac:spMkLst>
        </pc:spChg>
        <pc:spChg chg="mod">
          <ac:chgData name="Ellie Small" userId="2e7173aac0d4d449" providerId="LiveId" clId="{9EEB5E55-4701-4726-9D64-5353B7870A4B}" dt="2020-08-06T02:24:45.561" v="4753" actId="20577"/>
          <ac:spMkLst>
            <pc:docMk/>
            <pc:sldMk cId="1097050820" sldId="278"/>
            <ac:spMk id="3" creationId="{55001A84-3A36-4927-A44F-2BB39E2B1C33}"/>
          </ac:spMkLst>
        </pc:spChg>
      </pc:sldChg>
      <pc:sldChg chg="del">
        <pc:chgData name="Ellie Small" userId="2e7173aac0d4d449" providerId="LiveId" clId="{9EEB5E55-4701-4726-9D64-5353B7870A4B}" dt="2020-08-05T02:24:21.955" v="55" actId="47"/>
        <pc:sldMkLst>
          <pc:docMk/>
          <pc:sldMk cId="2914803437" sldId="278"/>
        </pc:sldMkLst>
      </pc:sldChg>
      <pc:sldChg chg="modSp add mod modAnim">
        <pc:chgData name="Ellie Small" userId="2e7173aac0d4d449" providerId="LiveId" clId="{9EEB5E55-4701-4726-9D64-5353B7870A4B}" dt="2020-08-05T06:51:15.546" v="4322"/>
        <pc:sldMkLst>
          <pc:docMk/>
          <pc:sldMk cId="1262800777" sldId="279"/>
        </pc:sldMkLst>
        <pc:spChg chg="mod">
          <ac:chgData name="Ellie Small" userId="2e7173aac0d4d449" providerId="LiveId" clId="{9EEB5E55-4701-4726-9D64-5353B7870A4B}" dt="2020-08-05T04:16:34.663" v="2879" actId="20577"/>
          <ac:spMkLst>
            <pc:docMk/>
            <pc:sldMk cId="1262800777" sldId="279"/>
            <ac:spMk id="2" creationId="{DA0CD55F-603C-4D2A-BE44-42317491026A}"/>
          </ac:spMkLst>
        </pc:spChg>
        <pc:spChg chg="mod">
          <ac:chgData name="Ellie Small" userId="2e7173aac0d4d449" providerId="LiveId" clId="{9EEB5E55-4701-4726-9D64-5353B7870A4B}" dt="2020-08-05T04:20:04.014" v="2919" actId="179"/>
          <ac:spMkLst>
            <pc:docMk/>
            <pc:sldMk cId="1262800777" sldId="279"/>
            <ac:spMk id="3" creationId="{55001A84-3A36-4927-A44F-2BB39E2B1C33}"/>
          </ac:spMkLst>
        </pc:spChg>
      </pc:sldChg>
      <pc:sldChg chg="del">
        <pc:chgData name="Ellie Small" userId="2e7173aac0d4d449" providerId="LiveId" clId="{9EEB5E55-4701-4726-9D64-5353B7870A4B}" dt="2020-08-05T02:24:21.955" v="55" actId="47"/>
        <pc:sldMkLst>
          <pc:docMk/>
          <pc:sldMk cId="3594173624" sldId="279"/>
        </pc:sldMkLst>
      </pc:sldChg>
      <pc:sldChg chg="modSp add mod modAnim">
        <pc:chgData name="Ellie Small" userId="2e7173aac0d4d449" providerId="LiveId" clId="{9EEB5E55-4701-4726-9D64-5353B7870A4B}" dt="2020-08-06T02:28:08.366" v="4770" actId="20577"/>
        <pc:sldMkLst>
          <pc:docMk/>
          <pc:sldMk cId="416855696" sldId="280"/>
        </pc:sldMkLst>
        <pc:spChg chg="mod">
          <ac:chgData name="Ellie Small" userId="2e7173aac0d4d449" providerId="LiveId" clId="{9EEB5E55-4701-4726-9D64-5353B7870A4B}" dt="2020-08-05T05:30:27.456" v="3052" actId="20577"/>
          <ac:spMkLst>
            <pc:docMk/>
            <pc:sldMk cId="416855696" sldId="280"/>
            <ac:spMk id="2" creationId="{DA0CD55F-603C-4D2A-BE44-42317491026A}"/>
          </ac:spMkLst>
        </pc:spChg>
        <pc:spChg chg="mod">
          <ac:chgData name="Ellie Small" userId="2e7173aac0d4d449" providerId="LiveId" clId="{9EEB5E55-4701-4726-9D64-5353B7870A4B}" dt="2020-08-06T02:28:08.366" v="4770" actId="20577"/>
          <ac:spMkLst>
            <pc:docMk/>
            <pc:sldMk cId="416855696" sldId="280"/>
            <ac:spMk id="3" creationId="{55001A84-3A36-4927-A44F-2BB39E2B1C33}"/>
          </ac:spMkLst>
        </pc:spChg>
      </pc:sldChg>
      <pc:sldChg chg="del">
        <pc:chgData name="Ellie Small" userId="2e7173aac0d4d449" providerId="LiveId" clId="{9EEB5E55-4701-4726-9D64-5353B7870A4B}" dt="2020-08-05T02:24:21.955" v="55" actId="47"/>
        <pc:sldMkLst>
          <pc:docMk/>
          <pc:sldMk cId="909590296" sldId="280"/>
        </pc:sldMkLst>
      </pc:sldChg>
      <pc:sldChg chg="addSp modSp add mod ord modAnim">
        <pc:chgData name="Ellie Small" userId="2e7173aac0d4d449" providerId="LiveId" clId="{9EEB5E55-4701-4726-9D64-5353B7870A4B}" dt="2020-08-06T02:26:42.135" v="4769"/>
        <pc:sldMkLst>
          <pc:docMk/>
          <pc:sldMk cId="3502547906" sldId="281"/>
        </pc:sldMkLst>
        <pc:spChg chg="mod">
          <ac:chgData name="Ellie Small" userId="2e7173aac0d4d449" providerId="LiveId" clId="{9EEB5E55-4701-4726-9D64-5353B7870A4B}" dt="2020-08-05T06:08:15.145" v="3839" actId="20577"/>
          <ac:spMkLst>
            <pc:docMk/>
            <pc:sldMk cId="3502547906" sldId="281"/>
            <ac:spMk id="2" creationId="{DA0CD55F-603C-4D2A-BE44-42317491026A}"/>
          </ac:spMkLst>
        </pc:spChg>
        <pc:spChg chg="mod">
          <ac:chgData name="Ellie Small" userId="2e7173aac0d4d449" providerId="LiveId" clId="{9EEB5E55-4701-4726-9D64-5353B7870A4B}" dt="2020-08-05T22:01:40.156" v="4734" actId="2711"/>
          <ac:spMkLst>
            <pc:docMk/>
            <pc:sldMk cId="3502547906" sldId="281"/>
            <ac:spMk id="3" creationId="{55001A84-3A36-4927-A44F-2BB39E2B1C33}"/>
          </ac:spMkLst>
        </pc:spChg>
        <pc:picChg chg="add mod ord">
          <ac:chgData name="Ellie Small" userId="2e7173aac0d4d449" providerId="LiveId" clId="{9EEB5E55-4701-4726-9D64-5353B7870A4B}" dt="2020-08-05T20:53:55.030" v="4410" actId="1076"/>
          <ac:picMkLst>
            <pc:docMk/>
            <pc:sldMk cId="3502547906" sldId="281"/>
            <ac:picMk id="6" creationId="{9C265632-EA00-45EA-96C1-04BDD23E40B6}"/>
          </ac:picMkLst>
        </pc:picChg>
      </pc:sldChg>
      <pc:sldChg chg="del">
        <pc:chgData name="Ellie Small" userId="2e7173aac0d4d449" providerId="LiveId" clId="{9EEB5E55-4701-4726-9D64-5353B7870A4B}" dt="2020-08-05T02:24:21.955" v="55" actId="47"/>
        <pc:sldMkLst>
          <pc:docMk/>
          <pc:sldMk cId="4225624643" sldId="281"/>
        </pc:sldMkLst>
      </pc:sldChg>
      <pc:sldChg chg="modSp add mod ord modAnim">
        <pc:chgData name="Ellie Small" userId="2e7173aac0d4d449" providerId="LiveId" clId="{9EEB5E55-4701-4726-9D64-5353B7870A4B}" dt="2020-08-06T02:20:48.290" v="4750" actId="20577"/>
        <pc:sldMkLst>
          <pc:docMk/>
          <pc:sldMk cId="450759136" sldId="282"/>
        </pc:sldMkLst>
        <pc:spChg chg="mod">
          <ac:chgData name="Ellie Small" userId="2e7173aac0d4d449" providerId="LiveId" clId="{9EEB5E55-4701-4726-9D64-5353B7870A4B}" dt="2020-08-06T02:20:48.290" v="4750" actId="20577"/>
          <ac:spMkLst>
            <pc:docMk/>
            <pc:sldMk cId="450759136" sldId="282"/>
            <ac:spMk id="2" creationId="{DA0CD55F-603C-4D2A-BE44-42317491026A}"/>
          </ac:spMkLst>
        </pc:spChg>
        <pc:spChg chg="mod">
          <ac:chgData name="Ellie Small" userId="2e7173aac0d4d449" providerId="LiveId" clId="{9EEB5E55-4701-4726-9D64-5353B7870A4B}" dt="2020-08-05T20:19:55.360" v="4329" actId="20577"/>
          <ac:spMkLst>
            <pc:docMk/>
            <pc:sldMk cId="450759136" sldId="282"/>
            <ac:spMk id="3" creationId="{55001A84-3A36-4927-A44F-2BB39E2B1C33}"/>
          </ac:spMkLst>
        </pc:spChg>
      </pc:sldChg>
      <pc:sldChg chg="del">
        <pc:chgData name="Ellie Small" userId="2e7173aac0d4d449" providerId="LiveId" clId="{9EEB5E55-4701-4726-9D64-5353B7870A4B}" dt="2020-08-05T02:24:21.955" v="55" actId="47"/>
        <pc:sldMkLst>
          <pc:docMk/>
          <pc:sldMk cId="3215313947" sldId="282"/>
        </pc:sldMkLst>
      </pc:sldChg>
      <pc:sldChg chg="del">
        <pc:chgData name="Ellie Small" userId="2e7173aac0d4d449" providerId="LiveId" clId="{9EEB5E55-4701-4726-9D64-5353B7870A4B}" dt="2020-08-05T02:24:21.955" v="55" actId="47"/>
        <pc:sldMkLst>
          <pc:docMk/>
          <pc:sldMk cId="2134053073" sldId="283"/>
        </pc:sldMkLst>
      </pc:sldChg>
      <pc:sldChg chg="modSp add mod modAnim">
        <pc:chgData name="Ellie Small" userId="2e7173aac0d4d449" providerId="LiveId" clId="{9EEB5E55-4701-4726-9D64-5353B7870A4B}" dt="2020-08-06T02:29:25.271" v="4779" actId="20577"/>
        <pc:sldMkLst>
          <pc:docMk/>
          <pc:sldMk cId="3481770991" sldId="283"/>
        </pc:sldMkLst>
        <pc:spChg chg="mod">
          <ac:chgData name="Ellie Small" userId="2e7173aac0d4d449" providerId="LiveId" clId="{9EEB5E55-4701-4726-9D64-5353B7870A4B}" dt="2020-08-06T02:29:25.271" v="4779" actId="20577"/>
          <ac:spMkLst>
            <pc:docMk/>
            <pc:sldMk cId="3481770991" sldId="283"/>
            <ac:spMk id="3" creationId="{55001A84-3A36-4927-A44F-2BB39E2B1C33}"/>
          </ac:spMkLst>
        </pc:spChg>
      </pc:sldChg>
      <pc:sldChg chg="modSp add del mod modAnim">
        <pc:chgData name="Ellie Small" userId="2e7173aac0d4d449" providerId="LiveId" clId="{9EEB5E55-4701-4726-9D64-5353B7870A4B}" dt="2020-08-05T06:05:57.741" v="3837" actId="47"/>
        <pc:sldMkLst>
          <pc:docMk/>
          <pc:sldMk cId="3547011463" sldId="283"/>
        </pc:sldMkLst>
        <pc:spChg chg="mod">
          <ac:chgData name="Ellie Small" userId="2e7173aac0d4d449" providerId="LiveId" clId="{9EEB5E55-4701-4726-9D64-5353B7870A4B}" dt="2020-08-05T06:05:41.024" v="3832" actId="6549"/>
          <ac:spMkLst>
            <pc:docMk/>
            <pc:sldMk cId="3547011463" sldId="283"/>
            <ac:spMk id="3" creationId="{55001A84-3A36-4927-A44F-2BB39E2B1C33}"/>
          </ac:spMkLst>
        </pc:spChg>
      </pc:sldChg>
      <pc:sldChg chg="del">
        <pc:chgData name="Ellie Small" userId="2e7173aac0d4d449" providerId="LiveId" clId="{9EEB5E55-4701-4726-9D64-5353B7870A4B}" dt="2020-08-05T02:24:21.955" v="55" actId="47"/>
        <pc:sldMkLst>
          <pc:docMk/>
          <pc:sldMk cId="3711827056" sldId="284"/>
        </pc:sldMkLst>
      </pc:sldChg>
      <pc:sldChg chg="del">
        <pc:chgData name="Ellie Small" userId="2e7173aac0d4d449" providerId="LiveId" clId="{9EEB5E55-4701-4726-9D64-5353B7870A4B}" dt="2020-08-05T02:24:21.955" v="55" actId="47"/>
        <pc:sldMkLst>
          <pc:docMk/>
          <pc:sldMk cId="1096823422" sldId="285"/>
        </pc:sldMkLst>
      </pc:sldChg>
      <pc:sldChg chg="del">
        <pc:chgData name="Ellie Small" userId="2e7173aac0d4d449" providerId="LiveId" clId="{9EEB5E55-4701-4726-9D64-5353B7870A4B}" dt="2020-08-05T02:24:21.955" v="55" actId="47"/>
        <pc:sldMkLst>
          <pc:docMk/>
          <pc:sldMk cId="615878692" sldId="286"/>
        </pc:sldMkLst>
      </pc:sldChg>
      <pc:sldChg chg="del">
        <pc:chgData name="Ellie Small" userId="2e7173aac0d4d449" providerId="LiveId" clId="{9EEB5E55-4701-4726-9D64-5353B7870A4B}" dt="2020-08-05T02:24:21.955" v="55" actId="47"/>
        <pc:sldMkLst>
          <pc:docMk/>
          <pc:sldMk cId="945917797" sldId="287"/>
        </pc:sldMkLst>
      </pc:sldChg>
      <pc:sldChg chg="del">
        <pc:chgData name="Ellie Small" userId="2e7173aac0d4d449" providerId="LiveId" clId="{9EEB5E55-4701-4726-9D64-5353B7870A4B}" dt="2020-08-05T02:24:21.955" v="55" actId="47"/>
        <pc:sldMkLst>
          <pc:docMk/>
          <pc:sldMk cId="238001773" sldId="288"/>
        </pc:sldMkLst>
      </pc:sldChg>
      <pc:sldChg chg="del">
        <pc:chgData name="Ellie Small" userId="2e7173aac0d4d449" providerId="LiveId" clId="{9EEB5E55-4701-4726-9D64-5353B7870A4B}" dt="2020-08-05T02:24:21.955" v="55" actId="47"/>
        <pc:sldMkLst>
          <pc:docMk/>
          <pc:sldMk cId="1713863049" sldId="289"/>
        </pc:sldMkLst>
      </pc:sldChg>
      <pc:sldChg chg="del">
        <pc:chgData name="Ellie Small" userId="2e7173aac0d4d449" providerId="LiveId" clId="{9EEB5E55-4701-4726-9D64-5353B7870A4B}" dt="2020-08-05T02:24:21.955" v="55" actId="47"/>
        <pc:sldMkLst>
          <pc:docMk/>
          <pc:sldMk cId="804990197" sldId="290"/>
        </pc:sldMkLst>
      </pc:sldChg>
      <pc:sldChg chg="del">
        <pc:chgData name="Ellie Small" userId="2e7173aac0d4d449" providerId="LiveId" clId="{9EEB5E55-4701-4726-9D64-5353B7870A4B}" dt="2020-08-05T02:24:21.955" v="55" actId="47"/>
        <pc:sldMkLst>
          <pc:docMk/>
          <pc:sldMk cId="1565987727" sldId="291"/>
        </pc:sldMkLst>
      </pc:sldChg>
      <pc:sldChg chg="del">
        <pc:chgData name="Ellie Small" userId="2e7173aac0d4d449" providerId="LiveId" clId="{9EEB5E55-4701-4726-9D64-5353B7870A4B}" dt="2020-08-05T02:24:21.955" v="55" actId="47"/>
        <pc:sldMkLst>
          <pc:docMk/>
          <pc:sldMk cId="1256189899" sldId="292"/>
        </pc:sldMkLst>
      </pc:sldChg>
      <pc:sldChg chg="del">
        <pc:chgData name="Ellie Small" userId="2e7173aac0d4d449" providerId="LiveId" clId="{9EEB5E55-4701-4726-9D64-5353B7870A4B}" dt="2020-08-05T02:24:21.955" v="55" actId="47"/>
        <pc:sldMkLst>
          <pc:docMk/>
          <pc:sldMk cId="3227370217" sldId="293"/>
        </pc:sldMkLst>
      </pc:sldChg>
      <pc:sldChg chg="del">
        <pc:chgData name="Ellie Small" userId="2e7173aac0d4d449" providerId="LiveId" clId="{9EEB5E55-4701-4726-9D64-5353B7870A4B}" dt="2020-08-05T02:24:21.955" v="55" actId="47"/>
        <pc:sldMkLst>
          <pc:docMk/>
          <pc:sldMk cId="307333724" sldId="294"/>
        </pc:sldMkLst>
      </pc:sldChg>
      <pc:sldChg chg="del">
        <pc:chgData name="Ellie Small" userId="2e7173aac0d4d449" providerId="LiveId" clId="{9EEB5E55-4701-4726-9D64-5353B7870A4B}" dt="2020-08-05T02:24:21.955" v="55" actId="47"/>
        <pc:sldMkLst>
          <pc:docMk/>
          <pc:sldMk cId="2361007114" sldId="295"/>
        </pc:sldMkLst>
      </pc:sldChg>
      <pc:sldChg chg="del">
        <pc:chgData name="Ellie Small" userId="2e7173aac0d4d449" providerId="LiveId" clId="{9EEB5E55-4701-4726-9D64-5353B7870A4B}" dt="2020-08-05T02:24:21.955" v="55" actId="47"/>
        <pc:sldMkLst>
          <pc:docMk/>
          <pc:sldMk cId="4176729942" sldId="296"/>
        </pc:sldMkLst>
      </pc:sldChg>
      <pc:sldChg chg="del">
        <pc:chgData name="Ellie Small" userId="2e7173aac0d4d449" providerId="LiveId" clId="{9EEB5E55-4701-4726-9D64-5353B7870A4B}" dt="2020-08-05T02:24:21.955" v="55" actId="47"/>
        <pc:sldMkLst>
          <pc:docMk/>
          <pc:sldMk cId="897615753" sldId="297"/>
        </pc:sldMkLst>
      </pc:sldChg>
      <pc:sldChg chg="del">
        <pc:chgData name="Ellie Small" userId="2e7173aac0d4d449" providerId="LiveId" clId="{9EEB5E55-4701-4726-9D64-5353B7870A4B}" dt="2020-08-05T02:24:21.955" v="55" actId="47"/>
        <pc:sldMkLst>
          <pc:docMk/>
          <pc:sldMk cId="308555433" sldId="298"/>
        </pc:sldMkLst>
      </pc:sldChg>
      <pc:sldChg chg="del">
        <pc:chgData name="Ellie Small" userId="2e7173aac0d4d449" providerId="LiveId" clId="{9EEB5E55-4701-4726-9D64-5353B7870A4B}" dt="2020-08-05T02:24:21.955" v="55" actId="47"/>
        <pc:sldMkLst>
          <pc:docMk/>
          <pc:sldMk cId="3918512479" sldId="299"/>
        </pc:sldMkLst>
      </pc:sldChg>
      <pc:sldChg chg="del">
        <pc:chgData name="Ellie Small" userId="2e7173aac0d4d449" providerId="LiveId" clId="{9EEB5E55-4701-4726-9D64-5353B7870A4B}" dt="2020-08-05T02:24:21.955" v="55" actId="47"/>
        <pc:sldMkLst>
          <pc:docMk/>
          <pc:sldMk cId="3470063090" sldId="300"/>
        </pc:sldMkLst>
      </pc:sldChg>
      <pc:sldChg chg="del">
        <pc:chgData name="Ellie Small" userId="2e7173aac0d4d449" providerId="LiveId" clId="{9EEB5E55-4701-4726-9D64-5353B7870A4B}" dt="2020-08-05T02:24:21.955" v="55" actId="47"/>
        <pc:sldMkLst>
          <pc:docMk/>
          <pc:sldMk cId="3576227900" sldId="301"/>
        </pc:sldMkLst>
      </pc:sldChg>
      <pc:sldChg chg="del">
        <pc:chgData name="Ellie Small" userId="2e7173aac0d4d449" providerId="LiveId" clId="{9EEB5E55-4701-4726-9D64-5353B7870A4B}" dt="2020-08-05T02:24:21.955" v="55" actId="47"/>
        <pc:sldMkLst>
          <pc:docMk/>
          <pc:sldMk cId="1372730350" sldId="302"/>
        </pc:sldMkLst>
      </pc:sldChg>
      <pc:sldChg chg="del">
        <pc:chgData name="Ellie Small" userId="2e7173aac0d4d449" providerId="LiveId" clId="{9EEB5E55-4701-4726-9D64-5353B7870A4B}" dt="2020-08-05T02:24:21.955" v="55" actId="47"/>
        <pc:sldMkLst>
          <pc:docMk/>
          <pc:sldMk cId="3325944351" sldId="303"/>
        </pc:sldMkLst>
      </pc:sldChg>
      <pc:sldChg chg="del">
        <pc:chgData name="Ellie Small" userId="2e7173aac0d4d449" providerId="LiveId" clId="{9EEB5E55-4701-4726-9D64-5353B7870A4B}" dt="2020-08-05T02:24:21.955" v="55" actId="47"/>
        <pc:sldMkLst>
          <pc:docMk/>
          <pc:sldMk cId="497592064" sldId="304"/>
        </pc:sldMkLst>
      </pc:sldChg>
      <pc:sldChg chg="del">
        <pc:chgData name="Ellie Small" userId="2e7173aac0d4d449" providerId="LiveId" clId="{9EEB5E55-4701-4726-9D64-5353B7870A4B}" dt="2020-08-05T02:24:21.955" v="55" actId="47"/>
        <pc:sldMkLst>
          <pc:docMk/>
          <pc:sldMk cId="3528398955" sldId="305"/>
        </pc:sldMkLst>
      </pc:sldChg>
      <pc:sldChg chg="del">
        <pc:chgData name="Ellie Small" userId="2e7173aac0d4d449" providerId="LiveId" clId="{9EEB5E55-4701-4726-9D64-5353B7870A4B}" dt="2020-08-05T02:24:21.955" v="55" actId="47"/>
        <pc:sldMkLst>
          <pc:docMk/>
          <pc:sldMk cId="1166906586" sldId="306"/>
        </pc:sldMkLst>
      </pc:sldChg>
      <pc:sldChg chg="del">
        <pc:chgData name="Ellie Small" userId="2e7173aac0d4d449" providerId="LiveId" clId="{9EEB5E55-4701-4726-9D64-5353B7870A4B}" dt="2020-08-05T02:24:21.955" v="55" actId="47"/>
        <pc:sldMkLst>
          <pc:docMk/>
          <pc:sldMk cId="3122524305" sldId="307"/>
        </pc:sldMkLst>
      </pc:sldChg>
      <pc:sldChg chg="del">
        <pc:chgData name="Ellie Small" userId="2e7173aac0d4d449" providerId="LiveId" clId="{9EEB5E55-4701-4726-9D64-5353B7870A4B}" dt="2020-08-05T02:24:21.955" v="55" actId="47"/>
        <pc:sldMkLst>
          <pc:docMk/>
          <pc:sldMk cId="3153374747" sldId="308"/>
        </pc:sldMkLst>
      </pc:sldChg>
      <pc:sldChg chg="del">
        <pc:chgData name="Ellie Small" userId="2e7173aac0d4d449" providerId="LiveId" clId="{9EEB5E55-4701-4726-9D64-5353B7870A4B}" dt="2020-08-05T02:24:21.955" v="55" actId="47"/>
        <pc:sldMkLst>
          <pc:docMk/>
          <pc:sldMk cId="1530082626" sldId="309"/>
        </pc:sldMkLst>
      </pc:sldChg>
      <pc:sldChg chg="del">
        <pc:chgData name="Ellie Small" userId="2e7173aac0d4d449" providerId="LiveId" clId="{9EEB5E55-4701-4726-9D64-5353B7870A4B}" dt="2020-08-05T02:24:21.955" v="55" actId="47"/>
        <pc:sldMkLst>
          <pc:docMk/>
          <pc:sldMk cId="4117537405" sldId="310"/>
        </pc:sldMkLst>
      </pc:sldChg>
      <pc:sldChg chg="del">
        <pc:chgData name="Ellie Small" userId="2e7173aac0d4d449" providerId="LiveId" clId="{9EEB5E55-4701-4726-9D64-5353B7870A4B}" dt="2020-08-05T02:24:21.955" v="55" actId="47"/>
        <pc:sldMkLst>
          <pc:docMk/>
          <pc:sldMk cId="3858878701" sldId="311"/>
        </pc:sldMkLst>
      </pc:sldChg>
      <pc:sldChg chg="del">
        <pc:chgData name="Ellie Small" userId="2e7173aac0d4d449" providerId="LiveId" clId="{9EEB5E55-4701-4726-9D64-5353B7870A4B}" dt="2020-08-05T02:24:21.955" v="55" actId="47"/>
        <pc:sldMkLst>
          <pc:docMk/>
          <pc:sldMk cId="1442200459" sldId="312"/>
        </pc:sldMkLst>
      </pc:sldChg>
      <pc:sldChg chg="del">
        <pc:chgData name="Ellie Small" userId="2e7173aac0d4d449" providerId="LiveId" clId="{9EEB5E55-4701-4726-9D64-5353B7870A4B}" dt="2020-08-05T02:24:21.955" v="55" actId="47"/>
        <pc:sldMkLst>
          <pc:docMk/>
          <pc:sldMk cId="2119363312" sldId="313"/>
        </pc:sldMkLst>
      </pc:sldChg>
      <pc:sldChg chg="del">
        <pc:chgData name="Ellie Small" userId="2e7173aac0d4d449" providerId="LiveId" clId="{9EEB5E55-4701-4726-9D64-5353B7870A4B}" dt="2020-08-05T02:24:21.955" v="55" actId="47"/>
        <pc:sldMkLst>
          <pc:docMk/>
          <pc:sldMk cId="3705366322" sldId="314"/>
        </pc:sldMkLst>
      </pc:sldChg>
      <pc:sldChg chg="del">
        <pc:chgData name="Ellie Small" userId="2e7173aac0d4d449" providerId="LiveId" clId="{9EEB5E55-4701-4726-9D64-5353B7870A4B}" dt="2020-08-05T02:24:21.955" v="55" actId="47"/>
        <pc:sldMkLst>
          <pc:docMk/>
          <pc:sldMk cId="3252603223" sldId="315"/>
        </pc:sldMkLst>
      </pc:sldChg>
      <pc:sldChg chg="del">
        <pc:chgData name="Ellie Small" userId="2e7173aac0d4d449" providerId="LiveId" clId="{9EEB5E55-4701-4726-9D64-5353B7870A4B}" dt="2020-08-05T02:24:21.955" v="55" actId="47"/>
        <pc:sldMkLst>
          <pc:docMk/>
          <pc:sldMk cId="726158143" sldId="316"/>
        </pc:sldMkLst>
      </pc:sldChg>
      <pc:sldChg chg="del">
        <pc:chgData name="Ellie Small" userId="2e7173aac0d4d449" providerId="LiveId" clId="{9EEB5E55-4701-4726-9D64-5353B7870A4B}" dt="2020-08-05T02:24:21.955" v="55" actId="47"/>
        <pc:sldMkLst>
          <pc:docMk/>
          <pc:sldMk cId="897225229" sldId="317"/>
        </pc:sldMkLst>
      </pc:sldChg>
      <pc:sldChg chg="del">
        <pc:chgData name="Ellie Small" userId="2e7173aac0d4d449" providerId="LiveId" clId="{9EEB5E55-4701-4726-9D64-5353B7870A4B}" dt="2020-08-05T02:24:21.955" v="55" actId="47"/>
        <pc:sldMkLst>
          <pc:docMk/>
          <pc:sldMk cId="4032277887" sldId="318"/>
        </pc:sldMkLst>
      </pc:sldChg>
      <pc:sldChg chg="del">
        <pc:chgData name="Ellie Small" userId="2e7173aac0d4d449" providerId="LiveId" clId="{9EEB5E55-4701-4726-9D64-5353B7870A4B}" dt="2020-08-05T02:24:21.955" v="55" actId="47"/>
        <pc:sldMkLst>
          <pc:docMk/>
          <pc:sldMk cId="466333030" sldId="319"/>
        </pc:sldMkLst>
      </pc:sldChg>
      <pc:sldChg chg="del">
        <pc:chgData name="Ellie Small" userId="2e7173aac0d4d449" providerId="LiveId" clId="{9EEB5E55-4701-4726-9D64-5353B7870A4B}" dt="2020-08-05T02:24:21.955" v="55" actId="47"/>
        <pc:sldMkLst>
          <pc:docMk/>
          <pc:sldMk cId="2147048728" sldId="320"/>
        </pc:sldMkLst>
      </pc:sldChg>
      <pc:sldChg chg="del">
        <pc:chgData name="Ellie Small" userId="2e7173aac0d4d449" providerId="LiveId" clId="{9EEB5E55-4701-4726-9D64-5353B7870A4B}" dt="2020-08-05T02:24:21.955" v="55" actId="47"/>
        <pc:sldMkLst>
          <pc:docMk/>
          <pc:sldMk cId="4009384534" sldId="321"/>
        </pc:sldMkLst>
      </pc:sldChg>
      <pc:sldChg chg="del">
        <pc:chgData name="Ellie Small" userId="2e7173aac0d4d449" providerId="LiveId" clId="{9EEB5E55-4701-4726-9D64-5353B7870A4B}" dt="2020-08-05T02:24:21.955" v="55" actId="47"/>
        <pc:sldMkLst>
          <pc:docMk/>
          <pc:sldMk cId="1079448931" sldId="322"/>
        </pc:sldMkLst>
      </pc:sldChg>
      <pc:sldChg chg="del">
        <pc:chgData name="Ellie Small" userId="2e7173aac0d4d449" providerId="LiveId" clId="{9EEB5E55-4701-4726-9D64-5353B7870A4B}" dt="2020-08-05T02:24:21.955" v="55" actId="47"/>
        <pc:sldMkLst>
          <pc:docMk/>
          <pc:sldMk cId="1401845574" sldId="323"/>
        </pc:sldMkLst>
      </pc:sldChg>
      <pc:sldChg chg="del">
        <pc:chgData name="Ellie Small" userId="2e7173aac0d4d449" providerId="LiveId" clId="{9EEB5E55-4701-4726-9D64-5353B7870A4B}" dt="2020-08-05T02:24:21.955" v="55" actId="47"/>
        <pc:sldMkLst>
          <pc:docMk/>
          <pc:sldMk cId="1820405076" sldId="324"/>
        </pc:sldMkLst>
      </pc:sldChg>
      <pc:sldChg chg="del">
        <pc:chgData name="Ellie Small" userId="2e7173aac0d4d449" providerId="LiveId" clId="{9EEB5E55-4701-4726-9D64-5353B7870A4B}" dt="2020-08-05T02:24:21.955" v="55" actId="47"/>
        <pc:sldMkLst>
          <pc:docMk/>
          <pc:sldMk cId="1978163723" sldId="325"/>
        </pc:sldMkLst>
      </pc:sldChg>
      <pc:sldChg chg="del">
        <pc:chgData name="Ellie Small" userId="2e7173aac0d4d449" providerId="LiveId" clId="{9EEB5E55-4701-4726-9D64-5353B7870A4B}" dt="2020-08-05T02:24:21.955" v="55" actId="47"/>
        <pc:sldMkLst>
          <pc:docMk/>
          <pc:sldMk cId="1625426165" sldId="326"/>
        </pc:sldMkLst>
      </pc:sldChg>
      <pc:sldChg chg="del">
        <pc:chgData name="Ellie Small" userId="2e7173aac0d4d449" providerId="LiveId" clId="{9EEB5E55-4701-4726-9D64-5353B7870A4B}" dt="2020-08-05T02:24:21.955" v="55" actId="47"/>
        <pc:sldMkLst>
          <pc:docMk/>
          <pc:sldMk cId="239928988" sldId="327"/>
        </pc:sldMkLst>
      </pc:sldChg>
      <pc:sldChg chg="del">
        <pc:chgData name="Ellie Small" userId="2e7173aac0d4d449" providerId="LiveId" clId="{9EEB5E55-4701-4726-9D64-5353B7870A4B}" dt="2020-08-05T02:24:21.955" v="55" actId="47"/>
        <pc:sldMkLst>
          <pc:docMk/>
          <pc:sldMk cId="1086539993" sldId="328"/>
        </pc:sldMkLst>
      </pc:sldChg>
      <pc:sldChg chg="del">
        <pc:chgData name="Ellie Small" userId="2e7173aac0d4d449" providerId="LiveId" clId="{9EEB5E55-4701-4726-9D64-5353B7870A4B}" dt="2020-08-05T02:24:21.955" v="55" actId="47"/>
        <pc:sldMkLst>
          <pc:docMk/>
          <pc:sldMk cId="719784136" sldId="329"/>
        </pc:sldMkLst>
      </pc:sldChg>
      <pc:sldChg chg="del">
        <pc:chgData name="Ellie Small" userId="2e7173aac0d4d449" providerId="LiveId" clId="{9EEB5E55-4701-4726-9D64-5353B7870A4B}" dt="2020-08-05T02:24:21.955" v="55" actId="47"/>
        <pc:sldMkLst>
          <pc:docMk/>
          <pc:sldMk cId="3534725239" sldId="330"/>
        </pc:sldMkLst>
      </pc:sldChg>
      <pc:sldChg chg="del">
        <pc:chgData name="Ellie Small" userId="2e7173aac0d4d449" providerId="LiveId" clId="{9EEB5E55-4701-4726-9D64-5353B7870A4B}" dt="2020-08-05T02:24:21.955" v="55" actId="47"/>
        <pc:sldMkLst>
          <pc:docMk/>
          <pc:sldMk cId="1964006310" sldId="331"/>
        </pc:sldMkLst>
      </pc:sldChg>
      <pc:sldChg chg="del">
        <pc:chgData name="Ellie Small" userId="2e7173aac0d4d449" providerId="LiveId" clId="{9EEB5E55-4701-4726-9D64-5353B7870A4B}" dt="2020-08-05T02:24:21.955" v="55" actId="47"/>
        <pc:sldMkLst>
          <pc:docMk/>
          <pc:sldMk cId="2859343221" sldId="332"/>
        </pc:sldMkLst>
      </pc:sldChg>
      <pc:sldChg chg="del">
        <pc:chgData name="Ellie Small" userId="2e7173aac0d4d449" providerId="LiveId" clId="{9EEB5E55-4701-4726-9D64-5353B7870A4B}" dt="2020-08-05T02:24:21.955" v="55" actId="47"/>
        <pc:sldMkLst>
          <pc:docMk/>
          <pc:sldMk cId="112240393" sldId="333"/>
        </pc:sldMkLst>
      </pc:sldChg>
    </pc:docChg>
  </pc:docChgLst>
  <pc:docChgLst>
    <pc:chgData name="Ellie Small" userId="2e7173aac0d4d449" providerId="LiveId" clId="{8EC4BD92-0FA4-4C63-A2A4-548B244A1670}"/>
    <pc:docChg chg="undo custSel addSld delSld modSld">
      <pc:chgData name="Ellie Small" userId="2e7173aac0d4d449" providerId="LiveId" clId="{8EC4BD92-0FA4-4C63-A2A4-548B244A1670}" dt="2020-11-02T07:57:27.567" v="21589"/>
      <pc:docMkLst>
        <pc:docMk/>
      </pc:docMkLst>
      <pc:sldChg chg="modSp mod">
        <pc:chgData name="Ellie Small" userId="2e7173aac0d4d449" providerId="LiveId" clId="{8EC4BD92-0FA4-4C63-A2A4-548B244A1670}" dt="2020-10-27T19:30:53.574" v="28" actId="20577"/>
        <pc:sldMkLst>
          <pc:docMk/>
          <pc:sldMk cId="4269857569" sldId="256"/>
        </pc:sldMkLst>
        <pc:spChg chg="mod">
          <ac:chgData name="Ellie Small" userId="2e7173aac0d4d449" providerId="LiveId" clId="{8EC4BD92-0FA4-4C63-A2A4-548B244A1670}" dt="2020-10-27T19:30:53.574" v="28" actId="20577"/>
          <ac:spMkLst>
            <pc:docMk/>
            <pc:sldMk cId="4269857569" sldId="256"/>
            <ac:spMk id="2" creationId="{00000000-0000-0000-0000-000000000000}"/>
          </ac:spMkLst>
        </pc:spChg>
      </pc:sldChg>
      <pc:sldChg chg="modSp mod modAnim">
        <pc:chgData name="Ellie Small" userId="2e7173aac0d4d449" providerId="LiveId" clId="{8EC4BD92-0FA4-4C63-A2A4-548B244A1670}" dt="2020-10-30T09:11:24.392" v="18431"/>
        <pc:sldMkLst>
          <pc:docMk/>
          <pc:sldMk cId="3165814184" sldId="260"/>
        </pc:sldMkLst>
        <pc:spChg chg="mod">
          <ac:chgData name="Ellie Small" userId="2e7173aac0d4d449" providerId="LiveId" clId="{8EC4BD92-0FA4-4C63-A2A4-548B244A1670}" dt="2020-10-29T21:56:24.650" v="172" actId="20577"/>
          <ac:spMkLst>
            <pc:docMk/>
            <pc:sldMk cId="3165814184" sldId="260"/>
            <ac:spMk id="2" creationId="{DA0CD55F-603C-4D2A-BE44-42317491026A}"/>
          </ac:spMkLst>
        </pc:spChg>
        <pc:spChg chg="mod">
          <ac:chgData name="Ellie Small" userId="2e7173aac0d4d449" providerId="LiveId" clId="{8EC4BD92-0FA4-4C63-A2A4-548B244A1670}" dt="2020-10-28T06:47:25.739" v="55" actId="6549"/>
          <ac:spMkLst>
            <pc:docMk/>
            <pc:sldMk cId="3165814184" sldId="260"/>
            <ac:spMk id="3" creationId="{55001A84-3A36-4927-A44F-2BB39E2B1C33}"/>
          </ac:spMkLst>
        </pc:spChg>
      </pc:sldChg>
      <pc:sldChg chg="modSp mod modAnim">
        <pc:chgData name="Ellie Small" userId="2e7173aac0d4d449" providerId="LiveId" clId="{8EC4BD92-0FA4-4C63-A2A4-548B244A1670}" dt="2020-10-30T09:11:16.257" v="18430"/>
        <pc:sldMkLst>
          <pc:docMk/>
          <pc:sldMk cId="2842397445" sldId="267"/>
        </pc:sldMkLst>
        <pc:spChg chg="mod">
          <ac:chgData name="Ellie Small" userId="2e7173aac0d4d449" providerId="LiveId" clId="{8EC4BD92-0FA4-4C63-A2A4-548B244A1670}" dt="2020-10-30T07:12:39.695" v="14475" actId="20577"/>
          <ac:spMkLst>
            <pc:docMk/>
            <pc:sldMk cId="2842397445" sldId="267"/>
            <ac:spMk id="7" creationId="{72F861AD-D2B0-4ECF-9774-06237EC7BB74}"/>
          </ac:spMkLst>
        </pc:spChg>
      </pc:sldChg>
      <pc:sldChg chg="modSp mod modAnim">
        <pc:chgData name="Ellie Small" userId="2e7173aac0d4d449" providerId="LiveId" clId="{8EC4BD92-0FA4-4C63-A2A4-548B244A1670}" dt="2020-11-02T07:47:38.803" v="21528" actId="20577"/>
        <pc:sldMkLst>
          <pc:docMk/>
          <pc:sldMk cId="2108461966" sldId="271"/>
        </pc:sldMkLst>
        <pc:spChg chg="mod">
          <ac:chgData name="Ellie Small" userId="2e7173aac0d4d449" providerId="LiveId" clId="{8EC4BD92-0FA4-4C63-A2A4-548B244A1670}" dt="2020-10-28T06:49:06.332" v="96" actId="1076"/>
          <ac:spMkLst>
            <pc:docMk/>
            <pc:sldMk cId="2108461966" sldId="271"/>
            <ac:spMk id="2" creationId="{DA0CD55F-603C-4D2A-BE44-42317491026A}"/>
          </ac:spMkLst>
        </pc:spChg>
        <pc:spChg chg="mod">
          <ac:chgData name="Ellie Small" userId="2e7173aac0d4d449" providerId="LiveId" clId="{8EC4BD92-0FA4-4C63-A2A4-548B244A1670}" dt="2020-11-02T07:47:38.803" v="21528" actId="20577"/>
          <ac:spMkLst>
            <pc:docMk/>
            <pc:sldMk cId="2108461966" sldId="271"/>
            <ac:spMk id="3" creationId="{55001A84-3A36-4927-A44F-2BB39E2B1C33}"/>
          </ac:spMkLst>
        </pc:spChg>
      </pc:sldChg>
      <pc:sldChg chg="modSp del mod modAnim">
        <pc:chgData name="Ellie Small" userId="2e7173aac0d4d449" providerId="LiveId" clId="{8EC4BD92-0FA4-4C63-A2A4-548B244A1670}" dt="2020-10-29T22:53:09.496" v="2586" actId="47"/>
        <pc:sldMkLst>
          <pc:docMk/>
          <pc:sldMk cId="1700788666" sldId="272"/>
        </pc:sldMkLst>
        <pc:spChg chg="mod">
          <ac:chgData name="Ellie Small" userId="2e7173aac0d4d449" providerId="LiveId" clId="{8EC4BD92-0FA4-4C63-A2A4-548B244A1670}" dt="2020-10-28T06:52:55.777" v="161" actId="1076"/>
          <ac:spMkLst>
            <pc:docMk/>
            <pc:sldMk cId="1700788666" sldId="272"/>
            <ac:spMk id="2" creationId="{DA0CD55F-603C-4D2A-BE44-42317491026A}"/>
          </ac:spMkLst>
        </pc:spChg>
        <pc:spChg chg="mod">
          <ac:chgData name="Ellie Small" userId="2e7173aac0d4d449" providerId="LiveId" clId="{8EC4BD92-0FA4-4C63-A2A4-548B244A1670}" dt="2020-10-29T22:52:46.208" v="2575" actId="27636"/>
          <ac:spMkLst>
            <pc:docMk/>
            <pc:sldMk cId="1700788666" sldId="272"/>
            <ac:spMk id="3" creationId="{55001A84-3A36-4927-A44F-2BB39E2B1C33}"/>
          </ac:spMkLst>
        </pc:spChg>
      </pc:sldChg>
      <pc:sldChg chg="modSp mod modAnim">
        <pc:chgData name="Ellie Small" userId="2e7173aac0d4d449" providerId="LiveId" clId="{8EC4BD92-0FA4-4C63-A2A4-548B244A1670}" dt="2020-10-31T04:09:50.969" v="21484" actId="20577"/>
        <pc:sldMkLst>
          <pc:docMk/>
          <pc:sldMk cId="4210519305" sldId="299"/>
        </pc:sldMkLst>
        <pc:spChg chg="mod">
          <ac:chgData name="Ellie Small" userId="2e7173aac0d4d449" providerId="LiveId" clId="{8EC4BD92-0FA4-4C63-A2A4-548B244A1670}" dt="2020-10-31T04:09:50.969" v="21484" actId="20577"/>
          <ac:spMkLst>
            <pc:docMk/>
            <pc:sldMk cId="4210519305" sldId="299"/>
            <ac:spMk id="3" creationId="{55001A84-3A36-4927-A44F-2BB39E2B1C33}"/>
          </ac:spMkLst>
        </pc:spChg>
      </pc:sldChg>
      <pc:sldChg chg="modSp add mod modAnim">
        <pc:chgData name="Ellie Small" userId="2e7173aac0d4d449" providerId="LiveId" clId="{8EC4BD92-0FA4-4C63-A2A4-548B244A1670}" dt="2020-11-02T07:49:45.115" v="21547" actId="6549"/>
        <pc:sldMkLst>
          <pc:docMk/>
          <pc:sldMk cId="2751586081" sldId="300"/>
        </pc:sldMkLst>
        <pc:spChg chg="mod">
          <ac:chgData name="Ellie Small" userId="2e7173aac0d4d449" providerId="LiveId" clId="{8EC4BD92-0FA4-4C63-A2A4-548B244A1670}" dt="2020-10-30T05:07:36.850" v="9533" actId="20577"/>
          <ac:spMkLst>
            <pc:docMk/>
            <pc:sldMk cId="2751586081" sldId="300"/>
            <ac:spMk id="2" creationId="{DA0CD55F-603C-4D2A-BE44-42317491026A}"/>
          </ac:spMkLst>
        </pc:spChg>
        <pc:spChg chg="mod">
          <ac:chgData name="Ellie Small" userId="2e7173aac0d4d449" providerId="LiveId" clId="{8EC4BD92-0FA4-4C63-A2A4-548B244A1670}" dt="2020-11-02T07:49:45.115" v="21547" actId="6549"/>
          <ac:spMkLst>
            <pc:docMk/>
            <pc:sldMk cId="2751586081" sldId="300"/>
            <ac:spMk id="3" creationId="{55001A84-3A36-4927-A44F-2BB39E2B1C33}"/>
          </ac:spMkLst>
        </pc:spChg>
      </pc:sldChg>
      <pc:sldChg chg="new del">
        <pc:chgData name="Ellie Small" userId="2e7173aac0d4d449" providerId="LiveId" clId="{8EC4BD92-0FA4-4C63-A2A4-548B244A1670}" dt="2020-10-30T05:55:53.389" v="11268" actId="47"/>
        <pc:sldMkLst>
          <pc:docMk/>
          <pc:sldMk cId="402330608" sldId="301"/>
        </pc:sldMkLst>
      </pc:sldChg>
      <pc:sldChg chg="addSp delSp modSp add mod modAnim">
        <pc:chgData name="Ellie Small" userId="2e7173aac0d4d449" providerId="LiveId" clId="{8EC4BD92-0FA4-4C63-A2A4-548B244A1670}" dt="2020-10-31T03:20:49.020" v="20890" actId="33524"/>
        <pc:sldMkLst>
          <pc:docMk/>
          <pc:sldMk cId="1329781303" sldId="302"/>
        </pc:sldMkLst>
        <pc:spChg chg="mod">
          <ac:chgData name="Ellie Small" userId="2e7173aac0d4d449" providerId="LiveId" clId="{8EC4BD92-0FA4-4C63-A2A4-548B244A1670}" dt="2020-10-30T05:07:46.118" v="9534"/>
          <ac:spMkLst>
            <pc:docMk/>
            <pc:sldMk cId="1329781303" sldId="302"/>
            <ac:spMk id="2" creationId="{DA0CD55F-603C-4D2A-BE44-42317491026A}"/>
          </ac:spMkLst>
        </pc:spChg>
        <pc:spChg chg="mod">
          <ac:chgData name="Ellie Small" userId="2e7173aac0d4d449" providerId="LiveId" clId="{8EC4BD92-0FA4-4C63-A2A4-548B244A1670}" dt="2020-10-31T03:20:49.020" v="20890" actId="33524"/>
          <ac:spMkLst>
            <pc:docMk/>
            <pc:sldMk cId="1329781303" sldId="302"/>
            <ac:spMk id="3" creationId="{55001A84-3A36-4927-A44F-2BB39E2B1C33}"/>
          </ac:spMkLst>
        </pc:spChg>
        <pc:spChg chg="add mod">
          <ac:chgData name="Ellie Small" userId="2e7173aac0d4d449" providerId="LiveId" clId="{8EC4BD92-0FA4-4C63-A2A4-548B244A1670}" dt="2020-10-30T02:48:38.750" v="5700" actId="1035"/>
          <ac:spMkLst>
            <pc:docMk/>
            <pc:sldMk cId="1329781303" sldId="302"/>
            <ac:spMk id="6" creationId="{4DF2138D-7295-4C41-9B62-62AB6A1B913E}"/>
          </ac:spMkLst>
        </pc:spChg>
        <pc:spChg chg="add del mod">
          <ac:chgData name="Ellie Small" userId="2e7173aac0d4d449" providerId="LiveId" clId="{8EC4BD92-0FA4-4C63-A2A4-548B244A1670}" dt="2020-10-30T02:21:48.064" v="4645" actId="478"/>
          <ac:spMkLst>
            <pc:docMk/>
            <pc:sldMk cId="1329781303" sldId="302"/>
            <ac:spMk id="8" creationId="{F4A6269F-E638-4A39-99D9-950B25B615FE}"/>
          </ac:spMkLst>
        </pc:spChg>
        <pc:spChg chg="add mod">
          <ac:chgData name="Ellie Small" userId="2e7173aac0d4d449" providerId="LiveId" clId="{8EC4BD92-0FA4-4C63-A2A4-548B244A1670}" dt="2020-10-30T02:48:41.846" v="5704" actId="1035"/>
          <ac:spMkLst>
            <pc:docMk/>
            <pc:sldMk cId="1329781303" sldId="302"/>
            <ac:spMk id="10" creationId="{7887FECB-F0AE-437B-AA24-2C9417BF95DD}"/>
          </ac:spMkLst>
        </pc:spChg>
      </pc:sldChg>
      <pc:sldChg chg="delSp modSp add mod modAnim">
        <pc:chgData name="Ellie Small" userId="2e7173aac0d4d449" providerId="LiveId" clId="{8EC4BD92-0FA4-4C63-A2A4-548B244A1670}" dt="2020-11-02T07:57:27.567" v="21589"/>
        <pc:sldMkLst>
          <pc:docMk/>
          <pc:sldMk cId="2440831416" sldId="303"/>
        </pc:sldMkLst>
        <pc:spChg chg="mod">
          <ac:chgData name="Ellie Small" userId="2e7173aac0d4d449" providerId="LiveId" clId="{8EC4BD92-0FA4-4C63-A2A4-548B244A1670}" dt="2020-10-30T05:07:52.640" v="9536" actId="20577"/>
          <ac:spMkLst>
            <pc:docMk/>
            <pc:sldMk cId="2440831416" sldId="303"/>
            <ac:spMk id="2" creationId="{DA0CD55F-603C-4D2A-BE44-42317491026A}"/>
          </ac:spMkLst>
        </pc:spChg>
        <pc:spChg chg="mod">
          <ac:chgData name="Ellie Small" userId="2e7173aac0d4d449" providerId="LiveId" clId="{8EC4BD92-0FA4-4C63-A2A4-548B244A1670}" dt="2020-11-02T07:57:27.567" v="21589"/>
          <ac:spMkLst>
            <pc:docMk/>
            <pc:sldMk cId="2440831416" sldId="303"/>
            <ac:spMk id="3" creationId="{55001A84-3A36-4927-A44F-2BB39E2B1C33}"/>
          </ac:spMkLst>
        </pc:spChg>
        <pc:spChg chg="del">
          <ac:chgData name="Ellie Small" userId="2e7173aac0d4d449" providerId="LiveId" clId="{8EC4BD92-0FA4-4C63-A2A4-548B244A1670}" dt="2020-10-30T02:33:36.771" v="5379" actId="478"/>
          <ac:spMkLst>
            <pc:docMk/>
            <pc:sldMk cId="2440831416" sldId="303"/>
            <ac:spMk id="6" creationId="{4DF2138D-7295-4C41-9B62-62AB6A1B913E}"/>
          </ac:spMkLst>
        </pc:spChg>
        <pc:spChg chg="del">
          <ac:chgData name="Ellie Small" userId="2e7173aac0d4d449" providerId="LiveId" clId="{8EC4BD92-0FA4-4C63-A2A4-548B244A1670}" dt="2020-10-30T02:33:39.547" v="5380" actId="478"/>
          <ac:spMkLst>
            <pc:docMk/>
            <pc:sldMk cId="2440831416" sldId="303"/>
            <ac:spMk id="10" creationId="{7887FECB-F0AE-437B-AA24-2C9417BF95DD}"/>
          </ac:spMkLst>
        </pc:spChg>
      </pc:sldChg>
      <pc:sldChg chg="addSp delSp modSp add mod modAnim">
        <pc:chgData name="Ellie Small" userId="2e7173aac0d4d449" providerId="LiveId" clId="{8EC4BD92-0FA4-4C63-A2A4-548B244A1670}" dt="2020-10-31T03:38:09.310" v="21445" actId="313"/>
        <pc:sldMkLst>
          <pc:docMk/>
          <pc:sldMk cId="3696271008" sldId="304"/>
        </pc:sldMkLst>
        <pc:spChg chg="mod">
          <ac:chgData name="Ellie Small" userId="2e7173aac0d4d449" providerId="LiveId" clId="{8EC4BD92-0FA4-4C63-A2A4-548B244A1670}" dt="2020-10-30T05:49:26.219" v="11255" actId="1076"/>
          <ac:spMkLst>
            <pc:docMk/>
            <pc:sldMk cId="3696271008" sldId="304"/>
            <ac:spMk id="2" creationId="{DA0CD55F-603C-4D2A-BE44-42317491026A}"/>
          </ac:spMkLst>
        </pc:spChg>
        <pc:spChg chg="mod">
          <ac:chgData name="Ellie Small" userId="2e7173aac0d4d449" providerId="LiveId" clId="{8EC4BD92-0FA4-4C63-A2A4-548B244A1670}" dt="2020-10-31T03:38:09.310" v="21445" actId="313"/>
          <ac:spMkLst>
            <pc:docMk/>
            <pc:sldMk cId="3696271008" sldId="304"/>
            <ac:spMk id="3" creationId="{55001A84-3A36-4927-A44F-2BB39E2B1C33}"/>
          </ac:spMkLst>
        </pc:spChg>
        <pc:spChg chg="add del mod">
          <ac:chgData name="Ellie Small" userId="2e7173aac0d4d449" providerId="LiveId" clId="{8EC4BD92-0FA4-4C63-A2A4-548B244A1670}" dt="2020-10-30T04:45:10.992" v="8265" actId="478"/>
          <ac:spMkLst>
            <pc:docMk/>
            <pc:sldMk cId="3696271008" sldId="304"/>
            <ac:spMk id="6" creationId="{63825E04-19D6-474E-9C4A-7016CEEB9C53}"/>
          </ac:spMkLst>
        </pc:spChg>
        <pc:spChg chg="add mod">
          <ac:chgData name="Ellie Small" userId="2e7173aac0d4d449" providerId="LiveId" clId="{8EC4BD92-0FA4-4C63-A2A4-548B244A1670}" dt="2020-10-30T05:49:48.640" v="11264" actId="1036"/>
          <ac:spMkLst>
            <pc:docMk/>
            <pc:sldMk cId="3696271008" sldId="304"/>
            <ac:spMk id="8" creationId="{D283D36C-BDFC-46A8-BDAF-013E5A373E80}"/>
          </ac:spMkLst>
        </pc:spChg>
      </pc:sldChg>
      <pc:sldChg chg="delSp modSp add mod modAnim">
        <pc:chgData name="Ellie Small" userId="2e7173aac0d4d449" providerId="LiveId" clId="{8EC4BD92-0FA4-4C63-A2A4-548B244A1670}" dt="2020-10-30T09:13:50.748" v="18466"/>
        <pc:sldMkLst>
          <pc:docMk/>
          <pc:sldMk cId="3479343632" sldId="305"/>
        </pc:sldMkLst>
        <pc:spChg chg="mod">
          <ac:chgData name="Ellie Small" userId="2e7173aac0d4d449" providerId="LiveId" clId="{8EC4BD92-0FA4-4C63-A2A4-548B244A1670}" dt="2020-10-30T05:08:29.417" v="9566" actId="20577"/>
          <ac:spMkLst>
            <pc:docMk/>
            <pc:sldMk cId="3479343632" sldId="305"/>
            <ac:spMk id="2" creationId="{DA0CD55F-603C-4D2A-BE44-42317491026A}"/>
          </ac:spMkLst>
        </pc:spChg>
        <pc:spChg chg="mod">
          <ac:chgData name="Ellie Small" userId="2e7173aac0d4d449" providerId="LiveId" clId="{8EC4BD92-0FA4-4C63-A2A4-548B244A1670}" dt="2020-10-30T05:37:14.744" v="11004" actId="20577"/>
          <ac:spMkLst>
            <pc:docMk/>
            <pc:sldMk cId="3479343632" sldId="305"/>
            <ac:spMk id="3" creationId="{55001A84-3A36-4927-A44F-2BB39E2B1C33}"/>
          </ac:spMkLst>
        </pc:spChg>
        <pc:spChg chg="del">
          <ac:chgData name="Ellie Small" userId="2e7173aac0d4d449" providerId="LiveId" clId="{8EC4BD92-0FA4-4C63-A2A4-548B244A1670}" dt="2020-10-30T05:23:02.316" v="10565" actId="478"/>
          <ac:spMkLst>
            <pc:docMk/>
            <pc:sldMk cId="3479343632" sldId="305"/>
            <ac:spMk id="8" creationId="{D283D36C-BDFC-46A8-BDAF-013E5A373E80}"/>
          </ac:spMkLst>
        </pc:spChg>
      </pc:sldChg>
      <pc:sldChg chg="modSp add mod modAnim">
        <pc:chgData name="Ellie Small" userId="2e7173aac0d4d449" providerId="LiveId" clId="{8EC4BD92-0FA4-4C63-A2A4-548B244A1670}" dt="2020-10-30T09:33:49.635" v="18672" actId="6549"/>
        <pc:sldMkLst>
          <pc:docMk/>
          <pc:sldMk cId="3777376248" sldId="306"/>
        </pc:sldMkLst>
        <pc:spChg chg="mod">
          <ac:chgData name="Ellie Small" userId="2e7173aac0d4d449" providerId="LiveId" clId="{8EC4BD92-0FA4-4C63-A2A4-548B244A1670}" dt="2020-10-30T06:11:09.304" v="11295" actId="20577"/>
          <ac:spMkLst>
            <pc:docMk/>
            <pc:sldMk cId="3777376248" sldId="306"/>
            <ac:spMk id="2" creationId="{DA0CD55F-603C-4D2A-BE44-42317491026A}"/>
          </ac:spMkLst>
        </pc:spChg>
        <pc:spChg chg="mod">
          <ac:chgData name="Ellie Small" userId="2e7173aac0d4d449" providerId="LiveId" clId="{8EC4BD92-0FA4-4C63-A2A4-548B244A1670}" dt="2020-10-30T09:33:49.635" v="18672" actId="6549"/>
          <ac:spMkLst>
            <pc:docMk/>
            <pc:sldMk cId="3777376248" sldId="306"/>
            <ac:spMk id="3" creationId="{55001A84-3A36-4927-A44F-2BB39E2B1C33}"/>
          </ac:spMkLst>
        </pc:spChg>
      </pc:sldChg>
      <pc:sldChg chg="modSp add mod modAnim">
        <pc:chgData name="Ellie Small" userId="2e7173aac0d4d449" providerId="LiveId" clId="{8EC4BD92-0FA4-4C63-A2A4-548B244A1670}" dt="2020-10-30T09:37:46.437" v="18722" actId="20577"/>
        <pc:sldMkLst>
          <pc:docMk/>
          <pc:sldMk cId="370697636" sldId="307"/>
        </pc:sldMkLst>
        <pc:spChg chg="mod">
          <ac:chgData name="Ellie Small" userId="2e7173aac0d4d449" providerId="LiveId" clId="{8EC4BD92-0FA4-4C63-A2A4-548B244A1670}" dt="2020-10-30T06:42:02.304" v="13042" actId="20577"/>
          <ac:spMkLst>
            <pc:docMk/>
            <pc:sldMk cId="370697636" sldId="307"/>
            <ac:spMk id="2" creationId="{DA0CD55F-603C-4D2A-BE44-42317491026A}"/>
          </ac:spMkLst>
        </pc:spChg>
        <pc:spChg chg="mod">
          <ac:chgData name="Ellie Small" userId="2e7173aac0d4d449" providerId="LiveId" clId="{8EC4BD92-0FA4-4C63-A2A4-548B244A1670}" dt="2020-10-30T09:37:32.335" v="18721" actId="20577"/>
          <ac:spMkLst>
            <pc:docMk/>
            <pc:sldMk cId="370697636" sldId="307"/>
            <ac:spMk id="3" creationId="{55001A84-3A36-4927-A44F-2BB39E2B1C33}"/>
          </ac:spMkLst>
        </pc:spChg>
      </pc:sldChg>
      <pc:sldChg chg="addSp delSp modSp add mod modAnim">
        <pc:chgData name="Ellie Small" userId="2e7173aac0d4d449" providerId="LiveId" clId="{8EC4BD92-0FA4-4C63-A2A4-548B244A1670}" dt="2020-10-31T03:33:27.470" v="21324" actId="6549"/>
        <pc:sldMkLst>
          <pc:docMk/>
          <pc:sldMk cId="1315222146" sldId="308"/>
        </pc:sldMkLst>
        <pc:spChg chg="mod">
          <ac:chgData name="Ellie Small" userId="2e7173aac0d4d449" providerId="LiveId" clId="{8EC4BD92-0FA4-4C63-A2A4-548B244A1670}" dt="2020-10-30T07:13:18.313" v="14511" actId="20577"/>
          <ac:spMkLst>
            <pc:docMk/>
            <pc:sldMk cId="1315222146" sldId="308"/>
            <ac:spMk id="2" creationId="{DA0CD55F-603C-4D2A-BE44-42317491026A}"/>
          </ac:spMkLst>
        </pc:spChg>
        <pc:spChg chg="mod">
          <ac:chgData name="Ellie Small" userId="2e7173aac0d4d449" providerId="LiveId" clId="{8EC4BD92-0FA4-4C63-A2A4-548B244A1670}" dt="2020-10-31T03:33:27.470" v="21324" actId="6549"/>
          <ac:spMkLst>
            <pc:docMk/>
            <pc:sldMk cId="1315222146" sldId="308"/>
            <ac:spMk id="3" creationId="{55001A84-3A36-4927-A44F-2BB39E2B1C33}"/>
          </ac:spMkLst>
        </pc:spChg>
        <pc:spChg chg="add del">
          <ac:chgData name="Ellie Small" userId="2e7173aac0d4d449" providerId="LiveId" clId="{8EC4BD92-0FA4-4C63-A2A4-548B244A1670}" dt="2020-10-30T07:28:32.648" v="15639"/>
          <ac:spMkLst>
            <pc:docMk/>
            <pc:sldMk cId="1315222146" sldId="308"/>
            <ac:spMk id="5" creationId="{E05029E9-64AA-4065-8CD7-D9753EE669B1}"/>
          </ac:spMkLst>
        </pc:spChg>
        <pc:spChg chg="add del">
          <ac:chgData name="Ellie Small" userId="2e7173aac0d4d449" providerId="LiveId" clId="{8EC4BD92-0FA4-4C63-A2A4-548B244A1670}" dt="2020-10-30T07:28:43.568" v="15641"/>
          <ac:spMkLst>
            <pc:docMk/>
            <pc:sldMk cId="1315222146" sldId="308"/>
            <ac:spMk id="6" creationId="{97C4D7EB-BF11-4FF6-845D-75B3028AD1B2}"/>
          </ac:spMkLst>
        </pc:spChg>
      </pc:sldChg>
      <pc:sldChg chg="modSp add mod modAnim">
        <pc:chgData name="Ellie Small" userId="2e7173aac0d4d449" providerId="LiveId" clId="{8EC4BD92-0FA4-4C63-A2A4-548B244A1670}" dt="2020-10-30T09:14:42.910" v="18480"/>
        <pc:sldMkLst>
          <pc:docMk/>
          <pc:sldMk cId="1340688518" sldId="309"/>
        </pc:sldMkLst>
        <pc:spChg chg="mod">
          <ac:chgData name="Ellie Small" userId="2e7173aac0d4d449" providerId="LiveId" clId="{8EC4BD92-0FA4-4C63-A2A4-548B244A1670}" dt="2020-10-30T08:05:30.411" v="16621" actId="20577"/>
          <ac:spMkLst>
            <pc:docMk/>
            <pc:sldMk cId="1340688518" sldId="309"/>
            <ac:spMk id="2" creationId="{DA0CD55F-603C-4D2A-BE44-42317491026A}"/>
          </ac:spMkLst>
        </pc:spChg>
        <pc:spChg chg="mod">
          <ac:chgData name="Ellie Small" userId="2e7173aac0d4d449" providerId="LiveId" clId="{8EC4BD92-0FA4-4C63-A2A4-548B244A1670}" dt="2020-10-30T09:09:41.383" v="18425" actId="20577"/>
          <ac:spMkLst>
            <pc:docMk/>
            <pc:sldMk cId="1340688518" sldId="309"/>
            <ac:spMk id="3" creationId="{55001A84-3A36-4927-A44F-2BB39E2B1C33}"/>
          </ac:spMkLst>
        </pc:spChg>
      </pc:sldChg>
      <pc:sldChg chg="modSp del mod">
        <pc:chgData name="Ellie Small" userId="2e7173aac0d4d449" providerId="LiveId" clId="{8EC4BD92-0FA4-4C63-A2A4-548B244A1670}" dt="2020-10-27T20:10:38.806" v="43" actId="47"/>
        <pc:sldMkLst>
          <pc:docMk/>
          <pc:sldMk cId="719258999" sldId="318"/>
        </pc:sldMkLst>
        <pc:spChg chg="mod">
          <ac:chgData name="Ellie Small" userId="2e7173aac0d4d449" providerId="LiveId" clId="{8EC4BD92-0FA4-4C63-A2A4-548B244A1670}" dt="2020-10-27T19:32:17.493" v="38" actId="27636"/>
          <ac:spMkLst>
            <pc:docMk/>
            <pc:sldMk cId="719258999" sldId="318"/>
            <ac:spMk id="3" creationId="{55001A84-3A36-4927-A44F-2BB39E2B1C33}"/>
          </ac:spMkLst>
        </pc:spChg>
      </pc:sldChg>
      <pc:sldChg chg="del">
        <pc:chgData name="Ellie Small" userId="2e7173aac0d4d449" providerId="LiveId" clId="{8EC4BD92-0FA4-4C63-A2A4-548B244A1670}" dt="2020-10-27T19:32:24.386" v="39" actId="47"/>
        <pc:sldMkLst>
          <pc:docMk/>
          <pc:sldMk cId="3195460823" sldId="319"/>
        </pc:sldMkLst>
      </pc:sldChg>
      <pc:sldChg chg="del">
        <pc:chgData name="Ellie Small" userId="2e7173aac0d4d449" providerId="LiveId" clId="{8EC4BD92-0FA4-4C63-A2A4-548B244A1670}" dt="2020-10-27T19:32:24.386" v="39" actId="47"/>
        <pc:sldMkLst>
          <pc:docMk/>
          <pc:sldMk cId="791354060" sldId="320"/>
        </pc:sldMkLst>
      </pc:sldChg>
      <pc:sldChg chg="del">
        <pc:chgData name="Ellie Small" userId="2e7173aac0d4d449" providerId="LiveId" clId="{8EC4BD92-0FA4-4C63-A2A4-548B244A1670}" dt="2020-10-27T19:32:24.386" v="39" actId="47"/>
        <pc:sldMkLst>
          <pc:docMk/>
          <pc:sldMk cId="4225481942" sldId="321"/>
        </pc:sldMkLst>
      </pc:sldChg>
      <pc:sldChg chg="del">
        <pc:chgData name="Ellie Small" userId="2e7173aac0d4d449" providerId="LiveId" clId="{8EC4BD92-0FA4-4C63-A2A4-548B244A1670}" dt="2020-10-27T19:32:24.386" v="39" actId="47"/>
        <pc:sldMkLst>
          <pc:docMk/>
          <pc:sldMk cId="1207890025" sldId="323"/>
        </pc:sldMkLst>
      </pc:sldChg>
      <pc:sldChg chg="del">
        <pc:chgData name="Ellie Small" userId="2e7173aac0d4d449" providerId="LiveId" clId="{8EC4BD92-0FA4-4C63-A2A4-548B244A1670}" dt="2020-10-27T19:32:24.386" v="39" actId="47"/>
        <pc:sldMkLst>
          <pc:docMk/>
          <pc:sldMk cId="1084178819" sldId="324"/>
        </pc:sldMkLst>
      </pc:sldChg>
      <pc:sldChg chg="del">
        <pc:chgData name="Ellie Small" userId="2e7173aac0d4d449" providerId="LiveId" clId="{8EC4BD92-0FA4-4C63-A2A4-548B244A1670}" dt="2020-10-27T19:32:24.386" v="39" actId="47"/>
        <pc:sldMkLst>
          <pc:docMk/>
          <pc:sldMk cId="798894337" sldId="325"/>
        </pc:sldMkLst>
      </pc:sldChg>
      <pc:sldChg chg="del">
        <pc:chgData name="Ellie Small" userId="2e7173aac0d4d449" providerId="LiveId" clId="{8EC4BD92-0FA4-4C63-A2A4-548B244A1670}" dt="2020-10-27T19:32:24.386" v="39" actId="47"/>
        <pc:sldMkLst>
          <pc:docMk/>
          <pc:sldMk cId="1219845777" sldId="326"/>
        </pc:sldMkLst>
      </pc:sldChg>
      <pc:sldChg chg="del">
        <pc:chgData name="Ellie Small" userId="2e7173aac0d4d449" providerId="LiveId" clId="{8EC4BD92-0FA4-4C63-A2A4-548B244A1670}" dt="2020-10-27T19:32:24.386" v="39" actId="47"/>
        <pc:sldMkLst>
          <pc:docMk/>
          <pc:sldMk cId="2334430350" sldId="330"/>
        </pc:sldMkLst>
      </pc:sldChg>
      <pc:sldChg chg="del">
        <pc:chgData name="Ellie Small" userId="2e7173aac0d4d449" providerId="LiveId" clId="{8EC4BD92-0FA4-4C63-A2A4-548B244A1670}" dt="2020-10-27T19:32:24.386" v="39" actId="47"/>
        <pc:sldMkLst>
          <pc:docMk/>
          <pc:sldMk cId="2661363652" sldId="331"/>
        </pc:sldMkLst>
      </pc:sldChg>
      <pc:sldChg chg="del">
        <pc:chgData name="Ellie Small" userId="2e7173aac0d4d449" providerId="LiveId" clId="{8EC4BD92-0FA4-4C63-A2A4-548B244A1670}" dt="2020-10-27T19:32:24.386" v="39" actId="47"/>
        <pc:sldMkLst>
          <pc:docMk/>
          <pc:sldMk cId="2737556813" sldId="332"/>
        </pc:sldMkLst>
      </pc:sldChg>
    </pc:docChg>
  </pc:docChgLst>
  <pc:docChgLst>
    <pc:chgData name="Ellie Small" userId="2e7173aac0d4d449" providerId="LiveId" clId="{8A213EE6-F479-4480-B867-9737E13651C3}"/>
    <pc:docChg chg="undo redo custSel addSld delSld modSld sldOrd modMainMaster">
      <pc:chgData name="Ellie Small" userId="2e7173aac0d4d449" providerId="LiveId" clId="{8A213EE6-F479-4480-B867-9737E13651C3}" dt="2020-08-23T18:53:24.235" v="3164" actId="20577"/>
      <pc:docMkLst>
        <pc:docMk/>
      </pc:docMkLst>
      <pc:sldChg chg="modSp mod">
        <pc:chgData name="Ellie Small" userId="2e7173aac0d4d449" providerId="LiveId" clId="{8A213EE6-F479-4480-B867-9737E13651C3}" dt="2020-08-23T18:53:24.235" v="3164" actId="20577"/>
        <pc:sldMkLst>
          <pc:docMk/>
          <pc:sldMk cId="4269857569" sldId="256"/>
        </pc:sldMkLst>
        <pc:spChg chg="mod">
          <ac:chgData name="Ellie Small" userId="2e7173aac0d4d449" providerId="LiveId" clId="{8A213EE6-F479-4480-B867-9737E13651C3}" dt="2020-08-23T18:53:24.235" v="3164" actId="20577"/>
          <ac:spMkLst>
            <pc:docMk/>
            <pc:sldMk cId="4269857569" sldId="256"/>
            <ac:spMk id="2" creationId="{00000000-0000-0000-0000-000000000000}"/>
          </ac:spMkLst>
        </pc:spChg>
      </pc:sldChg>
      <pc:sldChg chg="modSp">
        <pc:chgData name="Ellie Small" userId="2e7173aac0d4d449" providerId="LiveId" clId="{8A213EE6-F479-4480-B867-9737E13651C3}" dt="2020-08-11T04:36:48.385" v="179"/>
        <pc:sldMkLst>
          <pc:docMk/>
          <pc:sldMk cId="3165814184" sldId="260"/>
        </pc:sldMkLst>
        <pc:spChg chg="mod">
          <ac:chgData name="Ellie Small" userId="2e7173aac0d4d449" providerId="LiveId" clId="{8A213EE6-F479-4480-B867-9737E13651C3}" dt="2020-08-11T04:36:48.385" v="179"/>
          <ac:spMkLst>
            <pc:docMk/>
            <pc:sldMk cId="3165814184" sldId="260"/>
            <ac:spMk id="3" creationId="{55001A84-3A36-4927-A44F-2BB39E2B1C33}"/>
          </ac:spMkLst>
        </pc:spChg>
      </pc:sldChg>
      <pc:sldChg chg="modSp mod modAnim">
        <pc:chgData name="Ellie Small" userId="2e7173aac0d4d449" providerId="LiveId" clId="{8A213EE6-F479-4480-B867-9737E13651C3}" dt="2020-08-11T07:40:08.219" v="3007" actId="114"/>
        <pc:sldMkLst>
          <pc:docMk/>
          <pc:sldMk cId="3126147523" sldId="266"/>
        </pc:sldMkLst>
        <pc:spChg chg="mod">
          <ac:chgData name="Ellie Small" userId="2e7173aac0d4d449" providerId="LiveId" clId="{8A213EE6-F479-4480-B867-9737E13651C3}" dt="2020-08-11T06:31:00.525" v="2598" actId="1076"/>
          <ac:spMkLst>
            <pc:docMk/>
            <pc:sldMk cId="3126147523" sldId="266"/>
            <ac:spMk id="2" creationId="{DA0CD55F-603C-4D2A-BE44-42317491026A}"/>
          </ac:spMkLst>
        </pc:spChg>
        <pc:spChg chg="mod">
          <ac:chgData name="Ellie Small" userId="2e7173aac0d4d449" providerId="LiveId" clId="{8A213EE6-F479-4480-B867-9737E13651C3}" dt="2020-08-11T07:40:08.219" v="3007" actId="114"/>
          <ac:spMkLst>
            <pc:docMk/>
            <pc:sldMk cId="3126147523" sldId="266"/>
            <ac:spMk id="3" creationId="{55001A84-3A36-4927-A44F-2BB39E2B1C33}"/>
          </ac:spMkLst>
        </pc:spChg>
      </pc:sldChg>
      <pc:sldChg chg="modSp mod modAnim">
        <pc:chgData name="Ellie Small" userId="2e7173aac0d4d449" providerId="LiveId" clId="{8A213EE6-F479-4480-B867-9737E13651C3}" dt="2020-08-11T07:07:23.733" v="2862"/>
        <pc:sldMkLst>
          <pc:docMk/>
          <pc:sldMk cId="2842397445" sldId="267"/>
        </pc:sldMkLst>
        <pc:spChg chg="mod">
          <ac:chgData name="Ellie Small" userId="2e7173aac0d4d449" providerId="LiveId" clId="{8A213EE6-F479-4480-B867-9737E13651C3}" dt="2020-08-11T06:44:50.573" v="2685" actId="20577"/>
          <ac:spMkLst>
            <pc:docMk/>
            <pc:sldMk cId="2842397445" sldId="267"/>
            <ac:spMk id="7" creationId="{72F861AD-D2B0-4ECF-9774-06237EC7BB74}"/>
          </ac:spMkLst>
        </pc:spChg>
      </pc:sldChg>
      <pc:sldChg chg="del">
        <pc:chgData name="Ellie Small" userId="2e7173aac0d4d449" providerId="LiveId" clId="{8A213EE6-F479-4480-B867-9737E13651C3}" dt="2020-08-11T04:38:37.464" v="188" actId="47"/>
        <pc:sldMkLst>
          <pc:docMk/>
          <pc:sldMk cId="2438843030" sldId="273"/>
        </pc:sldMkLst>
      </pc:sldChg>
      <pc:sldChg chg="del">
        <pc:chgData name="Ellie Small" userId="2e7173aac0d4d449" providerId="LiveId" clId="{8A213EE6-F479-4480-B867-9737E13651C3}" dt="2020-08-11T04:37:38.997" v="180" actId="47"/>
        <pc:sldMkLst>
          <pc:docMk/>
          <pc:sldMk cId="1932541069" sldId="274"/>
        </pc:sldMkLst>
      </pc:sldChg>
      <pc:sldChg chg="del">
        <pc:chgData name="Ellie Small" userId="2e7173aac0d4d449" providerId="LiveId" clId="{8A213EE6-F479-4480-B867-9737E13651C3}" dt="2020-08-11T04:37:43.709" v="181" actId="47"/>
        <pc:sldMkLst>
          <pc:docMk/>
          <pc:sldMk cId="752445986" sldId="275"/>
        </pc:sldMkLst>
      </pc:sldChg>
      <pc:sldChg chg="del">
        <pc:chgData name="Ellie Small" userId="2e7173aac0d4d449" providerId="LiveId" clId="{8A213EE6-F479-4480-B867-9737E13651C3}" dt="2020-08-11T04:37:50.725" v="182" actId="47"/>
        <pc:sldMkLst>
          <pc:docMk/>
          <pc:sldMk cId="4240365148" sldId="276"/>
        </pc:sldMkLst>
      </pc:sldChg>
      <pc:sldChg chg="del">
        <pc:chgData name="Ellie Small" userId="2e7173aac0d4d449" providerId="LiveId" clId="{8A213EE6-F479-4480-B867-9737E13651C3}" dt="2020-08-11T04:37:56.276" v="183" actId="47"/>
        <pc:sldMkLst>
          <pc:docMk/>
          <pc:sldMk cId="2142424022" sldId="277"/>
        </pc:sldMkLst>
      </pc:sldChg>
      <pc:sldChg chg="del">
        <pc:chgData name="Ellie Small" userId="2e7173aac0d4d449" providerId="LiveId" clId="{8A213EE6-F479-4480-B867-9737E13651C3}" dt="2020-08-11T04:37:58.172" v="184" actId="47"/>
        <pc:sldMkLst>
          <pc:docMk/>
          <pc:sldMk cId="1097050820" sldId="278"/>
        </pc:sldMkLst>
      </pc:sldChg>
      <pc:sldChg chg="del">
        <pc:chgData name="Ellie Small" userId="2e7173aac0d4d449" providerId="LiveId" clId="{8A213EE6-F479-4480-B867-9737E13651C3}" dt="2020-08-11T04:37:59.383" v="185" actId="47"/>
        <pc:sldMkLst>
          <pc:docMk/>
          <pc:sldMk cId="1262800777" sldId="279"/>
        </pc:sldMkLst>
      </pc:sldChg>
      <pc:sldChg chg="del">
        <pc:chgData name="Ellie Small" userId="2e7173aac0d4d449" providerId="LiveId" clId="{8A213EE6-F479-4480-B867-9737E13651C3}" dt="2020-08-11T04:38:33.232" v="187" actId="47"/>
        <pc:sldMkLst>
          <pc:docMk/>
          <pc:sldMk cId="416855696" sldId="280"/>
        </pc:sldMkLst>
      </pc:sldChg>
      <pc:sldChg chg="del">
        <pc:chgData name="Ellie Small" userId="2e7173aac0d4d449" providerId="LiveId" clId="{8A213EE6-F479-4480-B867-9737E13651C3}" dt="2020-08-11T04:38:05.715" v="186" actId="47"/>
        <pc:sldMkLst>
          <pc:docMk/>
          <pc:sldMk cId="3502547906" sldId="281"/>
        </pc:sldMkLst>
      </pc:sldChg>
      <pc:sldChg chg="modSp del">
        <pc:chgData name="Ellie Small" userId="2e7173aac0d4d449" providerId="LiveId" clId="{8A213EE6-F479-4480-B867-9737E13651C3}" dt="2020-08-11T05:45:34.547" v="1174" actId="47"/>
        <pc:sldMkLst>
          <pc:docMk/>
          <pc:sldMk cId="450759136" sldId="282"/>
        </pc:sldMkLst>
        <pc:spChg chg="mod">
          <ac:chgData name="Ellie Small" userId="2e7173aac0d4d449" providerId="LiveId" clId="{8A213EE6-F479-4480-B867-9737E13651C3}" dt="2020-08-11T05:45:30.608" v="1173" actId="6549"/>
          <ac:spMkLst>
            <pc:docMk/>
            <pc:sldMk cId="450759136" sldId="282"/>
            <ac:spMk id="3" creationId="{55001A84-3A36-4927-A44F-2BB39E2B1C33}"/>
          </ac:spMkLst>
        </pc:spChg>
      </pc:sldChg>
      <pc:sldChg chg="modSp mod modAnim">
        <pc:chgData name="Ellie Small" userId="2e7173aac0d4d449" providerId="LiveId" clId="{8A213EE6-F479-4480-B867-9737E13651C3}" dt="2020-08-11T07:07:58.337" v="2866"/>
        <pc:sldMkLst>
          <pc:docMk/>
          <pc:sldMk cId="3481770991" sldId="283"/>
        </pc:sldMkLst>
        <pc:spChg chg="mod">
          <ac:chgData name="Ellie Small" userId="2e7173aac0d4d449" providerId="LiveId" clId="{8A213EE6-F479-4480-B867-9737E13651C3}" dt="2020-08-11T04:41:27.625" v="239" actId="1076"/>
          <ac:spMkLst>
            <pc:docMk/>
            <pc:sldMk cId="3481770991" sldId="283"/>
            <ac:spMk id="2" creationId="{DA0CD55F-603C-4D2A-BE44-42317491026A}"/>
          </ac:spMkLst>
        </pc:spChg>
        <pc:spChg chg="mod">
          <ac:chgData name="Ellie Small" userId="2e7173aac0d4d449" providerId="LiveId" clId="{8A213EE6-F479-4480-B867-9737E13651C3}" dt="2020-08-11T07:07:54.327" v="2865" actId="5793"/>
          <ac:spMkLst>
            <pc:docMk/>
            <pc:sldMk cId="3481770991" sldId="283"/>
            <ac:spMk id="3" creationId="{55001A84-3A36-4927-A44F-2BB39E2B1C33}"/>
          </ac:spMkLst>
        </pc:spChg>
      </pc:sldChg>
      <pc:sldChg chg="modSp add mod modAnim">
        <pc:chgData name="Ellie Small" userId="2e7173aac0d4d449" providerId="LiveId" clId="{8A213EE6-F479-4480-B867-9737E13651C3}" dt="2020-08-11T07:08:59.331" v="2868"/>
        <pc:sldMkLst>
          <pc:docMk/>
          <pc:sldMk cId="2488943553" sldId="284"/>
        </pc:sldMkLst>
        <pc:spChg chg="mod">
          <ac:chgData name="Ellie Small" userId="2e7173aac0d4d449" providerId="LiveId" clId="{8A213EE6-F479-4480-B867-9737E13651C3}" dt="2020-08-11T04:42:19.659" v="245"/>
          <ac:spMkLst>
            <pc:docMk/>
            <pc:sldMk cId="2488943553" sldId="284"/>
            <ac:spMk id="2" creationId="{DA0CD55F-603C-4D2A-BE44-42317491026A}"/>
          </ac:spMkLst>
        </pc:spChg>
        <pc:spChg chg="mod">
          <ac:chgData name="Ellie Small" userId="2e7173aac0d4d449" providerId="LiveId" clId="{8A213EE6-F479-4480-B867-9737E13651C3}" dt="2020-08-11T04:45:04.116" v="265" actId="27636"/>
          <ac:spMkLst>
            <pc:docMk/>
            <pc:sldMk cId="2488943553" sldId="284"/>
            <ac:spMk id="3" creationId="{55001A84-3A36-4927-A44F-2BB39E2B1C33}"/>
          </ac:spMkLst>
        </pc:spChg>
      </pc:sldChg>
      <pc:sldChg chg="modSp add mod modAnim">
        <pc:chgData name="Ellie Small" userId="2e7173aac0d4d449" providerId="LiveId" clId="{8A213EE6-F479-4480-B867-9737E13651C3}" dt="2020-08-11T07:18:41.160" v="2923"/>
        <pc:sldMkLst>
          <pc:docMk/>
          <pc:sldMk cId="2707645076" sldId="285"/>
        </pc:sldMkLst>
        <pc:spChg chg="mod">
          <ac:chgData name="Ellie Small" userId="2e7173aac0d4d449" providerId="LiveId" clId="{8A213EE6-F479-4480-B867-9737E13651C3}" dt="2020-08-11T04:44:59.125" v="263" actId="20577"/>
          <ac:spMkLst>
            <pc:docMk/>
            <pc:sldMk cId="2707645076" sldId="285"/>
            <ac:spMk id="2" creationId="{DA0CD55F-603C-4D2A-BE44-42317491026A}"/>
          </ac:spMkLst>
        </pc:spChg>
        <pc:spChg chg="mod">
          <ac:chgData name="Ellie Small" userId="2e7173aac0d4d449" providerId="LiveId" clId="{8A213EE6-F479-4480-B867-9737E13651C3}" dt="2020-08-11T04:47:07.733" v="399"/>
          <ac:spMkLst>
            <pc:docMk/>
            <pc:sldMk cId="2707645076" sldId="285"/>
            <ac:spMk id="3" creationId="{55001A84-3A36-4927-A44F-2BB39E2B1C33}"/>
          </ac:spMkLst>
        </pc:spChg>
      </pc:sldChg>
      <pc:sldChg chg="addSp delSp modSp add mod modAnim">
        <pc:chgData name="Ellie Small" userId="2e7173aac0d4d449" providerId="LiveId" clId="{8A213EE6-F479-4480-B867-9737E13651C3}" dt="2020-08-11T07:26:07.402" v="2987"/>
        <pc:sldMkLst>
          <pc:docMk/>
          <pc:sldMk cId="615878692" sldId="286"/>
        </pc:sldMkLst>
        <pc:spChg chg="mod">
          <ac:chgData name="Ellie Small" userId="2e7173aac0d4d449" providerId="LiveId" clId="{8A213EE6-F479-4480-B867-9737E13651C3}" dt="2020-08-11T04:48:50.786" v="401" actId="20577"/>
          <ac:spMkLst>
            <pc:docMk/>
            <pc:sldMk cId="615878692" sldId="286"/>
            <ac:spMk id="2" creationId="{DA0CD55F-603C-4D2A-BE44-42317491026A}"/>
          </ac:spMkLst>
        </pc:spChg>
        <pc:spChg chg="mod">
          <ac:chgData name="Ellie Small" userId="2e7173aac0d4d449" providerId="LiveId" clId="{8A213EE6-F479-4480-B867-9737E13651C3}" dt="2020-08-11T07:10:28.980" v="2875" actId="179"/>
          <ac:spMkLst>
            <pc:docMk/>
            <pc:sldMk cId="615878692" sldId="286"/>
            <ac:spMk id="3" creationId="{55001A84-3A36-4927-A44F-2BB39E2B1C33}"/>
          </ac:spMkLst>
        </pc:spChg>
        <pc:spChg chg="add del mod">
          <ac:chgData name="Ellie Small" userId="2e7173aac0d4d449" providerId="LiveId" clId="{8A213EE6-F479-4480-B867-9737E13651C3}" dt="2020-08-11T05:12:24.551" v="735" actId="478"/>
          <ac:spMkLst>
            <pc:docMk/>
            <pc:sldMk cId="615878692" sldId="286"/>
            <ac:spMk id="21" creationId="{28C298FE-2F9A-46AD-824C-D21562CC61A5}"/>
          </ac:spMkLst>
        </pc:spChg>
        <pc:spChg chg="add del mod">
          <ac:chgData name="Ellie Small" userId="2e7173aac0d4d449" providerId="LiveId" clId="{8A213EE6-F479-4480-B867-9737E13651C3}" dt="2020-08-11T05:13:12.005" v="740" actId="478"/>
          <ac:spMkLst>
            <pc:docMk/>
            <pc:sldMk cId="615878692" sldId="286"/>
            <ac:spMk id="23" creationId="{8CFA21CF-A1A2-4763-889E-576CE8BCA10E}"/>
          </ac:spMkLst>
        </pc:spChg>
        <pc:graphicFrameChg chg="add del mod modGraphic">
          <ac:chgData name="Ellie Small" userId="2e7173aac0d4d449" providerId="LiveId" clId="{8A213EE6-F479-4480-B867-9737E13651C3}" dt="2020-08-11T04:54:43.399" v="598" actId="3680"/>
          <ac:graphicFrameMkLst>
            <pc:docMk/>
            <pc:sldMk cId="615878692" sldId="286"/>
            <ac:graphicFrameMk id="5" creationId="{53D3842D-4C33-40C7-9A7E-40C0A220A314}"/>
          </ac:graphicFrameMkLst>
        </pc:graphicFrameChg>
        <pc:picChg chg="add del">
          <ac:chgData name="Ellie Small" userId="2e7173aac0d4d449" providerId="LiveId" clId="{8A213EE6-F479-4480-B867-9737E13651C3}" dt="2020-08-11T04:54:40.634" v="594" actId="22"/>
          <ac:picMkLst>
            <pc:docMk/>
            <pc:sldMk cId="615878692" sldId="286"/>
            <ac:picMk id="8" creationId="{116F1456-CCD1-4126-AFC2-62C4D21BC63F}"/>
          </ac:picMkLst>
        </pc:picChg>
        <pc:picChg chg="add del mod">
          <ac:chgData name="Ellie Small" userId="2e7173aac0d4d449" providerId="LiveId" clId="{8A213EE6-F479-4480-B867-9737E13651C3}" dt="2020-08-11T04:55:40.625" v="603" actId="478"/>
          <ac:picMkLst>
            <pc:docMk/>
            <pc:sldMk cId="615878692" sldId="286"/>
            <ac:picMk id="11" creationId="{6C62D9EF-D5E6-4A37-9A12-C82F6CA5DFF7}"/>
          </ac:picMkLst>
        </pc:picChg>
        <pc:picChg chg="add del">
          <ac:chgData name="Ellie Small" userId="2e7173aac0d4d449" providerId="LiveId" clId="{8A213EE6-F479-4480-B867-9737E13651C3}" dt="2020-08-11T04:55:42.846" v="604" actId="478"/>
          <ac:picMkLst>
            <pc:docMk/>
            <pc:sldMk cId="615878692" sldId="286"/>
            <ac:picMk id="14" creationId="{30BE5418-B152-4B38-BAC2-D7F0A034AEF1}"/>
          </ac:picMkLst>
        </pc:picChg>
        <pc:picChg chg="add mod modCrop">
          <ac:chgData name="Ellie Small" userId="2e7173aac0d4d449" providerId="LiveId" clId="{8A213EE6-F479-4480-B867-9737E13651C3}" dt="2020-08-11T04:56:32.083" v="610" actId="732"/>
          <ac:picMkLst>
            <pc:docMk/>
            <pc:sldMk cId="615878692" sldId="286"/>
            <ac:picMk id="16" creationId="{DEBE50DB-2BD2-4882-B89C-B3FB2C586259}"/>
          </ac:picMkLst>
        </pc:picChg>
        <pc:picChg chg="add del mod modCrop">
          <ac:chgData name="Ellie Small" userId="2e7173aac0d4d449" providerId="LiveId" clId="{8A213EE6-F479-4480-B867-9737E13651C3}" dt="2020-08-11T05:13:20.890" v="742" actId="1076"/>
          <ac:picMkLst>
            <pc:docMk/>
            <pc:sldMk cId="615878692" sldId="286"/>
            <ac:picMk id="18" creationId="{D39AE538-2DA5-495A-B1AA-26B61C20F1CF}"/>
          </ac:picMkLst>
        </pc:picChg>
        <pc:picChg chg="add mod modCrop">
          <ac:chgData name="Ellie Small" userId="2e7173aac0d4d449" providerId="LiveId" clId="{8A213EE6-F479-4480-B867-9737E13651C3}" dt="2020-08-11T05:13:28.843" v="743" actId="1076"/>
          <ac:picMkLst>
            <pc:docMk/>
            <pc:sldMk cId="615878692" sldId="286"/>
            <ac:picMk id="20" creationId="{6DF470B5-EF93-4C07-A358-DBA95FEEEA05}"/>
          </ac:picMkLst>
        </pc:picChg>
      </pc:sldChg>
      <pc:sldChg chg="addSp delSp modSp add mod ord modAnim">
        <pc:chgData name="Ellie Small" userId="2e7173aac0d4d449" providerId="LiveId" clId="{8A213EE6-F479-4480-B867-9737E13651C3}" dt="2020-08-11T07:19:59.644" v="2935"/>
        <pc:sldMkLst>
          <pc:docMk/>
          <pc:sldMk cId="4078085768" sldId="287"/>
        </pc:sldMkLst>
        <pc:spChg chg="mod">
          <ac:chgData name="Ellie Small" userId="2e7173aac0d4d449" providerId="LiveId" clId="{8A213EE6-F479-4480-B867-9737E13651C3}" dt="2020-08-11T05:01:21.886" v="663" actId="1076"/>
          <ac:spMkLst>
            <pc:docMk/>
            <pc:sldMk cId="4078085768" sldId="287"/>
            <ac:spMk id="2" creationId="{DA0CD55F-603C-4D2A-BE44-42317491026A}"/>
          </ac:spMkLst>
        </pc:spChg>
        <pc:spChg chg="mod">
          <ac:chgData name="Ellie Small" userId="2e7173aac0d4d449" providerId="LiveId" clId="{8A213EE6-F479-4480-B867-9737E13651C3}" dt="2020-08-11T07:19:50.910" v="2934" actId="27636"/>
          <ac:spMkLst>
            <pc:docMk/>
            <pc:sldMk cId="4078085768" sldId="287"/>
            <ac:spMk id="3" creationId="{55001A84-3A36-4927-A44F-2BB39E2B1C33}"/>
          </ac:spMkLst>
        </pc:spChg>
        <pc:spChg chg="add del mod">
          <ac:chgData name="Ellie Small" userId="2e7173aac0d4d449" providerId="LiveId" clId="{8A213EE6-F479-4480-B867-9737E13651C3}" dt="2020-08-11T05:31:24.595" v="879" actId="478"/>
          <ac:spMkLst>
            <pc:docMk/>
            <pc:sldMk cId="4078085768" sldId="287"/>
            <ac:spMk id="5" creationId="{A2B29835-13AB-4EF1-BD3D-87910E39FDEC}"/>
          </ac:spMkLst>
        </pc:spChg>
        <pc:spChg chg="add del mod">
          <ac:chgData name="Ellie Small" userId="2e7173aac0d4d449" providerId="LiveId" clId="{8A213EE6-F479-4480-B867-9737E13651C3}" dt="2020-08-11T05:22:32.864" v="793" actId="478"/>
          <ac:spMkLst>
            <pc:docMk/>
            <pc:sldMk cId="4078085768" sldId="287"/>
            <ac:spMk id="12" creationId="{8D8EC520-70A9-432B-AFDC-252F25D96654}"/>
          </ac:spMkLst>
        </pc:spChg>
        <pc:graphicFrameChg chg="add del mod">
          <ac:chgData name="Ellie Small" userId="2e7173aac0d4d449" providerId="LiveId" clId="{8A213EE6-F479-4480-B867-9737E13651C3}" dt="2020-08-11T05:23:51.689" v="797" actId="478"/>
          <ac:graphicFrameMkLst>
            <pc:docMk/>
            <pc:sldMk cId="4078085768" sldId="287"/>
            <ac:graphicFrameMk id="15" creationId="{67A76ABB-82D4-46DB-87E2-CA2D2F186760}"/>
          </ac:graphicFrameMkLst>
        </pc:graphicFrameChg>
        <pc:picChg chg="add mod modCrop">
          <ac:chgData name="Ellie Small" userId="2e7173aac0d4d449" providerId="LiveId" clId="{8A213EE6-F479-4480-B867-9737E13651C3}" dt="2020-08-11T05:32:32.598" v="892" actId="1076"/>
          <ac:picMkLst>
            <pc:docMk/>
            <pc:sldMk cId="4078085768" sldId="287"/>
            <ac:picMk id="7" creationId="{15E992BF-36BB-4519-9454-05C97E1357A8}"/>
          </ac:picMkLst>
        </pc:picChg>
        <pc:picChg chg="add del mod">
          <ac:chgData name="Ellie Small" userId="2e7173aac0d4d449" providerId="LiveId" clId="{8A213EE6-F479-4480-B867-9737E13651C3}" dt="2020-08-11T05:18:21.433" v="775" actId="478"/>
          <ac:picMkLst>
            <pc:docMk/>
            <pc:sldMk cId="4078085768" sldId="287"/>
            <ac:picMk id="9" creationId="{EB03116D-697A-4308-9F2A-FCE6472E6C97}"/>
          </ac:picMkLst>
        </pc:picChg>
        <pc:picChg chg="add del mod">
          <ac:chgData name="Ellie Small" userId="2e7173aac0d4d449" providerId="LiveId" clId="{8A213EE6-F479-4480-B867-9737E13651C3}" dt="2020-08-11T05:20:59.053" v="779" actId="478"/>
          <ac:picMkLst>
            <pc:docMk/>
            <pc:sldMk cId="4078085768" sldId="287"/>
            <ac:picMk id="11" creationId="{6E6E89CF-B94C-456B-B010-1BDCA045FD0D}"/>
          </ac:picMkLst>
        </pc:picChg>
        <pc:picChg chg="add del mod">
          <ac:chgData name="Ellie Small" userId="2e7173aac0d4d449" providerId="LiveId" clId="{8A213EE6-F479-4480-B867-9737E13651C3}" dt="2020-08-11T05:22:29.887" v="792" actId="478"/>
          <ac:picMkLst>
            <pc:docMk/>
            <pc:sldMk cId="4078085768" sldId="287"/>
            <ac:picMk id="14" creationId="{C8C389BE-5210-455B-B4AE-07045BD42E34}"/>
          </ac:picMkLst>
        </pc:picChg>
      </pc:sldChg>
      <pc:sldChg chg="addSp delSp modSp add mod modAnim">
        <pc:chgData name="Ellie Small" userId="2e7173aac0d4d449" providerId="LiveId" clId="{8A213EE6-F479-4480-B867-9737E13651C3}" dt="2020-08-11T07:20:32.387" v="2941"/>
        <pc:sldMkLst>
          <pc:docMk/>
          <pc:sldMk cId="2335999858" sldId="288"/>
        </pc:sldMkLst>
        <pc:spChg chg="mod">
          <ac:chgData name="Ellie Small" userId="2e7173aac0d4d449" providerId="LiveId" clId="{8A213EE6-F479-4480-B867-9737E13651C3}" dt="2020-08-11T07:11:06.884" v="2879" actId="1076"/>
          <ac:spMkLst>
            <pc:docMk/>
            <pc:sldMk cId="2335999858" sldId="288"/>
            <ac:spMk id="2" creationId="{DA0CD55F-603C-4D2A-BE44-42317491026A}"/>
          </ac:spMkLst>
        </pc:spChg>
        <pc:spChg chg="del">
          <ac:chgData name="Ellie Small" userId="2e7173aac0d4d449" providerId="LiveId" clId="{8A213EE6-F479-4480-B867-9737E13651C3}" dt="2020-08-11T05:29:09.492" v="826" actId="478"/>
          <ac:spMkLst>
            <pc:docMk/>
            <pc:sldMk cId="2335999858" sldId="288"/>
            <ac:spMk id="3" creationId="{55001A84-3A36-4927-A44F-2BB39E2B1C33}"/>
          </ac:spMkLst>
        </pc:spChg>
        <pc:spChg chg="mod">
          <ac:chgData name="Ellie Small" userId="2e7173aac0d4d449" providerId="LiveId" clId="{8A213EE6-F479-4480-B867-9737E13651C3}" dt="2020-08-11T07:11:02.957" v="2878" actId="14100"/>
          <ac:spMkLst>
            <pc:docMk/>
            <pc:sldMk cId="2335999858" sldId="288"/>
            <ac:spMk id="5" creationId="{A2B29835-13AB-4EF1-BD3D-87910E39FDEC}"/>
          </ac:spMkLst>
        </pc:spChg>
        <pc:spChg chg="add del mod">
          <ac:chgData name="Ellie Small" userId="2e7173aac0d4d449" providerId="LiveId" clId="{8A213EE6-F479-4480-B867-9737E13651C3}" dt="2020-08-11T05:29:24.271" v="829" actId="478"/>
          <ac:spMkLst>
            <pc:docMk/>
            <pc:sldMk cId="2335999858" sldId="288"/>
            <ac:spMk id="8" creationId="{812A90EA-62B1-47DA-90C7-4DBF64F9DC9C}"/>
          </ac:spMkLst>
        </pc:spChg>
        <pc:picChg chg="del">
          <ac:chgData name="Ellie Small" userId="2e7173aac0d4d449" providerId="LiveId" clId="{8A213EE6-F479-4480-B867-9737E13651C3}" dt="2020-08-11T05:29:12.491" v="827" actId="478"/>
          <ac:picMkLst>
            <pc:docMk/>
            <pc:sldMk cId="2335999858" sldId="288"/>
            <ac:picMk id="7" creationId="{15E992BF-36BB-4519-9454-05C97E1357A8}"/>
          </ac:picMkLst>
        </pc:picChg>
      </pc:sldChg>
      <pc:sldChg chg="modSp add mod modAnim">
        <pc:chgData name="Ellie Small" userId="2e7173aac0d4d449" providerId="LiveId" clId="{8A213EE6-F479-4480-B867-9737E13651C3}" dt="2020-08-11T07:20:59.191" v="2946"/>
        <pc:sldMkLst>
          <pc:docMk/>
          <pc:sldMk cId="1257059101" sldId="289"/>
        </pc:sldMkLst>
        <pc:spChg chg="mod">
          <ac:chgData name="Ellie Small" userId="2e7173aac0d4d449" providerId="LiveId" clId="{8A213EE6-F479-4480-B867-9737E13651C3}" dt="2020-08-11T05:33:27.420" v="916" actId="20577"/>
          <ac:spMkLst>
            <pc:docMk/>
            <pc:sldMk cId="1257059101" sldId="289"/>
            <ac:spMk id="2" creationId="{DA0CD55F-603C-4D2A-BE44-42317491026A}"/>
          </ac:spMkLst>
        </pc:spChg>
        <pc:spChg chg="mod">
          <ac:chgData name="Ellie Small" userId="2e7173aac0d4d449" providerId="LiveId" clId="{8A213EE6-F479-4480-B867-9737E13651C3}" dt="2020-08-11T05:45:50.746" v="1176" actId="27636"/>
          <ac:spMkLst>
            <pc:docMk/>
            <pc:sldMk cId="1257059101" sldId="289"/>
            <ac:spMk id="5" creationId="{A2B29835-13AB-4EF1-BD3D-87910E39FDEC}"/>
          </ac:spMkLst>
        </pc:spChg>
      </pc:sldChg>
      <pc:sldChg chg="modSp add del mod">
        <pc:chgData name="Ellie Small" userId="2e7173aac0d4d449" providerId="LiveId" clId="{8A213EE6-F479-4480-B867-9737E13651C3}" dt="2020-08-11T05:37:15.673" v="992" actId="47"/>
        <pc:sldMkLst>
          <pc:docMk/>
          <pc:sldMk cId="830716705" sldId="290"/>
        </pc:sldMkLst>
        <pc:spChg chg="mod">
          <ac:chgData name="Ellie Small" userId="2e7173aac0d4d449" providerId="LiveId" clId="{8A213EE6-F479-4480-B867-9737E13651C3}" dt="2020-08-11T05:37:02.888" v="990" actId="27636"/>
          <ac:spMkLst>
            <pc:docMk/>
            <pc:sldMk cId="830716705" sldId="290"/>
            <ac:spMk id="2" creationId="{DA0CD55F-603C-4D2A-BE44-42317491026A}"/>
          </ac:spMkLst>
        </pc:spChg>
      </pc:sldChg>
      <pc:sldChg chg="modSp add mod ord modAnim">
        <pc:chgData name="Ellie Small" userId="2e7173aac0d4d449" providerId="LiveId" clId="{8A213EE6-F479-4480-B867-9737E13651C3}" dt="2020-08-11T07:37:09.745" v="3005" actId="255"/>
        <pc:sldMkLst>
          <pc:docMk/>
          <pc:sldMk cId="2078359354" sldId="291"/>
        </pc:sldMkLst>
        <pc:spChg chg="mod">
          <ac:chgData name="Ellie Small" userId="2e7173aac0d4d449" providerId="LiveId" clId="{8A213EE6-F479-4480-B867-9737E13651C3}" dt="2020-08-11T05:37:07.644" v="991"/>
          <ac:spMkLst>
            <pc:docMk/>
            <pc:sldMk cId="2078359354" sldId="291"/>
            <ac:spMk id="2" creationId="{DA0CD55F-603C-4D2A-BE44-42317491026A}"/>
          </ac:spMkLst>
        </pc:spChg>
        <pc:spChg chg="mod">
          <ac:chgData name="Ellie Small" userId="2e7173aac0d4d449" providerId="LiveId" clId="{8A213EE6-F479-4480-B867-9737E13651C3}" dt="2020-08-11T07:37:09.745" v="3005" actId="255"/>
          <ac:spMkLst>
            <pc:docMk/>
            <pc:sldMk cId="2078359354" sldId="291"/>
            <ac:spMk id="3" creationId="{55001A84-3A36-4927-A44F-2BB39E2B1C33}"/>
          </ac:spMkLst>
        </pc:spChg>
      </pc:sldChg>
      <pc:sldChg chg="modSp add mod modAnim">
        <pc:chgData name="Ellie Small" userId="2e7173aac0d4d449" providerId="LiveId" clId="{8A213EE6-F479-4480-B867-9737E13651C3}" dt="2020-08-11T07:21:52.218" v="2963"/>
        <pc:sldMkLst>
          <pc:docMk/>
          <pc:sldMk cId="1685683676" sldId="292"/>
        </pc:sldMkLst>
        <pc:spChg chg="mod">
          <ac:chgData name="Ellie Small" userId="2e7173aac0d4d449" providerId="LiveId" clId="{8A213EE6-F479-4480-B867-9737E13651C3}" dt="2020-08-11T05:42:48.192" v="1160" actId="20577"/>
          <ac:spMkLst>
            <pc:docMk/>
            <pc:sldMk cId="1685683676" sldId="292"/>
            <ac:spMk id="2" creationId="{DA0CD55F-603C-4D2A-BE44-42317491026A}"/>
          </ac:spMkLst>
        </pc:spChg>
        <pc:spChg chg="mod">
          <ac:chgData name="Ellie Small" userId="2e7173aac0d4d449" providerId="LiveId" clId="{8A213EE6-F479-4480-B867-9737E13651C3}" dt="2020-08-11T07:21:47.617" v="2962" actId="20577"/>
          <ac:spMkLst>
            <pc:docMk/>
            <pc:sldMk cId="1685683676" sldId="292"/>
            <ac:spMk id="3" creationId="{55001A84-3A36-4927-A44F-2BB39E2B1C33}"/>
          </ac:spMkLst>
        </pc:spChg>
      </pc:sldChg>
      <pc:sldChg chg="addSp modSp add mod modAnim">
        <pc:chgData name="Ellie Small" userId="2e7173aac0d4d449" providerId="LiveId" clId="{8A213EE6-F479-4480-B867-9737E13651C3}" dt="2020-08-22T20:31:30.974" v="3112"/>
        <pc:sldMkLst>
          <pc:docMk/>
          <pc:sldMk cId="3206228696" sldId="293"/>
        </pc:sldMkLst>
        <pc:spChg chg="mod">
          <ac:chgData name="Ellie Small" userId="2e7173aac0d4d449" providerId="LiveId" clId="{8A213EE6-F479-4480-B867-9737E13651C3}" dt="2020-08-11T05:52:42.987" v="1250" actId="20577"/>
          <ac:spMkLst>
            <pc:docMk/>
            <pc:sldMk cId="3206228696" sldId="293"/>
            <ac:spMk id="2" creationId="{DA0CD55F-603C-4D2A-BE44-42317491026A}"/>
          </ac:spMkLst>
        </pc:spChg>
        <pc:spChg chg="mod">
          <ac:chgData name="Ellie Small" userId="2e7173aac0d4d449" providerId="LiveId" clId="{8A213EE6-F479-4480-B867-9737E13651C3}" dt="2020-08-22T20:30:38.739" v="3107"/>
          <ac:spMkLst>
            <pc:docMk/>
            <pc:sldMk cId="3206228696" sldId="293"/>
            <ac:spMk id="3" creationId="{55001A84-3A36-4927-A44F-2BB39E2B1C33}"/>
          </ac:spMkLst>
        </pc:spChg>
        <pc:spChg chg="add mod">
          <ac:chgData name="Ellie Small" userId="2e7173aac0d4d449" providerId="LiveId" clId="{8A213EE6-F479-4480-B867-9737E13651C3}" dt="2020-08-22T20:31:11.400" v="3110" actId="1076"/>
          <ac:spMkLst>
            <pc:docMk/>
            <pc:sldMk cId="3206228696" sldId="293"/>
            <ac:spMk id="5" creationId="{C8653EA3-CCAF-4FB0-BBDF-6D9A88497A7D}"/>
          </ac:spMkLst>
        </pc:spChg>
      </pc:sldChg>
      <pc:sldChg chg="addSp modSp add mod modAnim">
        <pc:chgData name="Ellie Small" userId="2e7173aac0d4d449" providerId="LiveId" clId="{8A213EE6-F479-4480-B867-9737E13651C3}" dt="2020-08-22T20:36:15.454" v="3150" actId="1036"/>
        <pc:sldMkLst>
          <pc:docMk/>
          <pc:sldMk cId="2476866243" sldId="294"/>
        </pc:sldMkLst>
        <pc:spChg chg="mod">
          <ac:chgData name="Ellie Small" userId="2e7173aac0d4d449" providerId="LiveId" clId="{8A213EE6-F479-4480-B867-9737E13651C3}" dt="2020-08-11T06:59:13.804" v="2817" actId="1076"/>
          <ac:spMkLst>
            <pc:docMk/>
            <pc:sldMk cId="2476866243" sldId="294"/>
            <ac:spMk id="2" creationId="{DA0CD55F-603C-4D2A-BE44-42317491026A}"/>
          </ac:spMkLst>
        </pc:spChg>
        <pc:spChg chg="mod">
          <ac:chgData name="Ellie Small" userId="2e7173aac0d4d449" providerId="LiveId" clId="{8A213EE6-F479-4480-B867-9737E13651C3}" dt="2020-08-11T17:45:01.728" v="3026" actId="20577"/>
          <ac:spMkLst>
            <pc:docMk/>
            <pc:sldMk cId="2476866243" sldId="294"/>
            <ac:spMk id="3" creationId="{55001A84-3A36-4927-A44F-2BB39E2B1C33}"/>
          </ac:spMkLst>
        </pc:spChg>
        <pc:spChg chg="add mod">
          <ac:chgData name="Ellie Small" userId="2e7173aac0d4d449" providerId="LiveId" clId="{8A213EE6-F479-4480-B867-9737E13651C3}" dt="2020-08-22T20:33:26.645" v="3121" actId="1076"/>
          <ac:spMkLst>
            <pc:docMk/>
            <pc:sldMk cId="2476866243" sldId="294"/>
            <ac:spMk id="5" creationId="{0E3ACB2D-A308-4B16-B0E2-942B8F990230}"/>
          </ac:spMkLst>
        </pc:spChg>
        <pc:spChg chg="add mod">
          <ac:chgData name="Ellie Small" userId="2e7173aac0d4d449" providerId="LiveId" clId="{8A213EE6-F479-4480-B867-9737E13651C3}" dt="2020-08-22T20:36:15.454" v="3150" actId="1036"/>
          <ac:spMkLst>
            <pc:docMk/>
            <pc:sldMk cId="2476866243" sldId="294"/>
            <ac:spMk id="6" creationId="{894CBFCF-949D-4136-A6F0-8A72F4E9FCC4}"/>
          </ac:spMkLst>
        </pc:spChg>
        <pc:spChg chg="add mod">
          <ac:chgData name="Ellie Small" userId="2e7173aac0d4d449" providerId="LiveId" clId="{8A213EE6-F479-4480-B867-9737E13651C3}" dt="2020-08-22T20:35:40.786" v="3132" actId="1076"/>
          <ac:spMkLst>
            <pc:docMk/>
            <pc:sldMk cId="2476866243" sldId="294"/>
            <ac:spMk id="7" creationId="{B7843C87-371D-4D84-9786-AEA600288378}"/>
          </ac:spMkLst>
        </pc:spChg>
      </pc:sldChg>
      <pc:sldMasterChg chg="modSldLayout">
        <pc:chgData name="Ellie Small" userId="2e7173aac0d4d449" providerId="LiveId" clId="{8A213EE6-F479-4480-B867-9737E13651C3}" dt="2020-08-11T07:34:04.297" v="2998" actId="3064"/>
        <pc:sldMasterMkLst>
          <pc:docMk/>
          <pc:sldMasterMk cId="3203010379" sldId="2147483648"/>
        </pc:sldMasterMkLst>
        <pc:sldLayoutChg chg="modSp mod">
          <pc:chgData name="Ellie Small" userId="2e7173aac0d4d449" providerId="LiveId" clId="{8A213EE6-F479-4480-B867-9737E13651C3}" dt="2020-08-11T07:34:04.297" v="2998" actId="3064"/>
          <pc:sldLayoutMkLst>
            <pc:docMk/>
            <pc:sldMasterMk cId="3203010379" sldId="2147483648"/>
            <pc:sldLayoutMk cId="2772151159" sldId="2147483650"/>
          </pc:sldLayoutMkLst>
          <pc:spChg chg="mod">
            <ac:chgData name="Ellie Small" userId="2e7173aac0d4d449" providerId="LiveId" clId="{8A213EE6-F479-4480-B867-9737E13651C3}" dt="2020-08-11T07:34:04.297" v="2998" actId="3064"/>
            <ac:spMkLst>
              <pc:docMk/>
              <pc:sldMasterMk cId="3203010379" sldId="2147483648"/>
              <pc:sldLayoutMk cId="2772151159" sldId="2147483650"/>
              <ac:spMk id="3" creationId="{00000000-0000-0000-0000-000000000000}"/>
            </ac:spMkLst>
          </pc:spChg>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EF17E47-CCA1-4162-8A9F-C7103575FB04}" type="datetimeFigureOut">
              <a:rPr lang="en-US" smtClean="0"/>
              <a:pPr/>
              <a:t>11/2/2020</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4663D17-574A-41DA-B355-8884DABB09BD}"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663D17-574A-41DA-B355-8884DABB09BD}" type="slidenum">
              <a:rPr lang="en-US" smtClean="0"/>
              <a:pPr/>
              <a:t>2</a:t>
            </a:fld>
            <a:endParaRPr lang="en-US"/>
          </a:p>
        </p:txBody>
      </p:sp>
    </p:spTree>
    <p:extLst>
      <p:ext uri="{BB962C8B-B14F-4D97-AF65-F5344CB8AC3E}">
        <p14:creationId xmlns:p14="http://schemas.microsoft.com/office/powerpoint/2010/main" val="22849309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663D17-574A-41DA-B355-8884DABB09BD}" type="slidenum">
              <a:rPr lang="en-US" smtClean="0"/>
              <a:pPr/>
              <a:t>14</a:t>
            </a:fld>
            <a:endParaRPr lang="en-US"/>
          </a:p>
        </p:txBody>
      </p:sp>
    </p:spTree>
    <p:extLst>
      <p:ext uri="{BB962C8B-B14F-4D97-AF65-F5344CB8AC3E}">
        <p14:creationId xmlns:p14="http://schemas.microsoft.com/office/powerpoint/2010/main" val="35230512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r>
              <a:rPr lang="en-US"/>
              <a:t>9/17/2017</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956734-1AD8-4A7A-BF67-E0F0EDC2D14D}" type="slidenum">
              <a:rPr lang="en-US" smtClean="0"/>
              <a:pPr/>
              <a:t>‹#›</a:t>
            </a:fld>
            <a:endParaRPr lang="en-US"/>
          </a:p>
        </p:txBody>
      </p:sp>
    </p:spTree>
    <p:extLst>
      <p:ext uri="{BB962C8B-B14F-4D97-AF65-F5344CB8AC3E}">
        <p14:creationId xmlns:p14="http://schemas.microsoft.com/office/powerpoint/2010/main" val="15543898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9/17/2017</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956734-1AD8-4A7A-BF67-E0F0EDC2D14D}" type="slidenum">
              <a:rPr lang="en-US" smtClean="0"/>
              <a:pPr/>
              <a:t>‹#›</a:t>
            </a:fld>
            <a:endParaRPr lang="en-US"/>
          </a:p>
        </p:txBody>
      </p:sp>
    </p:spTree>
    <p:extLst>
      <p:ext uri="{BB962C8B-B14F-4D97-AF65-F5344CB8AC3E}">
        <p14:creationId xmlns:p14="http://schemas.microsoft.com/office/powerpoint/2010/main" val="29497746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9/17/2017</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956734-1AD8-4A7A-BF67-E0F0EDC2D14D}" type="slidenum">
              <a:rPr lang="en-US" smtClean="0"/>
              <a:pPr/>
              <a:t>‹#›</a:t>
            </a:fld>
            <a:endParaRPr lang="en-US"/>
          </a:p>
        </p:txBody>
      </p:sp>
    </p:spTree>
    <p:extLst>
      <p:ext uri="{BB962C8B-B14F-4D97-AF65-F5344CB8AC3E}">
        <p14:creationId xmlns:p14="http://schemas.microsoft.com/office/powerpoint/2010/main" val="14129544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78C7F5B9-9842-4C8D-BD00-D11CB4D5EC19}" type="datetime1">
              <a:rPr lang="en-US" smtClean="0"/>
              <a:t>11/2/2020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956734-1AD8-4A7A-BF67-E0F0EDC2D14D}" type="slidenum">
              <a:rPr lang="en-US" smtClean="0"/>
              <a:pPr/>
              <a:t>‹#›</a:t>
            </a:fld>
            <a:endParaRPr lang="en-US"/>
          </a:p>
        </p:txBody>
      </p:sp>
    </p:spTree>
    <p:extLst>
      <p:ext uri="{BB962C8B-B14F-4D97-AF65-F5344CB8AC3E}">
        <p14:creationId xmlns:p14="http://schemas.microsoft.com/office/powerpoint/2010/main" val="13519201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E7EEE83-AFF3-418D-B87C-8F372BD03A13}" type="datetime1">
              <a:rPr lang="en-US" smtClean="0"/>
              <a:t>11/2/2020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956734-1AD8-4A7A-BF67-E0F0EDC2D14D}" type="slidenum">
              <a:rPr lang="en-US" smtClean="0"/>
              <a:pPr/>
              <a:t>‹#›</a:t>
            </a:fld>
            <a:endParaRPr lang="en-US"/>
          </a:p>
        </p:txBody>
      </p:sp>
    </p:spTree>
    <p:extLst>
      <p:ext uri="{BB962C8B-B14F-4D97-AF65-F5344CB8AC3E}">
        <p14:creationId xmlns:p14="http://schemas.microsoft.com/office/powerpoint/2010/main" val="18432232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79262CE-BD94-4D05-A403-7B5EEA4A8E9F}" type="datetime1">
              <a:rPr lang="en-US" smtClean="0"/>
              <a:t>11/2/2020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956734-1AD8-4A7A-BF67-E0F0EDC2D14D}" type="slidenum">
              <a:rPr lang="en-US" smtClean="0"/>
              <a:pPr/>
              <a:t>‹#›</a:t>
            </a:fld>
            <a:endParaRPr lang="en-US"/>
          </a:p>
        </p:txBody>
      </p:sp>
    </p:spTree>
    <p:extLst>
      <p:ext uri="{BB962C8B-B14F-4D97-AF65-F5344CB8AC3E}">
        <p14:creationId xmlns:p14="http://schemas.microsoft.com/office/powerpoint/2010/main" val="17573382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76BC7E9-3345-4F3F-B7BC-CBB3ECD7D5D8}" type="datetime1">
              <a:rPr lang="en-US" smtClean="0"/>
              <a:t>11/2/2020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956734-1AD8-4A7A-BF67-E0F0EDC2D14D}" type="slidenum">
              <a:rPr lang="en-US" smtClean="0"/>
              <a:pPr/>
              <a:t>‹#›</a:t>
            </a:fld>
            <a:endParaRPr lang="en-US"/>
          </a:p>
        </p:txBody>
      </p:sp>
    </p:spTree>
    <p:extLst>
      <p:ext uri="{BB962C8B-B14F-4D97-AF65-F5344CB8AC3E}">
        <p14:creationId xmlns:p14="http://schemas.microsoft.com/office/powerpoint/2010/main" val="24255235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A6D4ED6-8ED4-45DE-A4E3-866EC916091F}" type="datetime1">
              <a:rPr lang="en-US" smtClean="0"/>
              <a:t>11/2/2020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D956734-1AD8-4A7A-BF67-E0F0EDC2D14D}" type="slidenum">
              <a:rPr lang="en-US" smtClean="0"/>
              <a:pPr/>
              <a:t>‹#›</a:t>
            </a:fld>
            <a:endParaRPr lang="en-US"/>
          </a:p>
        </p:txBody>
      </p:sp>
    </p:spTree>
    <p:extLst>
      <p:ext uri="{BB962C8B-B14F-4D97-AF65-F5344CB8AC3E}">
        <p14:creationId xmlns:p14="http://schemas.microsoft.com/office/powerpoint/2010/main" val="25095136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7958A24-7799-4A49-97B7-A98814F236B3}" type="datetime1">
              <a:rPr lang="en-US" smtClean="0"/>
              <a:t>11/2/2020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D956734-1AD8-4A7A-BF67-E0F0EDC2D14D}" type="slidenum">
              <a:rPr lang="en-US" smtClean="0"/>
              <a:pPr/>
              <a:t>‹#›</a:t>
            </a:fld>
            <a:endParaRPr lang="en-US"/>
          </a:p>
        </p:txBody>
      </p:sp>
    </p:spTree>
    <p:extLst>
      <p:ext uri="{BB962C8B-B14F-4D97-AF65-F5344CB8AC3E}">
        <p14:creationId xmlns:p14="http://schemas.microsoft.com/office/powerpoint/2010/main" val="251051329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0C8802E-137F-41FC-A6B9-AED85EE488B3}" type="datetime1">
              <a:rPr lang="en-US" smtClean="0"/>
              <a:t>11/2/2020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D956734-1AD8-4A7A-BF67-E0F0EDC2D14D}" type="slidenum">
              <a:rPr lang="en-US" smtClean="0"/>
              <a:pPr/>
              <a:t>‹#›</a:t>
            </a:fld>
            <a:endParaRPr lang="en-US"/>
          </a:p>
        </p:txBody>
      </p:sp>
    </p:spTree>
    <p:extLst>
      <p:ext uri="{BB962C8B-B14F-4D97-AF65-F5344CB8AC3E}">
        <p14:creationId xmlns:p14="http://schemas.microsoft.com/office/powerpoint/2010/main" val="14326902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26CDFF5-219B-44FF-93B3-101BC9FCC6B6}" type="datetime1">
              <a:rPr lang="en-US" smtClean="0"/>
              <a:t>11/2/2020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956734-1AD8-4A7A-BF67-E0F0EDC2D14D}" type="slidenum">
              <a:rPr lang="en-US" smtClean="0"/>
              <a:pPr/>
              <a:t>‹#›</a:t>
            </a:fld>
            <a:endParaRPr lang="en-US"/>
          </a:p>
        </p:txBody>
      </p:sp>
    </p:spTree>
    <p:extLst>
      <p:ext uri="{BB962C8B-B14F-4D97-AF65-F5344CB8AC3E}">
        <p14:creationId xmlns:p14="http://schemas.microsoft.com/office/powerpoint/2010/main" val="7556189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r>
              <a:rPr lang="en-US"/>
              <a:t>9/17/2017</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956734-1AD8-4A7A-BF67-E0F0EDC2D14D}" type="slidenum">
              <a:rPr lang="en-US" smtClean="0"/>
              <a:pPr/>
              <a:t>‹#›</a:t>
            </a:fld>
            <a:endParaRPr lang="en-US"/>
          </a:p>
        </p:txBody>
      </p:sp>
    </p:spTree>
    <p:extLst>
      <p:ext uri="{BB962C8B-B14F-4D97-AF65-F5344CB8AC3E}">
        <p14:creationId xmlns:p14="http://schemas.microsoft.com/office/powerpoint/2010/main" val="277215115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465263D-2040-47C5-9D79-7EB246A3C67D}" type="datetime1">
              <a:rPr lang="en-US" smtClean="0"/>
              <a:t>11/2/2020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956734-1AD8-4A7A-BF67-E0F0EDC2D14D}" type="slidenum">
              <a:rPr lang="en-US" smtClean="0"/>
              <a:pPr/>
              <a:t>‹#›</a:t>
            </a:fld>
            <a:endParaRPr lang="en-US"/>
          </a:p>
        </p:txBody>
      </p:sp>
    </p:spTree>
    <p:extLst>
      <p:ext uri="{BB962C8B-B14F-4D97-AF65-F5344CB8AC3E}">
        <p14:creationId xmlns:p14="http://schemas.microsoft.com/office/powerpoint/2010/main" val="284272652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A349996-B6C7-4369-9BDA-07E30AE7FAA7}" type="datetime1">
              <a:rPr lang="en-US" smtClean="0"/>
              <a:t>11/2/2020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956734-1AD8-4A7A-BF67-E0F0EDC2D14D}" type="slidenum">
              <a:rPr lang="en-US" smtClean="0"/>
              <a:pPr/>
              <a:t>‹#›</a:t>
            </a:fld>
            <a:endParaRPr lang="en-US"/>
          </a:p>
        </p:txBody>
      </p:sp>
    </p:spTree>
    <p:extLst>
      <p:ext uri="{BB962C8B-B14F-4D97-AF65-F5344CB8AC3E}">
        <p14:creationId xmlns:p14="http://schemas.microsoft.com/office/powerpoint/2010/main" val="47957364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35BF39F-FE96-4F03-A94B-0FA60785E79C}" type="datetime1">
              <a:rPr lang="en-US" smtClean="0"/>
              <a:t>11/2/2020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956734-1AD8-4A7A-BF67-E0F0EDC2D14D}" type="slidenum">
              <a:rPr lang="en-US" smtClean="0"/>
              <a:pPr/>
              <a:t>‹#›</a:t>
            </a:fld>
            <a:endParaRPr lang="en-US"/>
          </a:p>
        </p:txBody>
      </p:sp>
    </p:spTree>
    <p:extLst>
      <p:ext uri="{BB962C8B-B14F-4D97-AF65-F5344CB8AC3E}">
        <p14:creationId xmlns:p14="http://schemas.microsoft.com/office/powerpoint/2010/main" val="17098598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9/17/2017</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956734-1AD8-4A7A-BF67-E0F0EDC2D14D}" type="slidenum">
              <a:rPr lang="en-US" smtClean="0"/>
              <a:pPr/>
              <a:t>‹#›</a:t>
            </a:fld>
            <a:endParaRPr lang="en-US"/>
          </a:p>
        </p:txBody>
      </p:sp>
    </p:spTree>
    <p:extLst>
      <p:ext uri="{BB962C8B-B14F-4D97-AF65-F5344CB8AC3E}">
        <p14:creationId xmlns:p14="http://schemas.microsoft.com/office/powerpoint/2010/main" val="824309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r>
              <a:rPr lang="en-US"/>
              <a:t>9/17/2017</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956734-1AD8-4A7A-BF67-E0F0EDC2D14D}" type="slidenum">
              <a:rPr lang="en-US" smtClean="0"/>
              <a:pPr/>
              <a:t>‹#›</a:t>
            </a:fld>
            <a:endParaRPr lang="en-US"/>
          </a:p>
        </p:txBody>
      </p:sp>
    </p:spTree>
    <p:extLst>
      <p:ext uri="{BB962C8B-B14F-4D97-AF65-F5344CB8AC3E}">
        <p14:creationId xmlns:p14="http://schemas.microsoft.com/office/powerpoint/2010/main" val="1246753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r>
              <a:rPr lang="en-US"/>
              <a:t>9/17/2017</a:t>
            </a:r>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D956734-1AD8-4A7A-BF67-E0F0EDC2D14D}" type="slidenum">
              <a:rPr lang="en-US" smtClean="0"/>
              <a:pPr/>
              <a:t>‹#›</a:t>
            </a:fld>
            <a:endParaRPr lang="en-US"/>
          </a:p>
        </p:txBody>
      </p:sp>
    </p:spTree>
    <p:extLst>
      <p:ext uri="{BB962C8B-B14F-4D97-AF65-F5344CB8AC3E}">
        <p14:creationId xmlns:p14="http://schemas.microsoft.com/office/powerpoint/2010/main" val="33601693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r>
              <a:rPr lang="en-US"/>
              <a:t>9/17/2017</a:t>
            </a:r>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D956734-1AD8-4A7A-BF67-E0F0EDC2D14D}" type="slidenum">
              <a:rPr lang="en-US" smtClean="0"/>
              <a:pPr/>
              <a:t>‹#›</a:t>
            </a:fld>
            <a:endParaRPr lang="en-US"/>
          </a:p>
        </p:txBody>
      </p:sp>
    </p:spTree>
    <p:extLst>
      <p:ext uri="{BB962C8B-B14F-4D97-AF65-F5344CB8AC3E}">
        <p14:creationId xmlns:p14="http://schemas.microsoft.com/office/powerpoint/2010/main" val="38966832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9/17/2017</a:t>
            </a:r>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D956734-1AD8-4A7A-BF67-E0F0EDC2D14D}" type="slidenum">
              <a:rPr lang="en-US" smtClean="0"/>
              <a:pPr/>
              <a:t>‹#›</a:t>
            </a:fld>
            <a:endParaRPr lang="en-US"/>
          </a:p>
        </p:txBody>
      </p:sp>
    </p:spTree>
    <p:extLst>
      <p:ext uri="{BB962C8B-B14F-4D97-AF65-F5344CB8AC3E}">
        <p14:creationId xmlns:p14="http://schemas.microsoft.com/office/powerpoint/2010/main" val="7754749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9/17/2017</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956734-1AD8-4A7A-BF67-E0F0EDC2D14D}" type="slidenum">
              <a:rPr lang="en-US" smtClean="0"/>
              <a:pPr/>
              <a:t>‹#›</a:t>
            </a:fld>
            <a:endParaRPr lang="en-US"/>
          </a:p>
        </p:txBody>
      </p:sp>
    </p:spTree>
    <p:extLst>
      <p:ext uri="{BB962C8B-B14F-4D97-AF65-F5344CB8AC3E}">
        <p14:creationId xmlns:p14="http://schemas.microsoft.com/office/powerpoint/2010/main" val="11540871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9/17/2017</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956734-1AD8-4A7A-BF67-E0F0EDC2D14D}" type="slidenum">
              <a:rPr lang="en-US" smtClean="0"/>
              <a:pPr/>
              <a:t>‹#›</a:t>
            </a:fld>
            <a:endParaRPr lang="en-US"/>
          </a:p>
        </p:txBody>
      </p:sp>
    </p:spTree>
    <p:extLst>
      <p:ext uri="{BB962C8B-B14F-4D97-AF65-F5344CB8AC3E}">
        <p14:creationId xmlns:p14="http://schemas.microsoft.com/office/powerpoint/2010/main" val="15225068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9/17/2017</a:t>
            </a: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D956734-1AD8-4A7A-BF67-E0F0EDC2D14D}" type="slidenum">
              <a:rPr lang="en-US" smtClean="0"/>
              <a:pPr/>
              <a:t>‹#›</a:t>
            </a:fld>
            <a:endParaRPr lang="en-US"/>
          </a:p>
        </p:txBody>
      </p:sp>
    </p:spTree>
    <p:extLst>
      <p:ext uri="{BB962C8B-B14F-4D97-AF65-F5344CB8AC3E}">
        <p14:creationId xmlns:p14="http://schemas.microsoft.com/office/powerpoint/2010/main" val="32030103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2220497-745A-4958-A9BC-2E5A82F66197}" type="datetime1">
              <a:rPr lang="en-US" smtClean="0"/>
              <a:t>11/2/2020</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D956734-1AD8-4A7A-BF67-E0F0EDC2D14D}" type="slidenum">
              <a:rPr lang="en-US" smtClean="0"/>
              <a:pPr/>
              <a:t>‹#›</a:t>
            </a:fld>
            <a:r>
              <a:rPr lang="en-US" dirty="0"/>
              <a:t> of </a:t>
            </a:r>
            <a:fld id="{FA9D3F9A-CBFC-49AB-84A3-C5ED4062DEAA}" type="slidenum">
              <a:rPr lang="en-US" smtClean="0"/>
              <a:pPr/>
              <a:t>‹#›</a:t>
            </a:fld>
            <a:endParaRPr lang="en-US" dirty="0"/>
          </a:p>
        </p:txBody>
      </p:sp>
    </p:spTree>
    <p:extLst>
      <p:ext uri="{BB962C8B-B14F-4D97-AF65-F5344CB8AC3E}">
        <p14:creationId xmlns:p14="http://schemas.microsoft.com/office/powerpoint/2010/main" val="417265545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20877" y="1122363"/>
            <a:ext cx="9955162" cy="2387600"/>
          </a:xfrm>
        </p:spPr>
        <p:txBody>
          <a:bodyPr>
            <a:normAutofit/>
          </a:bodyPr>
          <a:lstStyle/>
          <a:p>
            <a:r>
              <a:rPr lang="en-US" sz="4800" b="1" dirty="0"/>
              <a:t>STAT 504 – Network and Text Analytics</a:t>
            </a:r>
            <a:br>
              <a:rPr lang="en-US" sz="4800" b="1" dirty="0"/>
            </a:br>
            <a:r>
              <a:rPr lang="en-US" sz="3200" i="1" dirty="0">
                <a:latin typeface="Times New Roman" panose="02020603050405020304" pitchFamily="18" charset="0"/>
                <a:cs typeface="Times New Roman" panose="02020603050405020304" pitchFamily="18" charset="0"/>
              </a:rPr>
              <a:t>Lecture 10: Introduction to Text Mining</a:t>
            </a:r>
          </a:p>
        </p:txBody>
      </p:sp>
      <p:sp>
        <p:nvSpPr>
          <p:cNvPr id="3" name="Subtitle 2"/>
          <p:cNvSpPr>
            <a:spLocks noGrp="1"/>
          </p:cNvSpPr>
          <p:nvPr>
            <p:ph type="subTitle" idx="1"/>
          </p:nvPr>
        </p:nvSpPr>
        <p:spPr>
          <a:xfrm>
            <a:off x="1524000" y="3602038"/>
            <a:ext cx="9144000" cy="1655762"/>
          </a:xfrm>
        </p:spPr>
        <p:txBody>
          <a:bodyPr>
            <a:normAutofit/>
          </a:bodyPr>
          <a:lstStyle/>
          <a:p>
            <a:r>
              <a:rPr lang="en-US" sz="3600" dirty="0">
                <a:latin typeface="Bodoni MT Condensed" panose="02070606080606020203" pitchFamily="18" charset="0"/>
              </a:rPr>
              <a:t>By Dr. Ellie Small</a:t>
            </a:r>
          </a:p>
        </p:txBody>
      </p:sp>
    </p:spTree>
    <p:extLst>
      <p:ext uri="{BB962C8B-B14F-4D97-AF65-F5344CB8AC3E}">
        <p14:creationId xmlns:p14="http://schemas.microsoft.com/office/powerpoint/2010/main" val="42698575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0CD55F-603C-4D2A-BE44-42317491026A}"/>
              </a:ext>
            </a:extLst>
          </p:cNvPr>
          <p:cNvSpPr>
            <a:spLocks noGrp="1"/>
          </p:cNvSpPr>
          <p:nvPr>
            <p:ph type="title"/>
          </p:nvPr>
        </p:nvSpPr>
        <p:spPr>
          <a:xfrm>
            <a:off x="838200" y="170574"/>
            <a:ext cx="10515600" cy="560705"/>
          </a:xfrm>
        </p:spPr>
        <p:txBody>
          <a:bodyPr>
            <a:normAutofit fontScale="90000"/>
          </a:bodyPr>
          <a:lstStyle/>
          <a:p>
            <a:pPr algn="ctr"/>
            <a:r>
              <a:rPr lang="en-US" altLang="en-US" sz="3600" dirty="0">
                <a:solidFill>
                  <a:srgbClr val="C00000"/>
                </a:solidFill>
                <a:latin typeface="+mn-lt"/>
                <a:ea typeface="Cambria" panose="02040503050406030204" pitchFamily="18" charset="0"/>
              </a:rPr>
              <a:t>String Variable Operations</a:t>
            </a:r>
            <a:endParaRPr lang="en-US" dirty="0">
              <a:solidFill>
                <a:srgbClr val="C00000"/>
              </a:solidFill>
              <a:latin typeface="+mn-lt"/>
            </a:endParaRPr>
          </a:p>
        </p:txBody>
      </p:sp>
      <p:sp>
        <p:nvSpPr>
          <p:cNvPr id="3" name="Content Placeholder 2">
            <a:extLst>
              <a:ext uri="{FF2B5EF4-FFF2-40B4-BE49-F238E27FC236}">
                <a16:creationId xmlns:a16="http://schemas.microsoft.com/office/drawing/2014/main" id="{55001A84-3A36-4927-A44F-2BB39E2B1C33}"/>
              </a:ext>
            </a:extLst>
          </p:cNvPr>
          <p:cNvSpPr>
            <a:spLocks noGrp="1"/>
          </p:cNvSpPr>
          <p:nvPr>
            <p:ph idx="1"/>
          </p:nvPr>
        </p:nvSpPr>
        <p:spPr>
          <a:xfrm>
            <a:off x="838200" y="896983"/>
            <a:ext cx="10515600" cy="5598410"/>
          </a:xfrm>
        </p:spPr>
        <p:txBody>
          <a:bodyPr>
            <a:normAutofit fontScale="62500" lnSpcReduction="20000"/>
          </a:bodyPr>
          <a:lstStyle/>
          <a:p>
            <a:pPr>
              <a:lnSpc>
                <a:spcPct val="120000"/>
              </a:lnSpc>
              <a:spcBef>
                <a:spcPts val="0"/>
              </a:spcBef>
              <a:spcAft>
                <a:spcPts val="1800"/>
              </a:spcAft>
            </a:pPr>
            <a:r>
              <a:rPr lang="en-US" sz="3200" dirty="0"/>
              <a:t>Texts are generally held in large string variables (these are elements of character vectors); as such it might be useful to review some string variable (and character vector) operations available in R. </a:t>
            </a:r>
          </a:p>
          <a:p>
            <a:pPr>
              <a:lnSpc>
                <a:spcPct val="120000"/>
              </a:lnSpc>
              <a:spcBef>
                <a:spcPts val="0"/>
              </a:spcBef>
              <a:spcAft>
                <a:spcPts val="1800"/>
              </a:spcAft>
            </a:pPr>
            <a:r>
              <a:rPr lang="en-US" sz="3200" dirty="0"/>
              <a:t>The function </a:t>
            </a:r>
            <a:r>
              <a:rPr lang="en-US" sz="3200" dirty="0">
                <a:latin typeface="Courier New" panose="02070309020205020404" pitchFamily="49" charset="0"/>
                <a:cs typeface="Courier New" panose="02070309020205020404" pitchFamily="49" charset="0"/>
              </a:rPr>
              <a:t>paste</a:t>
            </a:r>
            <a:r>
              <a:rPr lang="en-US" sz="3200" dirty="0"/>
              <a:t> combines corresponding elements of character vectors (recycling elements if needed). By default they are separated by a space, but other separators may be requested. The function </a:t>
            </a:r>
            <a:r>
              <a:rPr lang="en-US" sz="3200" dirty="0">
                <a:latin typeface="Courier New" panose="02070309020205020404" pitchFamily="49" charset="0"/>
                <a:cs typeface="Courier New" panose="02070309020205020404" pitchFamily="49" charset="0"/>
              </a:rPr>
              <a:t>paste0</a:t>
            </a:r>
            <a:r>
              <a:rPr lang="en-US" sz="3200" dirty="0"/>
              <a:t> will combine them without a separator.</a:t>
            </a:r>
          </a:p>
          <a:p>
            <a:pPr>
              <a:lnSpc>
                <a:spcPct val="120000"/>
              </a:lnSpc>
              <a:spcBef>
                <a:spcPts val="0"/>
              </a:spcBef>
              <a:spcAft>
                <a:spcPts val="1800"/>
              </a:spcAft>
            </a:pPr>
            <a:r>
              <a:rPr lang="en-US" sz="3200" dirty="0"/>
              <a:t>The function </a:t>
            </a:r>
            <a:r>
              <a:rPr lang="en-US" sz="3200" dirty="0">
                <a:latin typeface="Courier New" panose="02070309020205020404" pitchFamily="49" charset="0"/>
                <a:cs typeface="Courier New" panose="02070309020205020404" pitchFamily="49" charset="0"/>
              </a:rPr>
              <a:t>cat</a:t>
            </a:r>
            <a:r>
              <a:rPr lang="en-US" sz="3200" dirty="0"/>
              <a:t> will display the contents of a character vector, translating special characters such as “\n” (which causes a new line to be started).</a:t>
            </a:r>
          </a:p>
          <a:p>
            <a:pPr>
              <a:lnSpc>
                <a:spcPct val="120000"/>
              </a:lnSpc>
              <a:spcBef>
                <a:spcPts val="0"/>
              </a:spcBef>
              <a:spcAft>
                <a:spcPts val="1800"/>
              </a:spcAft>
            </a:pPr>
            <a:r>
              <a:rPr lang="en-US" sz="3200" dirty="0"/>
              <a:t>The function </a:t>
            </a:r>
            <a:r>
              <a:rPr lang="en-US" sz="3200" dirty="0" err="1">
                <a:latin typeface="Courier New" panose="02070309020205020404" pitchFamily="49" charset="0"/>
                <a:cs typeface="Courier New" panose="02070309020205020404" pitchFamily="49" charset="0"/>
              </a:rPr>
              <a:t>writeLines</a:t>
            </a:r>
            <a:r>
              <a:rPr lang="en-US" sz="3200" dirty="0"/>
              <a:t> is similar to </a:t>
            </a:r>
            <a:r>
              <a:rPr lang="en-US" sz="3200" dirty="0">
                <a:latin typeface="Courier New" panose="02070309020205020404" pitchFamily="49" charset="0"/>
                <a:cs typeface="Courier New" panose="02070309020205020404" pitchFamily="49" charset="0"/>
              </a:rPr>
              <a:t>cat</a:t>
            </a:r>
            <a:r>
              <a:rPr lang="en-US" sz="3200" dirty="0"/>
              <a:t>, only it will also put each element of the character vector on a new line.</a:t>
            </a:r>
          </a:p>
          <a:p>
            <a:pPr>
              <a:lnSpc>
                <a:spcPct val="120000"/>
              </a:lnSpc>
              <a:spcBef>
                <a:spcPts val="0"/>
              </a:spcBef>
              <a:spcAft>
                <a:spcPts val="1800"/>
              </a:spcAft>
            </a:pPr>
            <a:r>
              <a:rPr lang="en-US" sz="3200" dirty="0"/>
              <a:t>The function </a:t>
            </a:r>
            <a:r>
              <a:rPr lang="en-US" sz="3200" dirty="0" err="1">
                <a:latin typeface="Courier New" panose="02070309020205020404" pitchFamily="49" charset="0"/>
                <a:cs typeface="Courier New" panose="02070309020205020404" pitchFamily="49" charset="0"/>
              </a:rPr>
              <a:t>sprintf</a:t>
            </a:r>
            <a:r>
              <a:rPr lang="en-US" sz="3200" dirty="0"/>
              <a:t> is taken from the C programming language and has the same function; its first argument is a string variable with placeholders, such as </a:t>
            </a:r>
            <a:r>
              <a:rPr lang="en-US" sz="3200" dirty="0">
                <a:latin typeface="Courier New" panose="02070309020205020404" pitchFamily="49" charset="0"/>
                <a:cs typeface="Courier New" panose="02070309020205020404" pitchFamily="49" charset="0"/>
              </a:rPr>
              <a:t>%s</a:t>
            </a:r>
            <a:r>
              <a:rPr lang="en-US" sz="3200" dirty="0"/>
              <a:t> for a string variable and </a:t>
            </a:r>
            <a:r>
              <a:rPr lang="en-US" sz="3200" dirty="0">
                <a:latin typeface="Courier New" panose="02070309020205020404" pitchFamily="49" charset="0"/>
                <a:cs typeface="Courier New" panose="02070309020205020404" pitchFamily="49" charset="0"/>
              </a:rPr>
              <a:t>%d</a:t>
            </a:r>
            <a:r>
              <a:rPr lang="en-US" sz="3200" dirty="0"/>
              <a:t> for a numeric variable, while all other arguments are objects the contents of which will take the place of the placeholders in the output of the function.</a:t>
            </a:r>
          </a:p>
          <a:p>
            <a:pPr>
              <a:lnSpc>
                <a:spcPct val="120000"/>
              </a:lnSpc>
              <a:spcBef>
                <a:spcPts val="0"/>
              </a:spcBef>
              <a:spcAft>
                <a:spcPts val="1800"/>
              </a:spcAft>
            </a:pPr>
            <a:r>
              <a:rPr lang="en-US" sz="3200" dirty="0"/>
              <a:t>The function </a:t>
            </a:r>
            <a:r>
              <a:rPr lang="en-US" sz="3200" dirty="0" err="1">
                <a:latin typeface="Courier New" panose="02070309020205020404" pitchFamily="49" charset="0"/>
                <a:cs typeface="Courier New" panose="02070309020205020404" pitchFamily="49" charset="0"/>
              </a:rPr>
              <a:t>nchar</a:t>
            </a:r>
            <a:r>
              <a:rPr lang="en-US" sz="3200" dirty="0"/>
              <a:t> gives the number of characters in each element of a character vector.</a:t>
            </a:r>
          </a:p>
        </p:txBody>
      </p:sp>
      <p:sp>
        <p:nvSpPr>
          <p:cNvPr id="4" name="Slide Number Placeholder 3">
            <a:extLst>
              <a:ext uri="{FF2B5EF4-FFF2-40B4-BE49-F238E27FC236}">
                <a16:creationId xmlns:a16="http://schemas.microsoft.com/office/drawing/2014/main" id="{2DD993BF-46A8-403E-AEA6-02C1B044F423}"/>
              </a:ext>
            </a:extLst>
          </p:cNvPr>
          <p:cNvSpPr>
            <a:spLocks noGrp="1"/>
          </p:cNvSpPr>
          <p:nvPr>
            <p:ph type="sldNum" sz="quarter" idx="12"/>
          </p:nvPr>
        </p:nvSpPr>
        <p:spPr/>
        <p:txBody>
          <a:bodyPr/>
          <a:lstStyle/>
          <a:p>
            <a:fld id="{8D956734-1AD8-4A7A-BF67-E0F0EDC2D14D}" type="slidenum">
              <a:rPr lang="en-US" smtClean="0"/>
              <a:pPr/>
              <a:t>10</a:t>
            </a:fld>
            <a:endParaRPr lang="en-US"/>
          </a:p>
        </p:txBody>
      </p:sp>
    </p:spTree>
    <p:extLst>
      <p:ext uri="{BB962C8B-B14F-4D97-AF65-F5344CB8AC3E}">
        <p14:creationId xmlns:p14="http://schemas.microsoft.com/office/powerpoint/2010/main" val="37773762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0CD55F-603C-4D2A-BE44-42317491026A}"/>
              </a:ext>
            </a:extLst>
          </p:cNvPr>
          <p:cNvSpPr>
            <a:spLocks noGrp="1"/>
          </p:cNvSpPr>
          <p:nvPr>
            <p:ph type="title"/>
          </p:nvPr>
        </p:nvSpPr>
        <p:spPr>
          <a:xfrm>
            <a:off x="838200" y="170574"/>
            <a:ext cx="10515600" cy="560705"/>
          </a:xfrm>
        </p:spPr>
        <p:txBody>
          <a:bodyPr>
            <a:normAutofit fontScale="90000"/>
          </a:bodyPr>
          <a:lstStyle/>
          <a:p>
            <a:pPr algn="ctr"/>
            <a:r>
              <a:rPr lang="en-US" altLang="en-US" sz="3600" dirty="0">
                <a:solidFill>
                  <a:srgbClr val="C00000"/>
                </a:solidFill>
                <a:latin typeface="+mn-lt"/>
                <a:ea typeface="Cambria" panose="02040503050406030204" pitchFamily="18" charset="0"/>
              </a:rPr>
              <a:t>String Variable Operations - 2</a:t>
            </a:r>
            <a:endParaRPr lang="en-US" dirty="0">
              <a:solidFill>
                <a:srgbClr val="C00000"/>
              </a:solidFill>
              <a:latin typeface="+mn-lt"/>
            </a:endParaRPr>
          </a:p>
        </p:txBody>
      </p:sp>
      <p:sp>
        <p:nvSpPr>
          <p:cNvPr id="3" name="Content Placeholder 2">
            <a:extLst>
              <a:ext uri="{FF2B5EF4-FFF2-40B4-BE49-F238E27FC236}">
                <a16:creationId xmlns:a16="http://schemas.microsoft.com/office/drawing/2014/main" id="{55001A84-3A36-4927-A44F-2BB39E2B1C33}"/>
              </a:ext>
            </a:extLst>
          </p:cNvPr>
          <p:cNvSpPr>
            <a:spLocks noGrp="1"/>
          </p:cNvSpPr>
          <p:nvPr>
            <p:ph idx="1"/>
          </p:nvPr>
        </p:nvSpPr>
        <p:spPr>
          <a:xfrm>
            <a:off x="838200" y="896983"/>
            <a:ext cx="10515600" cy="5598410"/>
          </a:xfrm>
        </p:spPr>
        <p:txBody>
          <a:bodyPr>
            <a:normAutofit fontScale="62500" lnSpcReduction="20000"/>
          </a:bodyPr>
          <a:lstStyle/>
          <a:p>
            <a:pPr>
              <a:lnSpc>
                <a:spcPct val="120000"/>
              </a:lnSpc>
              <a:spcBef>
                <a:spcPts val="0"/>
              </a:spcBef>
              <a:spcAft>
                <a:spcPts val="1800"/>
              </a:spcAft>
            </a:pPr>
            <a:r>
              <a:rPr lang="en-US" sz="3200" dirty="0"/>
              <a:t>The function </a:t>
            </a:r>
            <a:r>
              <a:rPr lang="en-US" sz="3200" dirty="0" err="1">
                <a:latin typeface="Courier New" panose="02070309020205020404" pitchFamily="49" charset="0"/>
                <a:cs typeface="Courier New" panose="02070309020205020404" pitchFamily="49" charset="0"/>
              </a:rPr>
              <a:t>substr</a:t>
            </a:r>
            <a:r>
              <a:rPr lang="en-US" sz="3200" dirty="0"/>
              <a:t> takes a character vector and 2 additional arguments giving the first and last characters to be displayed. The function </a:t>
            </a:r>
            <a:r>
              <a:rPr lang="en-US" sz="3200" dirty="0">
                <a:latin typeface="Courier New" panose="02070309020205020404" pitchFamily="49" charset="0"/>
                <a:cs typeface="Courier New" panose="02070309020205020404" pitchFamily="49" charset="0"/>
              </a:rPr>
              <a:t>substring</a:t>
            </a:r>
            <a:r>
              <a:rPr lang="en-US" sz="3200" dirty="0"/>
              <a:t> does the same, but the last character is optional. If it is missing, all remaining characters are provided.</a:t>
            </a:r>
          </a:p>
          <a:p>
            <a:pPr>
              <a:lnSpc>
                <a:spcPct val="120000"/>
              </a:lnSpc>
              <a:spcBef>
                <a:spcPts val="0"/>
              </a:spcBef>
              <a:spcAft>
                <a:spcPts val="1800"/>
              </a:spcAft>
            </a:pPr>
            <a:r>
              <a:rPr lang="en-US" sz="3200" dirty="0"/>
              <a:t>The function </a:t>
            </a:r>
            <a:r>
              <a:rPr lang="en-US" sz="3200" dirty="0">
                <a:latin typeface="Courier New" panose="02070309020205020404" pitchFamily="49" charset="0"/>
                <a:cs typeface="Courier New" panose="02070309020205020404" pitchFamily="49" charset="0"/>
              </a:rPr>
              <a:t>sub</a:t>
            </a:r>
            <a:r>
              <a:rPr lang="en-US" sz="3200" dirty="0"/>
              <a:t> has at least three arguments, </a:t>
            </a:r>
            <a:r>
              <a:rPr lang="en-US" sz="3200" dirty="0">
                <a:latin typeface="Courier New" panose="02070309020205020404" pitchFamily="49" charset="0"/>
                <a:cs typeface="Courier New" panose="02070309020205020404" pitchFamily="49" charset="0"/>
              </a:rPr>
              <a:t>pattern</a:t>
            </a:r>
            <a:r>
              <a:rPr lang="en-US" sz="3200" dirty="0"/>
              <a:t>, </a:t>
            </a:r>
            <a:r>
              <a:rPr lang="en-US" sz="3200" dirty="0">
                <a:latin typeface="Courier New" panose="02070309020205020404" pitchFamily="49" charset="0"/>
                <a:cs typeface="Courier New" panose="02070309020205020404" pitchFamily="49" charset="0"/>
              </a:rPr>
              <a:t>replacement</a:t>
            </a:r>
            <a:r>
              <a:rPr lang="en-US" sz="3200" dirty="0"/>
              <a:t>, and </a:t>
            </a:r>
            <a:r>
              <a:rPr lang="en-US" sz="3200" dirty="0">
                <a:latin typeface="Courier New" panose="02070309020205020404" pitchFamily="49" charset="0"/>
                <a:cs typeface="Courier New" panose="02070309020205020404" pitchFamily="49" charset="0"/>
              </a:rPr>
              <a:t>x</a:t>
            </a:r>
            <a:r>
              <a:rPr lang="en-US" sz="3200" dirty="0"/>
              <a:t>. Here </a:t>
            </a:r>
            <a:r>
              <a:rPr lang="en-US" sz="3200" dirty="0">
                <a:latin typeface="Courier New" panose="02070309020205020404" pitchFamily="49" charset="0"/>
                <a:cs typeface="Courier New" panose="02070309020205020404" pitchFamily="49" charset="0"/>
              </a:rPr>
              <a:t>pattern</a:t>
            </a:r>
            <a:r>
              <a:rPr lang="en-US" sz="3200" dirty="0"/>
              <a:t> indicates a </a:t>
            </a:r>
            <a:r>
              <a:rPr lang="en-US" sz="3200" dirty="0">
                <a:latin typeface="Courier New" panose="02070309020205020404" pitchFamily="49" charset="0"/>
                <a:cs typeface="Courier New" panose="02070309020205020404" pitchFamily="49" charset="0"/>
              </a:rPr>
              <a:t>pattern</a:t>
            </a:r>
            <a:r>
              <a:rPr lang="en-US" sz="3200" dirty="0"/>
              <a:t> it will search for in each element of the character vector </a:t>
            </a:r>
            <a:r>
              <a:rPr lang="en-US" sz="3200" dirty="0">
                <a:latin typeface="Courier New" panose="02070309020205020404" pitchFamily="49" charset="0"/>
                <a:cs typeface="Courier New" panose="02070309020205020404" pitchFamily="49" charset="0"/>
              </a:rPr>
              <a:t>x</a:t>
            </a:r>
            <a:r>
              <a:rPr lang="en-US" sz="3200" dirty="0"/>
              <a:t>, and if found, will replace it with </a:t>
            </a:r>
            <a:r>
              <a:rPr lang="en-US" sz="3200" dirty="0">
                <a:latin typeface="Courier New" panose="02070309020205020404" pitchFamily="49" charset="0"/>
                <a:cs typeface="Courier New" panose="02070309020205020404" pitchFamily="49" charset="0"/>
              </a:rPr>
              <a:t>replacement</a:t>
            </a:r>
            <a:r>
              <a:rPr lang="en-US" sz="3200" dirty="0"/>
              <a:t>. It will only replace the first occurrence of </a:t>
            </a:r>
            <a:r>
              <a:rPr lang="en-US" sz="3200" dirty="0">
                <a:latin typeface="Courier New" panose="02070309020205020404" pitchFamily="49" charset="0"/>
                <a:cs typeface="Courier New" panose="02070309020205020404" pitchFamily="49" charset="0"/>
              </a:rPr>
              <a:t>pattern</a:t>
            </a:r>
            <a:r>
              <a:rPr lang="en-US" sz="3200" dirty="0"/>
              <a:t> in each element of </a:t>
            </a:r>
            <a:r>
              <a:rPr lang="en-US" sz="3200" dirty="0">
                <a:latin typeface="Courier New" panose="02070309020205020404" pitchFamily="49" charset="0"/>
                <a:cs typeface="Courier New" panose="02070309020205020404" pitchFamily="49" charset="0"/>
              </a:rPr>
              <a:t>x</a:t>
            </a:r>
            <a:r>
              <a:rPr lang="en-US" sz="3200" dirty="0"/>
              <a:t>. If you wish to replace every occurrence of </a:t>
            </a:r>
            <a:r>
              <a:rPr lang="en-US" sz="3200" dirty="0">
                <a:latin typeface="Courier New" panose="02070309020205020404" pitchFamily="49" charset="0"/>
                <a:cs typeface="Courier New" panose="02070309020205020404" pitchFamily="49" charset="0"/>
              </a:rPr>
              <a:t>pattern</a:t>
            </a:r>
            <a:r>
              <a:rPr lang="en-US" sz="3200" dirty="0"/>
              <a:t>, use the function </a:t>
            </a:r>
            <a:r>
              <a:rPr lang="en-US" sz="3200" dirty="0" err="1">
                <a:latin typeface="Courier New" panose="02070309020205020404" pitchFamily="49" charset="0"/>
                <a:cs typeface="Courier New" panose="02070309020205020404" pitchFamily="49" charset="0"/>
              </a:rPr>
              <a:t>gsub</a:t>
            </a:r>
            <a:r>
              <a:rPr lang="en-US" sz="3200" dirty="0"/>
              <a:t> instead. If </a:t>
            </a:r>
            <a:r>
              <a:rPr lang="en-US" sz="3200" dirty="0">
                <a:latin typeface="Courier New" panose="02070309020205020404" pitchFamily="49" charset="0"/>
                <a:cs typeface="Courier New" panose="02070309020205020404" pitchFamily="49" charset="0"/>
              </a:rPr>
              <a:t>x</a:t>
            </a:r>
            <a:r>
              <a:rPr lang="en-US" sz="3200" dirty="0"/>
              <a:t> is not a character vector, </a:t>
            </a:r>
            <a:r>
              <a:rPr lang="en-US" sz="3200" dirty="0">
                <a:latin typeface="Courier New" panose="02070309020205020404" pitchFamily="49" charset="0"/>
                <a:cs typeface="Courier New" panose="02070309020205020404" pitchFamily="49" charset="0"/>
              </a:rPr>
              <a:t>sub</a:t>
            </a:r>
            <a:r>
              <a:rPr lang="en-US" sz="3200" dirty="0"/>
              <a:t> will attempt to coerce it to one. For more information about </a:t>
            </a:r>
            <a:r>
              <a:rPr lang="en-US" sz="3200" dirty="0">
                <a:latin typeface="Courier New" panose="02070309020205020404" pitchFamily="49" charset="0"/>
                <a:cs typeface="Courier New" panose="02070309020205020404" pitchFamily="49" charset="0"/>
              </a:rPr>
              <a:t>pattern</a:t>
            </a:r>
            <a:r>
              <a:rPr lang="en-US" sz="3200" dirty="0"/>
              <a:t>, see </a:t>
            </a:r>
            <a:r>
              <a:rPr lang="en-US" sz="3200" dirty="0">
                <a:latin typeface="Courier New" panose="02070309020205020404" pitchFamily="49" charset="0"/>
                <a:cs typeface="Courier New" panose="02070309020205020404" pitchFamily="49" charset="0"/>
              </a:rPr>
              <a:t>?regex</a:t>
            </a:r>
            <a:r>
              <a:rPr lang="en-US" sz="3200" dirty="0">
                <a:cs typeface="Courier New" panose="02070309020205020404" pitchFamily="49" charset="0"/>
              </a:rPr>
              <a:t>;</a:t>
            </a:r>
            <a:r>
              <a:rPr lang="en-US" sz="3200" dirty="0"/>
              <a:t> note that, for example, the pattern for spaces is </a:t>
            </a:r>
            <a:r>
              <a:rPr lang="en-US" sz="3200" dirty="0">
                <a:latin typeface="Courier New" panose="02070309020205020404" pitchFamily="49" charset="0"/>
                <a:cs typeface="Courier New" panose="02070309020205020404" pitchFamily="49" charset="0"/>
              </a:rPr>
              <a:t>“[[:blank:]]”</a:t>
            </a:r>
            <a:r>
              <a:rPr lang="en-US" sz="3200" dirty="0"/>
              <a:t>.  Check all pattern matching and replacement functions with </a:t>
            </a:r>
            <a:r>
              <a:rPr lang="en-US" sz="3200" dirty="0">
                <a:latin typeface="Courier New" panose="02070309020205020404" pitchFamily="49" charset="0"/>
                <a:cs typeface="Courier New" panose="02070309020205020404" pitchFamily="49" charset="0"/>
              </a:rPr>
              <a:t>?sub</a:t>
            </a:r>
            <a:r>
              <a:rPr lang="en-US" sz="3200" dirty="0"/>
              <a:t>.</a:t>
            </a:r>
          </a:p>
          <a:p>
            <a:pPr>
              <a:lnSpc>
                <a:spcPct val="120000"/>
              </a:lnSpc>
              <a:spcBef>
                <a:spcPts val="0"/>
              </a:spcBef>
              <a:spcAft>
                <a:spcPts val="1800"/>
              </a:spcAft>
            </a:pPr>
            <a:r>
              <a:rPr lang="en-US" sz="3200" dirty="0"/>
              <a:t>The function </a:t>
            </a:r>
            <a:r>
              <a:rPr lang="en-US" sz="3200" dirty="0" err="1">
                <a:latin typeface="Courier New" panose="02070309020205020404" pitchFamily="49" charset="0"/>
                <a:cs typeface="Courier New" panose="02070309020205020404" pitchFamily="49" charset="0"/>
              </a:rPr>
              <a:t>strsplit</a:t>
            </a:r>
            <a:r>
              <a:rPr lang="en-US" sz="3200" dirty="0"/>
              <a:t> will split each element of a character vector, given in its first argument </a:t>
            </a:r>
            <a:r>
              <a:rPr lang="en-US" sz="3200" dirty="0">
                <a:latin typeface="Courier New" panose="02070309020205020404" pitchFamily="49" charset="0"/>
                <a:cs typeface="Courier New" panose="02070309020205020404" pitchFamily="49" charset="0"/>
              </a:rPr>
              <a:t>x</a:t>
            </a:r>
            <a:r>
              <a:rPr lang="en-US" sz="3200" dirty="0"/>
              <a:t>, in pieces at the points where it finds the characters in the second argument, </a:t>
            </a:r>
            <a:r>
              <a:rPr lang="en-US" sz="3200" dirty="0">
                <a:latin typeface="Courier New" panose="02070309020205020404" pitchFamily="49" charset="0"/>
                <a:cs typeface="Courier New" panose="02070309020205020404" pitchFamily="49" charset="0"/>
              </a:rPr>
              <a:t>split</a:t>
            </a:r>
            <a:r>
              <a:rPr lang="en-US" sz="3200" dirty="0"/>
              <a:t>. If </a:t>
            </a:r>
            <a:r>
              <a:rPr lang="en-US" sz="3200" dirty="0">
                <a:latin typeface="Courier New" panose="02070309020205020404" pitchFamily="49" charset="0"/>
                <a:cs typeface="Courier New" panose="02070309020205020404" pitchFamily="49" charset="0"/>
              </a:rPr>
              <a:t>split</a:t>
            </a:r>
            <a:r>
              <a:rPr lang="en-US" sz="3200" dirty="0"/>
              <a:t> is set to </a:t>
            </a:r>
            <a:r>
              <a:rPr lang="en-US" sz="3200" dirty="0">
                <a:latin typeface="Courier New" panose="02070309020205020404" pitchFamily="49" charset="0"/>
                <a:cs typeface="Courier New" panose="02070309020205020404" pitchFamily="49" charset="0"/>
              </a:rPr>
              <a:t>NULL</a:t>
            </a:r>
            <a:r>
              <a:rPr lang="en-US" sz="3200" dirty="0"/>
              <a:t>, each element will be split into single characters. Note that </a:t>
            </a:r>
            <a:r>
              <a:rPr lang="en-US" sz="3200" dirty="0" err="1">
                <a:latin typeface="Courier New" panose="02070309020205020404" pitchFamily="49" charset="0"/>
                <a:cs typeface="Courier New" panose="02070309020205020404" pitchFamily="49" charset="0"/>
              </a:rPr>
              <a:t>strsplit</a:t>
            </a:r>
            <a:r>
              <a:rPr lang="en-US" sz="3200" dirty="0"/>
              <a:t> always returns a list with each element the result of splitting the corresponding element of </a:t>
            </a:r>
            <a:r>
              <a:rPr lang="en-US" sz="3200" dirty="0">
                <a:latin typeface="Courier New" panose="02070309020205020404" pitchFamily="49" charset="0"/>
                <a:cs typeface="Courier New" panose="02070309020205020404" pitchFamily="49" charset="0"/>
              </a:rPr>
              <a:t>x</a:t>
            </a:r>
            <a:r>
              <a:rPr lang="en-US" sz="3200" dirty="0"/>
              <a:t>.</a:t>
            </a:r>
          </a:p>
        </p:txBody>
      </p:sp>
      <p:sp>
        <p:nvSpPr>
          <p:cNvPr id="4" name="Slide Number Placeholder 3">
            <a:extLst>
              <a:ext uri="{FF2B5EF4-FFF2-40B4-BE49-F238E27FC236}">
                <a16:creationId xmlns:a16="http://schemas.microsoft.com/office/drawing/2014/main" id="{2DD993BF-46A8-403E-AEA6-02C1B044F423}"/>
              </a:ext>
            </a:extLst>
          </p:cNvPr>
          <p:cNvSpPr>
            <a:spLocks noGrp="1"/>
          </p:cNvSpPr>
          <p:nvPr>
            <p:ph type="sldNum" sz="quarter" idx="12"/>
          </p:nvPr>
        </p:nvSpPr>
        <p:spPr/>
        <p:txBody>
          <a:bodyPr/>
          <a:lstStyle/>
          <a:p>
            <a:fld id="{8D956734-1AD8-4A7A-BF67-E0F0EDC2D14D}" type="slidenum">
              <a:rPr lang="en-US" smtClean="0"/>
              <a:pPr/>
              <a:t>11</a:t>
            </a:fld>
            <a:endParaRPr lang="en-US"/>
          </a:p>
        </p:txBody>
      </p:sp>
    </p:spTree>
    <p:extLst>
      <p:ext uri="{BB962C8B-B14F-4D97-AF65-F5344CB8AC3E}">
        <p14:creationId xmlns:p14="http://schemas.microsoft.com/office/powerpoint/2010/main" val="3706976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0CD55F-603C-4D2A-BE44-42317491026A}"/>
              </a:ext>
            </a:extLst>
          </p:cNvPr>
          <p:cNvSpPr>
            <a:spLocks noGrp="1"/>
          </p:cNvSpPr>
          <p:nvPr>
            <p:ph type="title"/>
          </p:nvPr>
        </p:nvSpPr>
        <p:spPr>
          <a:xfrm>
            <a:off x="838200" y="170574"/>
            <a:ext cx="10515600" cy="560705"/>
          </a:xfrm>
        </p:spPr>
        <p:txBody>
          <a:bodyPr>
            <a:normAutofit fontScale="90000"/>
          </a:bodyPr>
          <a:lstStyle/>
          <a:p>
            <a:pPr algn="ctr"/>
            <a:r>
              <a:rPr lang="en-US" altLang="en-US" sz="3600" dirty="0">
                <a:solidFill>
                  <a:srgbClr val="C00000"/>
                </a:solidFill>
                <a:latin typeface="+mn-lt"/>
                <a:ea typeface="Cambria" panose="02040503050406030204" pitchFamily="18" charset="0"/>
              </a:rPr>
              <a:t>Creating a Term-Document Matrix</a:t>
            </a:r>
            <a:endParaRPr lang="en-US" dirty="0">
              <a:solidFill>
                <a:srgbClr val="C00000"/>
              </a:solidFill>
              <a:latin typeface="+mn-lt"/>
            </a:endParaRPr>
          </a:p>
        </p:txBody>
      </p:sp>
      <p:sp>
        <p:nvSpPr>
          <p:cNvPr id="3" name="Content Placeholder 2">
            <a:extLst>
              <a:ext uri="{FF2B5EF4-FFF2-40B4-BE49-F238E27FC236}">
                <a16:creationId xmlns:a16="http://schemas.microsoft.com/office/drawing/2014/main" id="{55001A84-3A36-4927-A44F-2BB39E2B1C33}"/>
              </a:ext>
            </a:extLst>
          </p:cNvPr>
          <p:cNvSpPr>
            <a:spLocks noGrp="1"/>
          </p:cNvSpPr>
          <p:nvPr>
            <p:ph idx="1"/>
          </p:nvPr>
        </p:nvSpPr>
        <p:spPr>
          <a:xfrm>
            <a:off x="838200" y="731279"/>
            <a:ext cx="10515600" cy="5764114"/>
          </a:xfrm>
        </p:spPr>
        <p:txBody>
          <a:bodyPr>
            <a:normAutofit fontScale="62500" lnSpcReduction="20000"/>
          </a:bodyPr>
          <a:lstStyle/>
          <a:p>
            <a:pPr>
              <a:lnSpc>
                <a:spcPct val="120000"/>
              </a:lnSpc>
              <a:spcBef>
                <a:spcPts val="0"/>
              </a:spcBef>
              <a:spcAft>
                <a:spcPts val="1800"/>
              </a:spcAft>
            </a:pPr>
            <a:r>
              <a:rPr lang="en-US" sz="3200" dirty="0"/>
              <a:t>A corpus contains documents, each of which contains a text. A </a:t>
            </a:r>
            <a:r>
              <a:rPr lang="en-US" sz="3200" b="1" i="1" dirty="0"/>
              <a:t>term-document matrix </a:t>
            </a:r>
            <a:r>
              <a:rPr lang="en-US" sz="3200" dirty="0"/>
              <a:t>is a matrix that contains terms (usually words) found in the corpus as its rows and the documents as its columns, with at each intersection of term and document, the number of times the term is found in that document.  The term-document matrix is generally very sparse.</a:t>
            </a:r>
          </a:p>
          <a:p>
            <a:pPr>
              <a:lnSpc>
                <a:spcPct val="120000"/>
              </a:lnSpc>
              <a:spcBef>
                <a:spcPts val="0"/>
              </a:spcBef>
              <a:spcAft>
                <a:spcPts val="1800"/>
              </a:spcAft>
            </a:pPr>
            <a:r>
              <a:rPr lang="en-US" sz="3200" dirty="0"/>
              <a:t>The construct </a:t>
            </a:r>
            <a:r>
              <a:rPr lang="en-US" sz="3200" dirty="0" err="1">
                <a:latin typeface="Courier New" panose="02070309020205020404" pitchFamily="49" charset="0"/>
                <a:cs typeface="Courier New" panose="02070309020205020404" pitchFamily="49" charset="0"/>
              </a:rPr>
              <a:t>TermDocumentMatrix</a:t>
            </a:r>
            <a:r>
              <a:rPr lang="en-US" sz="3200" dirty="0"/>
              <a:t> in the </a:t>
            </a:r>
            <a:r>
              <a:rPr lang="en-US" sz="3200" dirty="0">
                <a:latin typeface="Courier New" panose="02070309020205020404" pitchFamily="49" charset="0"/>
                <a:cs typeface="Courier New" panose="02070309020205020404" pitchFamily="49" charset="0"/>
              </a:rPr>
              <a:t>tm</a:t>
            </a:r>
            <a:r>
              <a:rPr lang="en-US" sz="3200" dirty="0"/>
              <a:t> package is not quite a term-document matrix; its objects contain the information of a term-document matrix stored in a more efficient way. The actual term-document matrix can be observed with the </a:t>
            </a:r>
            <a:r>
              <a:rPr lang="en-US" sz="3200" dirty="0" err="1">
                <a:latin typeface="Courier New" panose="02070309020205020404" pitchFamily="49" charset="0"/>
                <a:cs typeface="Courier New" panose="02070309020205020404" pitchFamily="49" charset="0"/>
              </a:rPr>
              <a:t>as.matrix</a:t>
            </a:r>
            <a:r>
              <a:rPr lang="en-US" sz="3200" dirty="0">
                <a:latin typeface="Courier New" panose="02070309020205020404" pitchFamily="49" charset="0"/>
                <a:cs typeface="Courier New" panose="02070309020205020404" pitchFamily="49" charset="0"/>
              </a:rPr>
              <a:t> </a:t>
            </a:r>
            <a:r>
              <a:rPr lang="en-US" sz="3200" dirty="0"/>
              <a:t>function applied to the </a:t>
            </a:r>
            <a:r>
              <a:rPr lang="en-US" sz="3200" dirty="0" err="1">
                <a:latin typeface="Courier New" panose="02070309020205020404" pitchFamily="49" charset="0"/>
                <a:cs typeface="Courier New" panose="02070309020205020404" pitchFamily="49" charset="0"/>
              </a:rPr>
              <a:t>TermDocumentMatrix</a:t>
            </a:r>
            <a:r>
              <a:rPr lang="en-US" sz="3200" dirty="0"/>
              <a:t> object.</a:t>
            </a:r>
          </a:p>
          <a:p>
            <a:pPr>
              <a:lnSpc>
                <a:spcPct val="120000"/>
              </a:lnSpc>
              <a:spcBef>
                <a:spcPts val="0"/>
              </a:spcBef>
              <a:spcAft>
                <a:spcPts val="1800"/>
              </a:spcAft>
            </a:pPr>
            <a:r>
              <a:rPr lang="en-US" sz="3200" dirty="0"/>
              <a:t>The function </a:t>
            </a:r>
            <a:r>
              <a:rPr lang="en-US" sz="3200" dirty="0" err="1">
                <a:latin typeface="Courier New" panose="02070309020205020404" pitchFamily="49" charset="0"/>
                <a:cs typeface="Courier New" panose="02070309020205020404" pitchFamily="49" charset="0"/>
              </a:rPr>
              <a:t>TermDocumentMatrix</a:t>
            </a:r>
            <a:r>
              <a:rPr lang="en-US" sz="3200" dirty="0"/>
              <a:t> creates an object of type </a:t>
            </a:r>
            <a:r>
              <a:rPr lang="en-US" sz="3200" dirty="0" err="1">
                <a:latin typeface="Courier New" panose="02070309020205020404" pitchFamily="49" charset="0"/>
                <a:cs typeface="Courier New" panose="02070309020205020404" pitchFamily="49" charset="0"/>
              </a:rPr>
              <a:t>TermDocumentMatrix</a:t>
            </a:r>
            <a:r>
              <a:rPr lang="en-US" sz="3200" dirty="0"/>
              <a:t>. Its first argument, </a:t>
            </a:r>
            <a:r>
              <a:rPr lang="en-US" sz="3200" dirty="0">
                <a:latin typeface="Courier New" panose="02070309020205020404" pitchFamily="49" charset="0"/>
                <a:cs typeface="Courier New" panose="02070309020205020404" pitchFamily="49" charset="0"/>
              </a:rPr>
              <a:t>x</a:t>
            </a:r>
            <a:r>
              <a:rPr lang="en-US" sz="3200" dirty="0"/>
              <a:t>, is a corpus, while its second argument, </a:t>
            </a:r>
            <a:r>
              <a:rPr lang="en-US" sz="3200" dirty="0">
                <a:latin typeface="Courier New" panose="02070309020205020404" pitchFamily="49" charset="0"/>
                <a:cs typeface="Courier New" panose="02070309020205020404" pitchFamily="49" charset="0"/>
              </a:rPr>
              <a:t>control</a:t>
            </a:r>
            <a:r>
              <a:rPr lang="en-US" sz="3200" dirty="0"/>
              <a:t>, is a named list of control options. Also see </a:t>
            </a:r>
            <a:r>
              <a:rPr lang="en-US" sz="3200" dirty="0">
                <a:latin typeface="Courier New" panose="02070309020205020404" pitchFamily="49" charset="0"/>
                <a:cs typeface="Courier New" panose="02070309020205020404" pitchFamily="49" charset="0"/>
              </a:rPr>
              <a:t>?</a:t>
            </a:r>
            <a:r>
              <a:rPr lang="en-US" sz="3200" dirty="0" err="1">
                <a:latin typeface="Courier New" panose="02070309020205020404" pitchFamily="49" charset="0"/>
                <a:cs typeface="Courier New" panose="02070309020205020404" pitchFamily="49" charset="0"/>
              </a:rPr>
              <a:t>termFreq</a:t>
            </a:r>
            <a:r>
              <a:rPr lang="en-US" sz="3200" dirty="0">
                <a:latin typeface="Courier New" panose="02070309020205020404" pitchFamily="49" charset="0"/>
                <a:cs typeface="Courier New" panose="02070309020205020404" pitchFamily="49" charset="0"/>
              </a:rPr>
              <a:t> </a:t>
            </a:r>
            <a:r>
              <a:rPr lang="en-US" sz="3200" dirty="0"/>
              <a:t>for a list of possible control options, many of which will perform text “cleaning” for us. Examples are </a:t>
            </a:r>
            <a:r>
              <a:rPr lang="en-US" sz="3200" dirty="0" err="1">
                <a:latin typeface="Courier New" panose="02070309020205020404" pitchFamily="49" charset="0"/>
                <a:cs typeface="Courier New" panose="02070309020205020404" pitchFamily="49" charset="0"/>
              </a:rPr>
              <a:t>removePunctuation</a:t>
            </a:r>
            <a:r>
              <a:rPr lang="en-US" sz="3200" dirty="0"/>
              <a:t> and </a:t>
            </a:r>
            <a:r>
              <a:rPr lang="en-US" sz="3200" dirty="0" err="1">
                <a:latin typeface="Courier New" panose="02070309020205020404" pitchFamily="49" charset="0"/>
                <a:cs typeface="Courier New" panose="02070309020205020404" pitchFamily="49" charset="0"/>
              </a:rPr>
              <a:t>removeNumbers</a:t>
            </a:r>
            <a:r>
              <a:rPr lang="en-US" sz="3200" dirty="0">
                <a:latin typeface="Courier New" panose="02070309020205020404" pitchFamily="49" charset="0"/>
                <a:cs typeface="Courier New" panose="02070309020205020404" pitchFamily="49" charset="0"/>
              </a:rPr>
              <a:t>.</a:t>
            </a:r>
            <a:endParaRPr lang="en-US" sz="3200" dirty="0"/>
          </a:p>
          <a:p>
            <a:pPr>
              <a:lnSpc>
                <a:spcPct val="120000"/>
              </a:lnSpc>
              <a:spcBef>
                <a:spcPts val="0"/>
              </a:spcBef>
              <a:spcAft>
                <a:spcPts val="1800"/>
              </a:spcAft>
            </a:pPr>
            <a:r>
              <a:rPr lang="en-US" sz="3200" dirty="0"/>
              <a:t>Note that </a:t>
            </a:r>
            <a:r>
              <a:rPr lang="en-US" sz="3200" b="1" i="1" dirty="0"/>
              <a:t>stop words </a:t>
            </a:r>
            <a:r>
              <a:rPr lang="en-US" sz="3200" dirty="0"/>
              <a:t>are words that are not particularly meaningful by itself, such as the, an, you, they, etc. See </a:t>
            </a:r>
            <a:r>
              <a:rPr lang="en-US" sz="3200" dirty="0" err="1">
                <a:latin typeface="Courier New" panose="02070309020205020404" pitchFamily="49" charset="0"/>
                <a:cs typeface="Courier New" panose="02070309020205020404" pitchFamily="49" charset="0"/>
              </a:rPr>
              <a:t>stopwords</a:t>
            </a:r>
            <a:r>
              <a:rPr lang="en-US" sz="3200" dirty="0">
                <a:latin typeface="Courier New" panose="02070309020205020404" pitchFamily="49" charset="0"/>
                <a:cs typeface="Courier New" panose="02070309020205020404" pitchFamily="49" charset="0"/>
              </a:rPr>
              <a:t>() </a:t>
            </a:r>
            <a:r>
              <a:rPr lang="en-US" sz="3200" dirty="0"/>
              <a:t>to see the full collection of English stop words. The </a:t>
            </a:r>
            <a:r>
              <a:rPr lang="en-US" sz="3200" dirty="0" err="1">
                <a:latin typeface="Courier New" panose="02070309020205020404" pitchFamily="49" charset="0"/>
                <a:cs typeface="Courier New" panose="02070309020205020404" pitchFamily="49" charset="0"/>
              </a:rPr>
              <a:t>TermDocumentMatrix</a:t>
            </a:r>
            <a:r>
              <a:rPr lang="en-US" sz="3200" dirty="0"/>
              <a:t> function gives you the option to exclude them by using the option </a:t>
            </a:r>
            <a:r>
              <a:rPr lang="en-US" sz="3200" dirty="0" err="1">
                <a:latin typeface="Courier New" panose="02070309020205020404" pitchFamily="49" charset="0"/>
                <a:cs typeface="Courier New" panose="02070309020205020404" pitchFamily="49" charset="0"/>
              </a:rPr>
              <a:t>stopwords</a:t>
            </a:r>
            <a:r>
              <a:rPr lang="en-US" sz="3200" dirty="0">
                <a:latin typeface="Courier New" panose="02070309020205020404" pitchFamily="49" charset="0"/>
                <a:cs typeface="Courier New" panose="02070309020205020404" pitchFamily="49" charset="0"/>
              </a:rPr>
              <a:t>=TRUE</a:t>
            </a:r>
            <a:r>
              <a:rPr lang="en-US" sz="3200" dirty="0"/>
              <a:t>.</a:t>
            </a:r>
          </a:p>
        </p:txBody>
      </p:sp>
      <p:sp>
        <p:nvSpPr>
          <p:cNvPr id="4" name="Slide Number Placeholder 3">
            <a:extLst>
              <a:ext uri="{FF2B5EF4-FFF2-40B4-BE49-F238E27FC236}">
                <a16:creationId xmlns:a16="http://schemas.microsoft.com/office/drawing/2014/main" id="{2DD993BF-46A8-403E-AEA6-02C1B044F423}"/>
              </a:ext>
            </a:extLst>
          </p:cNvPr>
          <p:cNvSpPr>
            <a:spLocks noGrp="1"/>
          </p:cNvSpPr>
          <p:nvPr>
            <p:ph type="sldNum" sz="quarter" idx="12"/>
          </p:nvPr>
        </p:nvSpPr>
        <p:spPr/>
        <p:txBody>
          <a:bodyPr/>
          <a:lstStyle/>
          <a:p>
            <a:fld id="{8D956734-1AD8-4A7A-BF67-E0F0EDC2D14D}" type="slidenum">
              <a:rPr lang="en-US" smtClean="0"/>
              <a:pPr/>
              <a:t>12</a:t>
            </a:fld>
            <a:endParaRPr lang="en-US"/>
          </a:p>
        </p:txBody>
      </p:sp>
    </p:spTree>
    <p:extLst>
      <p:ext uri="{BB962C8B-B14F-4D97-AF65-F5344CB8AC3E}">
        <p14:creationId xmlns:p14="http://schemas.microsoft.com/office/powerpoint/2010/main" val="13152221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0CD55F-603C-4D2A-BE44-42317491026A}"/>
              </a:ext>
            </a:extLst>
          </p:cNvPr>
          <p:cNvSpPr>
            <a:spLocks noGrp="1"/>
          </p:cNvSpPr>
          <p:nvPr>
            <p:ph type="title"/>
          </p:nvPr>
        </p:nvSpPr>
        <p:spPr>
          <a:xfrm>
            <a:off x="838200" y="170574"/>
            <a:ext cx="10515600" cy="560705"/>
          </a:xfrm>
        </p:spPr>
        <p:txBody>
          <a:bodyPr>
            <a:normAutofit fontScale="90000"/>
          </a:bodyPr>
          <a:lstStyle/>
          <a:p>
            <a:pPr algn="ctr"/>
            <a:r>
              <a:rPr lang="en-US" altLang="en-US" sz="3600" dirty="0">
                <a:solidFill>
                  <a:srgbClr val="C00000"/>
                </a:solidFill>
                <a:latin typeface="+mn-lt"/>
                <a:ea typeface="Cambria" panose="02040503050406030204" pitchFamily="18" charset="0"/>
              </a:rPr>
              <a:t>Creating a Term-Document Matrix - 2</a:t>
            </a:r>
            <a:endParaRPr lang="en-US" dirty="0">
              <a:solidFill>
                <a:srgbClr val="C00000"/>
              </a:solidFill>
              <a:latin typeface="+mn-lt"/>
            </a:endParaRPr>
          </a:p>
        </p:txBody>
      </p:sp>
      <p:sp>
        <p:nvSpPr>
          <p:cNvPr id="3" name="Content Placeholder 2">
            <a:extLst>
              <a:ext uri="{FF2B5EF4-FFF2-40B4-BE49-F238E27FC236}">
                <a16:creationId xmlns:a16="http://schemas.microsoft.com/office/drawing/2014/main" id="{55001A84-3A36-4927-A44F-2BB39E2B1C33}"/>
              </a:ext>
            </a:extLst>
          </p:cNvPr>
          <p:cNvSpPr>
            <a:spLocks noGrp="1"/>
          </p:cNvSpPr>
          <p:nvPr>
            <p:ph idx="1"/>
          </p:nvPr>
        </p:nvSpPr>
        <p:spPr>
          <a:xfrm>
            <a:off x="838200" y="731279"/>
            <a:ext cx="10515600" cy="5764114"/>
          </a:xfrm>
        </p:spPr>
        <p:txBody>
          <a:bodyPr>
            <a:normAutofit fontScale="55000" lnSpcReduction="20000"/>
          </a:bodyPr>
          <a:lstStyle/>
          <a:p>
            <a:pPr>
              <a:lnSpc>
                <a:spcPct val="120000"/>
              </a:lnSpc>
              <a:spcBef>
                <a:spcPts val="0"/>
              </a:spcBef>
              <a:spcAft>
                <a:spcPts val="1800"/>
              </a:spcAft>
            </a:pPr>
            <a:r>
              <a:rPr lang="en-US" sz="3200" dirty="0"/>
              <a:t>When creating a </a:t>
            </a:r>
            <a:r>
              <a:rPr lang="en-US" sz="3200" dirty="0" err="1">
                <a:latin typeface="Courier New" panose="02070309020205020404" pitchFamily="49" charset="0"/>
                <a:cs typeface="Courier New" panose="02070309020205020404" pitchFamily="49" charset="0"/>
              </a:rPr>
              <a:t>TermDocumentMatrix</a:t>
            </a:r>
            <a:r>
              <a:rPr lang="en-US" sz="3200" dirty="0"/>
              <a:t> object, by default all text is converted to lower case. If you want to keep upper case letters, you must set the option </a:t>
            </a:r>
            <a:r>
              <a:rPr lang="en-US" sz="3200" dirty="0" err="1">
                <a:latin typeface="Courier New" panose="02070309020205020404" pitchFamily="49" charset="0"/>
                <a:cs typeface="Courier New" panose="02070309020205020404" pitchFamily="49" charset="0"/>
              </a:rPr>
              <a:t>tolower</a:t>
            </a:r>
            <a:r>
              <a:rPr lang="en-US" sz="3200" dirty="0"/>
              <a:t> to </a:t>
            </a:r>
            <a:r>
              <a:rPr lang="en-US" sz="3200" dirty="0">
                <a:latin typeface="Courier New" panose="02070309020205020404" pitchFamily="49" charset="0"/>
                <a:cs typeface="Courier New" panose="02070309020205020404" pitchFamily="49" charset="0"/>
              </a:rPr>
              <a:t>FALSE</a:t>
            </a:r>
            <a:r>
              <a:rPr lang="en-US" sz="3200" dirty="0"/>
              <a:t>.</a:t>
            </a:r>
          </a:p>
          <a:p>
            <a:pPr>
              <a:lnSpc>
                <a:spcPct val="120000"/>
              </a:lnSpc>
              <a:spcBef>
                <a:spcPts val="0"/>
              </a:spcBef>
              <a:spcAft>
                <a:spcPts val="1800"/>
              </a:spcAft>
            </a:pPr>
            <a:r>
              <a:rPr lang="en-US" sz="3200" dirty="0"/>
              <a:t>The option </a:t>
            </a:r>
            <a:r>
              <a:rPr lang="en-US" sz="3200" dirty="0">
                <a:latin typeface="Courier New" panose="02070309020205020404" pitchFamily="49" charset="0"/>
                <a:cs typeface="Courier New" panose="02070309020205020404" pitchFamily="49" charset="0"/>
              </a:rPr>
              <a:t>bounds</a:t>
            </a:r>
            <a:r>
              <a:rPr lang="en-US" sz="3200" dirty="0"/>
              <a:t> has a </a:t>
            </a:r>
            <a:r>
              <a:rPr lang="en-US" sz="3200" dirty="0">
                <a:latin typeface="Courier New" panose="02070309020205020404" pitchFamily="49" charset="0"/>
                <a:cs typeface="Courier New" panose="02070309020205020404" pitchFamily="49" charset="0"/>
              </a:rPr>
              <a:t>global</a:t>
            </a:r>
            <a:r>
              <a:rPr lang="en-US" sz="3200" dirty="0"/>
              <a:t> and a </a:t>
            </a:r>
            <a:r>
              <a:rPr lang="en-US" sz="3200" dirty="0">
                <a:latin typeface="Courier New" panose="02070309020205020404" pitchFamily="49" charset="0"/>
                <a:cs typeface="Courier New" panose="02070309020205020404" pitchFamily="49" charset="0"/>
              </a:rPr>
              <a:t>local</a:t>
            </a:r>
            <a:r>
              <a:rPr lang="en-US" sz="3200" dirty="0"/>
              <a:t> setting; for the </a:t>
            </a:r>
            <a:r>
              <a:rPr lang="en-US" sz="3200" dirty="0">
                <a:latin typeface="Courier New" panose="02070309020205020404" pitchFamily="49" charset="0"/>
                <a:cs typeface="Courier New" panose="02070309020205020404" pitchFamily="49" charset="0"/>
              </a:rPr>
              <a:t>global</a:t>
            </a:r>
            <a:r>
              <a:rPr lang="en-US" sz="3200" dirty="0"/>
              <a:t> setting, terms that appear in less documents than the lower bound or in more documents than the upper bound, will be discarded. For the </a:t>
            </a:r>
            <a:r>
              <a:rPr lang="en-US" sz="3200" dirty="0">
                <a:latin typeface="Courier New" panose="02070309020205020404" pitchFamily="49" charset="0"/>
                <a:cs typeface="Courier New" panose="02070309020205020404" pitchFamily="49" charset="0"/>
              </a:rPr>
              <a:t>local</a:t>
            </a:r>
            <a:r>
              <a:rPr lang="en-US" sz="3200" dirty="0"/>
              <a:t> setting, any document that has a frequency for that term outside of the two bounds will have its frequency set to zero. If this results in a zero frequency for all documents, the term is removed.</a:t>
            </a:r>
          </a:p>
          <a:p>
            <a:pPr>
              <a:lnSpc>
                <a:spcPct val="120000"/>
              </a:lnSpc>
              <a:spcBef>
                <a:spcPts val="0"/>
              </a:spcBef>
              <a:spcAft>
                <a:spcPts val="1800"/>
              </a:spcAft>
            </a:pPr>
            <a:r>
              <a:rPr lang="en-US" sz="3200" dirty="0"/>
              <a:t>The </a:t>
            </a:r>
            <a:r>
              <a:rPr lang="en-US" sz="3200" b="1" i="1" dirty="0"/>
              <a:t>stem</a:t>
            </a:r>
            <a:r>
              <a:rPr lang="en-US" sz="3200" dirty="0"/>
              <a:t> of a word is the part that is common to all its variants. For example, the words friend, friends, and friendship all have the stem “friend”. When the </a:t>
            </a:r>
            <a:r>
              <a:rPr lang="en-US" sz="3200" dirty="0">
                <a:latin typeface="Courier New" panose="02070309020205020404" pitchFamily="49" charset="0"/>
                <a:cs typeface="Courier New" panose="02070309020205020404" pitchFamily="49" charset="0"/>
              </a:rPr>
              <a:t>stemming</a:t>
            </a:r>
            <a:r>
              <a:rPr lang="en-US" sz="3200" dirty="0"/>
              <a:t> option is set to </a:t>
            </a:r>
            <a:r>
              <a:rPr lang="en-US" sz="3200" dirty="0">
                <a:latin typeface="Courier New" panose="02070309020205020404" pitchFamily="49" charset="0"/>
                <a:cs typeface="Courier New" panose="02070309020205020404" pitchFamily="49" charset="0"/>
              </a:rPr>
              <a:t>TRUE</a:t>
            </a:r>
            <a:r>
              <a:rPr lang="en-US" sz="3200" dirty="0"/>
              <a:t>, terms will be set to their stems, and those that have the same stem will be combined. If bounds are set, this might mean that at that point they may be within the bounds even if previously they were not. It may also be possible that they are now outside the bounds if an upper bound was set. However, upper bounds are usually set to </a:t>
            </a:r>
            <a:r>
              <a:rPr lang="en-US" sz="3200" dirty="0">
                <a:latin typeface="Courier New" panose="02070309020205020404" pitchFamily="49" charset="0"/>
                <a:cs typeface="Courier New" panose="02070309020205020404" pitchFamily="49" charset="0"/>
              </a:rPr>
              <a:t>Inf</a:t>
            </a:r>
            <a:r>
              <a:rPr lang="en-US" sz="3200" dirty="0"/>
              <a:t>, for infinity, since we are usually looking for terms with a minimum frequency only.</a:t>
            </a:r>
          </a:p>
          <a:p>
            <a:pPr>
              <a:lnSpc>
                <a:spcPct val="120000"/>
              </a:lnSpc>
              <a:spcBef>
                <a:spcPts val="0"/>
              </a:spcBef>
              <a:spcAft>
                <a:spcPts val="1800"/>
              </a:spcAft>
            </a:pPr>
            <a:r>
              <a:rPr lang="en-US" sz="3200" dirty="0"/>
              <a:t>The option </a:t>
            </a:r>
            <a:r>
              <a:rPr lang="en-US" sz="3200" dirty="0">
                <a:latin typeface="Courier New" panose="02070309020205020404" pitchFamily="49" charset="0"/>
                <a:cs typeface="Courier New" panose="02070309020205020404" pitchFamily="49" charset="0"/>
              </a:rPr>
              <a:t>dictionary</a:t>
            </a:r>
            <a:r>
              <a:rPr lang="en-US" sz="3200" dirty="0"/>
              <a:t> can be set to a character vector with terms, in which case terms not appearing in the dictionary are discarded.</a:t>
            </a:r>
          </a:p>
          <a:p>
            <a:pPr>
              <a:lnSpc>
                <a:spcPct val="120000"/>
              </a:lnSpc>
              <a:spcBef>
                <a:spcPts val="0"/>
              </a:spcBef>
              <a:spcAft>
                <a:spcPts val="1800"/>
              </a:spcAft>
            </a:pPr>
            <a:r>
              <a:rPr lang="en-US" sz="3200" dirty="0"/>
              <a:t>The option </a:t>
            </a:r>
            <a:r>
              <a:rPr lang="en-US" sz="3200" dirty="0" err="1">
                <a:latin typeface="Courier New" panose="02070309020205020404" pitchFamily="49" charset="0"/>
                <a:cs typeface="Courier New" panose="02070309020205020404" pitchFamily="49" charset="0"/>
              </a:rPr>
              <a:t>wordLengths</a:t>
            </a:r>
            <a:r>
              <a:rPr lang="en-US" sz="3200" dirty="0"/>
              <a:t> specifies bounds for the number of characters in each term; terms outside those bounds are excluded. Note that by default these bounds are set to 3 and </a:t>
            </a:r>
            <a:r>
              <a:rPr lang="en-US" sz="3200" dirty="0">
                <a:latin typeface="Courier New" panose="02070309020205020404" pitchFamily="49" charset="0"/>
                <a:cs typeface="Courier New" panose="02070309020205020404" pitchFamily="49" charset="0"/>
              </a:rPr>
              <a:t>Inf</a:t>
            </a:r>
            <a:r>
              <a:rPr lang="en-US" sz="3200" dirty="0"/>
              <a:t>, i.e. only words with at least 3 characters are included.</a:t>
            </a:r>
          </a:p>
        </p:txBody>
      </p:sp>
      <p:sp>
        <p:nvSpPr>
          <p:cNvPr id="4" name="Slide Number Placeholder 3">
            <a:extLst>
              <a:ext uri="{FF2B5EF4-FFF2-40B4-BE49-F238E27FC236}">
                <a16:creationId xmlns:a16="http://schemas.microsoft.com/office/drawing/2014/main" id="{2DD993BF-46A8-403E-AEA6-02C1B044F423}"/>
              </a:ext>
            </a:extLst>
          </p:cNvPr>
          <p:cNvSpPr>
            <a:spLocks noGrp="1"/>
          </p:cNvSpPr>
          <p:nvPr>
            <p:ph type="sldNum" sz="quarter" idx="12"/>
          </p:nvPr>
        </p:nvSpPr>
        <p:spPr/>
        <p:txBody>
          <a:bodyPr/>
          <a:lstStyle/>
          <a:p>
            <a:fld id="{8D956734-1AD8-4A7A-BF67-E0F0EDC2D14D}" type="slidenum">
              <a:rPr lang="en-US" smtClean="0"/>
              <a:pPr/>
              <a:t>13</a:t>
            </a:fld>
            <a:endParaRPr lang="en-US"/>
          </a:p>
        </p:txBody>
      </p:sp>
    </p:spTree>
    <p:extLst>
      <p:ext uri="{BB962C8B-B14F-4D97-AF65-F5344CB8AC3E}">
        <p14:creationId xmlns:p14="http://schemas.microsoft.com/office/powerpoint/2010/main" val="13406885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0CD55F-603C-4D2A-BE44-42317491026A}"/>
              </a:ext>
            </a:extLst>
          </p:cNvPr>
          <p:cNvSpPr>
            <a:spLocks noGrp="1"/>
          </p:cNvSpPr>
          <p:nvPr>
            <p:ph type="title"/>
          </p:nvPr>
        </p:nvSpPr>
        <p:spPr>
          <a:xfrm>
            <a:off x="838200" y="136525"/>
            <a:ext cx="10515600" cy="385989"/>
          </a:xfrm>
        </p:spPr>
        <p:txBody>
          <a:bodyPr>
            <a:normAutofit fontScale="90000"/>
          </a:bodyPr>
          <a:lstStyle/>
          <a:p>
            <a:pPr algn="ctr"/>
            <a:r>
              <a:rPr lang="en-US" sz="3600" dirty="0">
                <a:solidFill>
                  <a:srgbClr val="C00000"/>
                </a:solidFill>
                <a:latin typeface="+mn-lt"/>
              </a:rPr>
              <a:t>Today’s Summary</a:t>
            </a:r>
            <a:endParaRPr lang="en-US" dirty="0">
              <a:solidFill>
                <a:srgbClr val="C00000"/>
              </a:solidFill>
              <a:latin typeface="+mn-lt"/>
            </a:endParaRPr>
          </a:p>
        </p:txBody>
      </p:sp>
      <p:sp>
        <p:nvSpPr>
          <p:cNvPr id="3" name="Content Placeholder 2">
            <a:extLst>
              <a:ext uri="{FF2B5EF4-FFF2-40B4-BE49-F238E27FC236}">
                <a16:creationId xmlns:a16="http://schemas.microsoft.com/office/drawing/2014/main" id="{55001A84-3A36-4927-A44F-2BB39E2B1C33}"/>
              </a:ext>
            </a:extLst>
          </p:cNvPr>
          <p:cNvSpPr>
            <a:spLocks noGrp="1"/>
          </p:cNvSpPr>
          <p:nvPr>
            <p:ph idx="1"/>
          </p:nvPr>
        </p:nvSpPr>
        <p:spPr>
          <a:xfrm>
            <a:off x="838200" y="609600"/>
            <a:ext cx="10515600" cy="5817326"/>
          </a:xfrm>
        </p:spPr>
        <p:txBody>
          <a:bodyPr>
            <a:normAutofit fontScale="55000" lnSpcReduction="20000"/>
          </a:bodyPr>
          <a:lstStyle/>
          <a:p>
            <a:pPr>
              <a:lnSpc>
                <a:spcPct val="120000"/>
              </a:lnSpc>
              <a:spcBef>
                <a:spcPts val="0"/>
              </a:spcBef>
              <a:spcAft>
                <a:spcPts val="1800"/>
              </a:spcAft>
            </a:pPr>
            <a:r>
              <a:rPr lang="en-US" sz="2400" dirty="0"/>
              <a:t>A </a:t>
            </a:r>
            <a:r>
              <a:rPr lang="en-US" sz="2400" b="1" i="1" dirty="0"/>
              <a:t>corpus</a:t>
            </a:r>
            <a:r>
              <a:rPr lang="en-US" sz="2400" dirty="0"/>
              <a:t> is a collection of </a:t>
            </a:r>
            <a:r>
              <a:rPr lang="en-US" sz="2400" b="1" i="1" dirty="0"/>
              <a:t>documents</a:t>
            </a:r>
            <a:r>
              <a:rPr lang="en-US" sz="2400" dirty="0"/>
              <a:t>, each consisting of a text and its </a:t>
            </a:r>
            <a:r>
              <a:rPr lang="en-US" sz="2400" b="1" i="1" dirty="0"/>
              <a:t>metadata</a:t>
            </a:r>
            <a:r>
              <a:rPr lang="en-US" sz="2400" dirty="0"/>
              <a:t>; metadata is any type of information about a text other than the text itself. A corpus itself also has metadata, information that applies to all documents in the corpus.</a:t>
            </a:r>
          </a:p>
          <a:p>
            <a:pPr>
              <a:lnSpc>
                <a:spcPct val="120000"/>
              </a:lnSpc>
              <a:spcBef>
                <a:spcPts val="0"/>
              </a:spcBef>
              <a:spcAft>
                <a:spcPts val="1800"/>
              </a:spcAft>
            </a:pPr>
            <a:r>
              <a:rPr lang="en-US" sz="2400" dirty="0"/>
              <a:t>A </a:t>
            </a:r>
            <a:r>
              <a:rPr lang="en-US" sz="2400" b="1" i="1" dirty="0"/>
              <a:t>term-document matrix </a:t>
            </a:r>
            <a:r>
              <a:rPr lang="en-US" sz="2400" dirty="0"/>
              <a:t>is a matrix that contains terms (usually words) found in a corpus as its rows and the documents as its columns, with at each intersection of term and document, the number of times the term is found in that document.</a:t>
            </a:r>
          </a:p>
          <a:p>
            <a:pPr>
              <a:lnSpc>
                <a:spcPct val="120000"/>
              </a:lnSpc>
              <a:spcBef>
                <a:spcPts val="0"/>
              </a:spcBef>
              <a:spcAft>
                <a:spcPts val="1800"/>
              </a:spcAft>
            </a:pPr>
            <a:r>
              <a:rPr lang="en-US" sz="2400" dirty="0"/>
              <a:t>Texts and their meta information should be held in R as </a:t>
            </a:r>
            <a:r>
              <a:rPr lang="en-US" sz="2400" dirty="0" err="1">
                <a:latin typeface="Courier New" panose="02070309020205020404" pitchFamily="49" charset="0"/>
                <a:cs typeface="Courier New" panose="02070309020205020404" pitchFamily="49" charset="0"/>
              </a:rPr>
              <a:t>PlainTextDocuments</a:t>
            </a:r>
            <a:r>
              <a:rPr lang="en-US" sz="2400" dirty="0"/>
              <a:t>. A corpus is generally held in R as a </a:t>
            </a:r>
            <a:r>
              <a:rPr lang="en-US" sz="2400" dirty="0" err="1">
                <a:latin typeface="Courier New" panose="02070309020205020404" pitchFamily="49" charset="0"/>
                <a:cs typeface="Courier New" panose="02070309020205020404" pitchFamily="49" charset="0"/>
              </a:rPr>
              <a:t>VCorpus</a:t>
            </a:r>
            <a:r>
              <a:rPr lang="en-US" sz="2400" dirty="0"/>
              <a:t> object which contains one or more </a:t>
            </a:r>
            <a:r>
              <a:rPr lang="en-US" sz="2400" dirty="0" err="1">
                <a:latin typeface="Courier New" panose="02070309020205020404" pitchFamily="49" charset="0"/>
                <a:cs typeface="Courier New" panose="02070309020205020404" pitchFamily="49" charset="0"/>
              </a:rPr>
              <a:t>PlainTextDocuments</a:t>
            </a:r>
            <a:r>
              <a:rPr lang="en-US" sz="2400" dirty="0"/>
              <a:t> and corpus-level meta information.</a:t>
            </a:r>
          </a:p>
          <a:p>
            <a:pPr>
              <a:lnSpc>
                <a:spcPct val="120000"/>
              </a:lnSpc>
              <a:spcBef>
                <a:spcPts val="0"/>
              </a:spcBef>
              <a:spcAft>
                <a:spcPts val="1800"/>
              </a:spcAft>
            </a:pPr>
            <a:r>
              <a:rPr lang="en-US" sz="2400" dirty="0"/>
              <a:t>We can read text files, word documents, and PDF files into R using the </a:t>
            </a:r>
            <a:r>
              <a:rPr lang="en-US" sz="2400" dirty="0" err="1">
                <a:latin typeface="Courier New" panose="02070309020205020404" pitchFamily="49" charset="0"/>
                <a:cs typeface="Courier New" panose="02070309020205020404" pitchFamily="49" charset="0"/>
              </a:rPr>
              <a:t>readtext</a:t>
            </a:r>
            <a:r>
              <a:rPr lang="en-US" sz="2400" dirty="0"/>
              <a:t> function in the </a:t>
            </a:r>
            <a:r>
              <a:rPr lang="en-US" sz="2400" dirty="0" err="1">
                <a:latin typeface="Courier New" panose="02070309020205020404" pitchFamily="49" charset="0"/>
                <a:cs typeface="Courier New" panose="02070309020205020404" pitchFamily="49" charset="0"/>
              </a:rPr>
              <a:t>readtext</a:t>
            </a:r>
            <a:r>
              <a:rPr lang="en-US" sz="2400" dirty="0"/>
              <a:t> package, resulting in a </a:t>
            </a:r>
            <a:r>
              <a:rPr lang="en-US" sz="2400" dirty="0" err="1">
                <a:latin typeface="Courier New" panose="02070309020205020404" pitchFamily="49" charset="0"/>
                <a:cs typeface="Courier New" panose="02070309020205020404" pitchFamily="49" charset="0"/>
              </a:rPr>
              <a:t>readtext</a:t>
            </a:r>
            <a:r>
              <a:rPr lang="en-US" sz="2400" dirty="0"/>
              <a:t> object (which may be converted to a data frame using </a:t>
            </a:r>
            <a:r>
              <a:rPr lang="en-US" sz="2400" dirty="0" err="1">
                <a:latin typeface="Courier New" panose="02070309020205020404" pitchFamily="49" charset="0"/>
                <a:cs typeface="Courier New" panose="02070309020205020404" pitchFamily="49" charset="0"/>
              </a:rPr>
              <a:t>as.data.frame</a:t>
            </a:r>
            <a:r>
              <a:rPr lang="en-US" sz="2400" dirty="0"/>
              <a:t>). We can then convert each row to a </a:t>
            </a:r>
            <a:r>
              <a:rPr lang="en-US" sz="2400" dirty="0" err="1">
                <a:latin typeface="Courier New" panose="02070309020205020404" pitchFamily="49" charset="0"/>
                <a:cs typeface="Courier New" panose="02070309020205020404" pitchFamily="49" charset="0"/>
              </a:rPr>
              <a:t>PlainTextDocument</a:t>
            </a:r>
            <a:r>
              <a:rPr lang="en-US" sz="2400" dirty="0"/>
              <a:t> object using the </a:t>
            </a:r>
            <a:r>
              <a:rPr lang="en-US" sz="2400" dirty="0" err="1">
                <a:latin typeface="Courier New" panose="02070309020205020404" pitchFamily="49" charset="0"/>
                <a:cs typeface="Courier New" panose="02070309020205020404" pitchFamily="49" charset="0"/>
              </a:rPr>
              <a:t>PlainTextDocument</a:t>
            </a:r>
            <a:r>
              <a:rPr lang="en-US" sz="2400" dirty="0"/>
              <a:t> function in the </a:t>
            </a:r>
            <a:r>
              <a:rPr lang="en-US" sz="2400" dirty="0">
                <a:latin typeface="Courier New" panose="02070309020205020404" pitchFamily="49" charset="0"/>
                <a:cs typeface="Courier New" panose="02070309020205020404" pitchFamily="49" charset="0"/>
              </a:rPr>
              <a:t>tm</a:t>
            </a:r>
            <a:r>
              <a:rPr lang="en-US" sz="2400" dirty="0"/>
              <a:t> package. Using the function </a:t>
            </a:r>
            <a:r>
              <a:rPr lang="en-US" sz="2400" dirty="0">
                <a:latin typeface="Courier New" panose="02070309020205020404" pitchFamily="49" charset="0"/>
                <a:cs typeface="Courier New" panose="02070309020205020404" pitchFamily="49" charset="0"/>
              </a:rPr>
              <a:t>c</a:t>
            </a:r>
            <a:r>
              <a:rPr lang="en-US" sz="2400" dirty="0"/>
              <a:t>, we can combine </a:t>
            </a:r>
            <a:r>
              <a:rPr lang="en-US" sz="2400" dirty="0" err="1">
                <a:latin typeface="Courier New" panose="02070309020205020404" pitchFamily="49" charset="0"/>
                <a:cs typeface="Courier New" panose="02070309020205020404" pitchFamily="49" charset="0"/>
              </a:rPr>
              <a:t>PlainTextDocument</a:t>
            </a:r>
            <a:r>
              <a:rPr lang="en-US" sz="2400" dirty="0"/>
              <a:t> objects, resulting in a </a:t>
            </a:r>
            <a:r>
              <a:rPr lang="en-US" sz="2400" dirty="0" err="1">
                <a:latin typeface="Courier New" panose="02070309020205020404" pitchFamily="49" charset="0"/>
                <a:cs typeface="Courier New" panose="02070309020205020404" pitchFamily="49" charset="0"/>
              </a:rPr>
              <a:t>VCorpus</a:t>
            </a:r>
            <a:r>
              <a:rPr lang="en-US" sz="2400" dirty="0"/>
              <a:t> object. Alternatively we can do all that in one step as follows: </a:t>
            </a:r>
            <a:r>
              <a:rPr lang="en-US" sz="2400" dirty="0" err="1">
                <a:latin typeface="Courier New" panose="02070309020205020404" pitchFamily="49" charset="0"/>
                <a:cs typeface="Courier New" panose="02070309020205020404" pitchFamily="49" charset="0"/>
              </a:rPr>
              <a:t>VCorpus</a:t>
            </a:r>
            <a:r>
              <a:rPr lang="en-US" sz="2400" dirty="0">
                <a:latin typeface="Courier New" panose="02070309020205020404" pitchFamily="49" charset="0"/>
                <a:cs typeface="Courier New" panose="02070309020205020404" pitchFamily="49" charset="0"/>
              </a:rPr>
              <a:t>(</a:t>
            </a:r>
            <a:r>
              <a:rPr lang="en-US" sz="2400" dirty="0" err="1">
                <a:latin typeface="Courier New" panose="02070309020205020404" pitchFamily="49" charset="0"/>
                <a:cs typeface="Courier New" panose="02070309020205020404" pitchFamily="49" charset="0"/>
              </a:rPr>
              <a:t>DataframeSource</a:t>
            </a:r>
            <a:r>
              <a:rPr lang="en-US" sz="2400" dirty="0">
                <a:latin typeface="Courier New" panose="02070309020205020404" pitchFamily="49" charset="0"/>
                <a:cs typeface="Courier New" panose="02070309020205020404" pitchFamily="49" charset="0"/>
              </a:rPr>
              <a:t>(</a:t>
            </a:r>
            <a:r>
              <a:rPr lang="en-US" sz="2400" dirty="0" err="1">
                <a:latin typeface="Courier New" panose="02070309020205020404" pitchFamily="49" charset="0"/>
                <a:cs typeface="Courier New" panose="02070309020205020404" pitchFamily="49" charset="0"/>
              </a:rPr>
              <a:t>as.data.frame</a:t>
            </a:r>
            <a:r>
              <a:rPr lang="en-US" sz="2400" dirty="0">
                <a:latin typeface="Courier New" panose="02070309020205020404" pitchFamily="49" charset="0"/>
                <a:cs typeface="Courier New" panose="02070309020205020404" pitchFamily="49" charset="0"/>
              </a:rPr>
              <a:t>(</a:t>
            </a:r>
            <a:r>
              <a:rPr lang="en-US" sz="2400" dirty="0" err="1">
                <a:latin typeface="Courier New" panose="02070309020205020404" pitchFamily="49" charset="0"/>
                <a:cs typeface="Courier New" panose="02070309020205020404" pitchFamily="49" charset="0"/>
              </a:rPr>
              <a:t>readtext</a:t>
            </a:r>
            <a:r>
              <a:rPr lang="en-US" sz="2400" dirty="0">
                <a:latin typeface="Courier New" panose="02070309020205020404" pitchFamily="49" charset="0"/>
                <a:cs typeface="Courier New" panose="02070309020205020404" pitchFamily="49" charset="0"/>
              </a:rPr>
              <a:t>(</a:t>
            </a:r>
            <a:r>
              <a:rPr lang="en-US" sz="2400" dirty="0">
                <a:cs typeface="Courier New" panose="02070309020205020404" pitchFamily="49" charset="0"/>
              </a:rPr>
              <a:t>a path to one or more files</a:t>
            </a:r>
            <a:r>
              <a:rPr lang="en-US" sz="2400" dirty="0">
                <a:latin typeface="Courier New" panose="02070309020205020404" pitchFamily="49" charset="0"/>
                <a:cs typeface="Courier New" panose="02070309020205020404" pitchFamily="49" charset="0"/>
              </a:rPr>
              <a:t>)))).</a:t>
            </a:r>
            <a:endParaRPr lang="en-US" sz="2400" dirty="0"/>
          </a:p>
          <a:p>
            <a:pPr>
              <a:lnSpc>
                <a:spcPct val="120000"/>
              </a:lnSpc>
              <a:spcBef>
                <a:spcPts val="0"/>
              </a:spcBef>
              <a:spcAft>
                <a:spcPts val="1800"/>
              </a:spcAft>
            </a:pPr>
            <a:r>
              <a:rPr lang="en-US" sz="2400" dirty="0"/>
              <a:t>We can create a </a:t>
            </a:r>
            <a:r>
              <a:rPr lang="en-US" sz="2400" dirty="0" err="1">
                <a:latin typeface="Courier New" panose="02070309020205020404" pitchFamily="49" charset="0"/>
                <a:cs typeface="Courier New" panose="02070309020205020404" pitchFamily="49" charset="0"/>
              </a:rPr>
              <a:t>VCorpus</a:t>
            </a:r>
            <a:r>
              <a:rPr lang="en-US" sz="2400" dirty="0"/>
              <a:t> object directly using the </a:t>
            </a:r>
            <a:r>
              <a:rPr lang="en-US" sz="2400" dirty="0" err="1">
                <a:latin typeface="Courier New" panose="02070309020205020404" pitchFamily="49" charset="0"/>
                <a:cs typeface="Courier New" panose="02070309020205020404" pitchFamily="49" charset="0"/>
              </a:rPr>
              <a:t>VCorpus</a:t>
            </a:r>
            <a:r>
              <a:rPr lang="en-US" sz="2400" dirty="0"/>
              <a:t> function in the </a:t>
            </a:r>
            <a:r>
              <a:rPr lang="en-US" sz="2400" dirty="0">
                <a:latin typeface="Courier New" panose="02070309020205020404" pitchFamily="49" charset="0"/>
                <a:cs typeface="Courier New" panose="02070309020205020404" pitchFamily="49" charset="0"/>
              </a:rPr>
              <a:t>tm</a:t>
            </a:r>
            <a:r>
              <a:rPr lang="en-US" sz="2400" dirty="0"/>
              <a:t> package, with a source as its first argument, and if a special reader is needed, this may be entered as an additional argument. The </a:t>
            </a:r>
            <a:r>
              <a:rPr lang="en-US" sz="2400" dirty="0">
                <a:latin typeface="Courier New" panose="02070309020205020404" pitchFamily="49" charset="0"/>
                <a:cs typeface="Courier New" panose="02070309020205020404" pitchFamily="49" charset="0"/>
              </a:rPr>
              <a:t>tm</a:t>
            </a:r>
            <a:r>
              <a:rPr lang="en-US" sz="2400" dirty="0"/>
              <a:t> package provides many sources and readers, which can be viewed via the functions </a:t>
            </a:r>
            <a:r>
              <a:rPr lang="en-US" sz="2400" dirty="0" err="1">
                <a:latin typeface="Courier New" panose="02070309020205020404" pitchFamily="49" charset="0"/>
                <a:cs typeface="Courier New" panose="02070309020205020404" pitchFamily="49" charset="0"/>
              </a:rPr>
              <a:t>getReaders</a:t>
            </a:r>
            <a:r>
              <a:rPr lang="en-US" sz="2400" dirty="0"/>
              <a:t> and </a:t>
            </a:r>
            <a:r>
              <a:rPr lang="en-US" sz="2400" dirty="0" err="1">
                <a:latin typeface="Courier New" panose="02070309020205020404" pitchFamily="49" charset="0"/>
                <a:cs typeface="Courier New" panose="02070309020205020404" pitchFamily="49" charset="0"/>
              </a:rPr>
              <a:t>getSources</a:t>
            </a:r>
            <a:r>
              <a:rPr lang="en-US" sz="2400" dirty="0"/>
              <a:t>. We may also write our own source and reader if there is none for the purpose we require.</a:t>
            </a:r>
          </a:p>
          <a:p>
            <a:pPr>
              <a:lnSpc>
                <a:spcPct val="120000"/>
              </a:lnSpc>
              <a:spcBef>
                <a:spcPts val="0"/>
              </a:spcBef>
              <a:spcAft>
                <a:spcPts val="1800"/>
              </a:spcAft>
            </a:pPr>
            <a:r>
              <a:rPr lang="en-US" sz="2400" dirty="0"/>
              <a:t>The following functions perform useful string variable operations: </a:t>
            </a:r>
            <a:r>
              <a:rPr lang="en-US" sz="2400" dirty="0">
                <a:latin typeface="Courier New" panose="02070309020205020404" pitchFamily="49" charset="0"/>
                <a:cs typeface="Courier New" panose="02070309020205020404" pitchFamily="49" charset="0"/>
              </a:rPr>
              <a:t>paste</a:t>
            </a:r>
            <a:r>
              <a:rPr lang="en-US" sz="2400" dirty="0"/>
              <a:t>, </a:t>
            </a:r>
            <a:r>
              <a:rPr lang="en-US" sz="2400" dirty="0">
                <a:latin typeface="Courier New" panose="02070309020205020404" pitchFamily="49" charset="0"/>
                <a:cs typeface="Courier New" panose="02070309020205020404" pitchFamily="49" charset="0"/>
              </a:rPr>
              <a:t>paste0</a:t>
            </a:r>
            <a:r>
              <a:rPr lang="en-US" sz="2400" dirty="0"/>
              <a:t>, </a:t>
            </a:r>
            <a:r>
              <a:rPr lang="en-US" sz="2400" dirty="0">
                <a:latin typeface="Courier New" panose="02070309020205020404" pitchFamily="49" charset="0"/>
                <a:cs typeface="Courier New" panose="02070309020205020404" pitchFamily="49" charset="0"/>
              </a:rPr>
              <a:t>cat</a:t>
            </a:r>
            <a:r>
              <a:rPr lang="en-US" sz="2400" dirty="0"/>
              <a:t>, </a:t>
            </a:r>
            <a:r>
              <a:rPr lang="en-US" sz="2400" dirty="0" err="1">
                <a:latin typeface="Courier New" panose="02070309020205020404" pitchFamily="49" charset="0"/>
                <a:cs typeface="Courier New" panose="02070309020205020404" pitchFamily="49" charset="0"/>
              </a:rPr>
              <a:t>writeLines</a:t>
            </a:r>
            <a:r>
              <a:rPr lang="en-US" sz="2400" dirty="0"/>
              <a:t>, </a:t>
            </a:r>
            <a:r>
              <a:rPr lang="en-US" sz="2400" dirty="0" err="1">
                <a:latin typeface="Courier New" panose="02070309020205020404" pitchFamily="49" charset="0"/>
                <a:cs typeface="Courier New" panose="02070309020205020404" pitchFamily="49" charset="0"/>
              </a:rPr>
              <a:t>sprintf</a:t>
            </a:r>
            <a:r>
              <a:rPr lang="en-US" sz="2400" dirty="0"/>
              <a:t>, </a:t>
            </a:r>
            <a:r>
              <a:rPr lang="en-US" sz="2400" dirty="0" err="1">
                <a:latin typeface="Courier New" panose="02070309020205020404" pitchFamily="49" charset="0"/>
                <a:cs typeface="Courier New" panose="02070309020205020404" pitchFamily="49" charset="0"/>
              </a:rPr>
              <a:t>nchar</a:t>
            </a:r>
            <a:r>
              <a:rPr lang="en-US" sz="2400" dirty="0"/>
              <a:t>, </a:t>
            </a:r>
            <a:r>
              <a:rPr lang="en-US" sz="2400" dirty="0" err="1">
                <a:latin typeface="Courier New" panose="02070309020205020404" pitchFamily="49" charset="0"/>
                <a:cs typeface="Courier New" panose="02070309020205020404" pitchFamily="49" charset="0"/>
              </a:rPr>
              <a:t>substr</a:t>
            </a:r>
            <a:r>
              <a:rPr lang="en-US" sz="2400" dirty="0"/>
              <a:t>, </a:t>
            </a:r>
            <a:r>
              <a:rPr lang="en-US" sz="2400" dirty="0">
                <a:latin typeface="Courier New" panose="02070309020205020404" pitchFamily="49" charset="0"/>
                <a:cs typeface="Courier New" panose="02070309020205020404" pitchFamily="49" charset="0"/>
              </a:rPr>
              <a:t>substring</a:t>
            </a:r>
            <a:r>
              <a:rPr lang="en-US" sz="2400" dirty="0"/>
              <a:t>, </a:t>
            </a:r>
            <a:r>
              <a:rPr lang="en-US" sz="2400" dirty="0">
                <a:latin typeface="Courier New" panose="02070309020205020404" pitchFamily="49" charset="0"/>
                <a:cs typeface="Courier New" panose="02070309020205020404" pitchFamily="49" charset="0"/>
              </a:rPr>
              <a:t>sub</a:t>
            </a:r>
            <a:r>
              <a:rPr lang="en-US" sz="2400" dirty="0"/>
              <a:t>, </a:t>
            </a:r>
            <a:r>
              <a:rPr lang="en-US" sz="2400" dirty="0" err="1">
                <a:latin typeface="Courier New" panose="02070309020205020404" pitchFamily="49" charset="0"/>
                <a:cs typeface="Courier New" panose="02070309020205020404" pitchFamily="49" charset="0"/>
              </a:rPr>
              <a:t>gsub</a:t>
            </a:r>
            <a:r>
              <a:rPr lang="en-US" sz="2400" dirty="0"/>
              <a:t>, and </a:t>
            </a:r>
            <a:r>
              <a:rPr lang="en-US" sz="2400" dirty="0" err="1">
                <a:latin typeface="Courier New" panose="02070309020205020404" pitchFamily="49" charset="0"/>
                <a:cs typeface="Courier New" panose="02070309020205020404" pitchFamily="49" charset="0"/>
              </a:rPr>
              <a:t>strsplit</a:t>
            </a:r>
            <a:r>
              <a:rPr lang="en-US" sz="2400" dirty="0"/>
              <a:t>.</a:t>
            </a:r>
          </a:p>
          <a:p>
            <a:pPr>
              <a:lnSpc>
                <a:spcPct val="120000"/>
              </a:lnSpc>
              <a:spcBef>
                <a:spcPts val="0"/>
              </a:spcBef>
              <a:spcAft>
                <a:spcPts val="1800"/>
              </a:spcAft>
            </a:pPr>
            <a:r>
              <a:rPr lang="en-US" sz="2400" dirty="0"/>
              <a:t>The construct </a:t>
            </a:r>
            <a:r>
              <a:rPr lang="en-US" sz="2400" dirty="0" err="1">
                <a:latin typeface="Courier New" panose="02070309020205020404" pitchFamily="49" charset="0"/>
                <a:cs typeface="Courier New" panose="02070309020205020404" pitchFamily="49" charset="0"/>
              </a:rPr>
              <a:t>TermDocumentMatrix</a:t>
            </a:r>
            <a:r>
              <a:rPr lang="en-US" sz="2400" dirty="0"/>
              <a:t> in the </a:t>
            </a:r>
            <a:r>
              <a:rPr lang="en-US" sz="2400" dirty="0">
                <a:latin typeface="Courier New" panose="02070309020205020404" pitchFamily="49" charset="0"/>
                <a:cs typeface="Courier New" panose="02070309020205020404" pitchFamily="49" charset="0"/>
              </a:rPr>
              <a:t>tm</a:t>
            </a:r>
            <a:r>
              <a:rPr lang="en-US" sz="2400" dirty="0"/>
              <a:t> package allows the creation of </a:t>
            </a:r>
            <a:r>
              <a:rPr lang="en-US" sz="2400"/>
              <a:t>term-document matrices </a:t>
            </a:r>
            <a:r>
              <a:rPr lang="en-US" sz="2400" dirty="0"/>
              <a:t>stored in a more efficient way. The actual term-document matrix can be observed with the </a:t>
            </a:r>
            <a:r>
              <a:rPr lang="en-US" sz="2400" dirty="0" err="1">
                <a:latin typeface="Courier New" panose="02070309020205020404" pitchFamily="49" charset="0"/>
                <a:cs typeface="Courier New" panose="02070309020205020404" pitchFamily="49" charset="0"/>
              </a:rPr>
              <a:t>as.matrix</a:t>
            </a:r>
            <a:r>
              <a:rPr lang="en-US" sz="2400" dirty="0">
                <a:latin typeface="Courier New" panose="02070309020205020404" pitchFamily="49" charset="0"/>
                <a:cs typeface="Courier New" panose="02070309020205020404" pitchFamily="49" charset="0"/>
              </a:rPr>
              <a:t> </a:t>
            </a:r>
            <a:r>
              <a:rPr lang="en-US" sz="2400" dirty="0"/>
              <a:t>function applied to the </a:t>
            </a:r>
            <a:r>
              <a:rPr lang="en-US" sz="2400" dirty="0" err="1">
                <a:latin typeface="Courier New" panose="02070309020205020404" pitchFamily="49" charset="0"/>
                <a:cs typeface="Courier New" panose="02070309020205020404" pitchFamily="49" charset="0"/>
              </a:rPr>
              <a:t>TermDocumentMatrix</a:t>
            </a:r>
            <a:r>
              <a:rPr lang="en-US" sz="2400" dirty="0"/>
              <a:t> object. A </a:t>
            </a:r>
            <a:r>
              <a:rPr lang="en-US" sz="2400" dirty="0" err="1">
                <a:latin typeface="Courier New" panose="02070309020205020404" pitchFamily="49" charset="0"/>
                <a:cs typeface="Courier New" panose="02070309020205020404" pitchFamily="49" charset="0"/>
              </a:rPr>
              <a:t>TermDocumentMatrix</a:t>
            </a:r>
            <a:r>
              <a:rPr lang="en-US" sz="2400" dirty="0"/>
              <a:t> object is created with the function </a:t>
            </a:r>
            <a:r>
              <a:rPr lang="en-US" sz="2400" dirty="0" err="1">
                <a:latin typeface="Courier New" panose="02070309020205020404" pitchFamily="49" charset="0"/>
                <a:cs typeface="Courier New" panose="02070309020205020404" pitchFamily="49" charset="0"/>
              </a:rPr>
              <a:t>TermDocumentMatrix</a:t>
            </a:r>
            <a:r>
              <a:rPr lang="en-US" sz="2400" dirty="0"/>
              <a:t> applied to a corpus. The terms to be included in the </a:t>
            </a:r>
            <a:r>
              <a:rPr lang="en-US" sz="2400" dirty="0" err="1">
                <a:latin typeface="Courier New" panose="02070309020205020404" pitchFamily="49" charset="0"/>
                <a:cs typeface="Courier New" panose="02070309020205020404" pitchFamily="49" charset="0"/>
              </a:rPr>
              <a:t>TermDocumentMatrix</a:t>
            </a:r>
            <a:r>
              <a:rPr lang="en-US" sz="2400" dirty="0"/>
              <a:t> can be controlled via the control options; see </a:t>
            </a:r>
            <a:r>
              <a:rPr lang="en-US" sz="2400" dirty="0">
                <a:latin typeface="Courier New" panose="02070309020205020404" pitchFamily="49" charset="0"/>
                <a:cs typeface="Courier New" panose="02070309020205020404" pitchFamily="49" charset="0"/>
              </a:rPr>
              <a:t>?</a:t>
            </a:r>
            <a:r>
              <a:rPr lang="en-US" sz="2400" dirty="0" err="1">
                <a:latin typeface="Courier New" panose="02070309020205020404" pitchFamily="49" charset="0"/>
                <a:cs typeface="Courier New" panose="02070309020205020404" pitchFamily="49" charset="0"/>
              </a:rPr>
              <a:t>TermDocumentMatrix</a:t>
            </a:r>
            <a:r>
              <a:rPr lang="en-US" sz="2400" dirty="0">
                <a:latin typeface="Courier New" panose="02070309020205020404" pitchFamily="49" charset="0"/>
                <a:cs typeface="Courier New" panose="02070309020205020404" pitchFamily="49" charset="0"/>
              </a:rPr>
              <a:t> </a:t>
            </a:r>
            <a:r>
              <a:rPr lang="en-US" sz="2400" dirty="0"/>
              <a:t>and </a:t>
            </a:r>
            <a:r>
              <a:rPr lang="en-US" sz="2400" dirty="0">
                <a:latin typeface="Courier New" panose="02070309020205020404" pitchFamily="49" charset="0"/>
                <a:cs typeface="Courier New" panose="02070309020205020404" pitchFamily="49" charset="0"/>
              </a:rPr>
              <a:t>?</a:t>
            </a:r>
            <a:r>
              <a:rPr lang="en-US" sz="2400" dirty="0" err="1">
                <a:latin typeface="Courier New" panose="02070309020205020404" pitchFamily="49" charset="0"/>
                <a:cs typeface="Courier New" panose="02070309020205020404" pitchFamily="49" charset="0"/>
              </a:rPr>
              <a:t>termFreq</a:t>
            </a:r>
            <a:r>
              <a:rPr lang="en-US" sz="2400" dirty="0"/>
              <a:t>.</a:t>
            </a:r>
          </a:p>
          <a:p>
            <a:pPr>
              <a:lnSpc>
                <a:spcPct val="120000"/>
              </a:lnSpc>
              <a:spcBef>
                <a:spcPts val="0"/>
              </a:spcBef>
              <a:spcAft>
                <a:spcPts val="1800"/>
              </a:spcAft>
            </a:pPr>
            <a:endParaRPr lang="en-US" sz="2400" dirty="0"/>
          </a:p>
        </p:txBody>
      </p:sp>
      <p:sp>
        <p:nvSpPr>
          <p:cNvPr id="4" name="Slide Number Placeholder 3">
            <a:extLst>
              <a:ext uri="{FF2B5EF4-FFF2-40B4-BE49-F238E27FC236}">
                <a16:creationId xmlns:a16="http://schemas.microsoft.com/office/drawing/2014/main" id="{2DD993BF-46A8-403E-AEA6-02C1B044F423}"/>
              </a:ext>
            </a:extLst>
          </p:cNvPr>
          <p:cNvSpPr>
            <a:spLocks noGrp="1"/>
          </p:cNvSpPr>
          <p:nvPr>
            <p:ph type="sldNum" sz="quarter" idx="12"/>
          </p:nvPr>
        </p:nvSpPr>
        <p:spPr/>
        <p:txBody>
          <a:bodyPr/>
          <a:lstStyle/>
          <a:p>
            <a:fld id="{8D956734-1AD8-4A7A-BF67-E0F0EDC2D14D}" type="slidenum">
              <a:rPr lang="en-US" smtClean="0"/>
              <a:pPr/>
              <a:t>14</a:t>
            </a:fld>
            <a:endParaRPr lang="en-US"/>
          </a:p>
        </p:txBody>
      </p:sp>
    </p:spTree>
    <p:extLst>
      <p:ext uri="{BB962C8B-B14F-4D97-AF65-F5344CB8AC3E}">
        <p14:creationId xmlns:p14="http://schemas.microsoft.com/office/powerpoint/2010/main" val="42105193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07308" y="136525"/>
            <a:ext cx="10577384" cy="64633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dirty="0">
                <a:ln>
                  <a:noFill/>
                </a:ln>
                <a:solidFill>
                  <a:srgbClr val="C00000"/>
                </a:solidFill>
                <a:effectLst/>
                <a:uLnTx/>
                <a:uFillTx/>
                <a:ea typeface="+mn-ea"/>
                <a:cs typeface="+mn-cs"/>
              </a:rPr>
              <a:t>Overview</a:t>
            </a:r>
          </a:p>
        </p:txBody>
      </p:sp>
      <p:sp>
        <p:nvSpPr>
          <p:cNvPr id="7" name="Content Placeholder 6">
            <a:extLst>
              <a:ext uri="{FF2B5EF4-FFF2-40B4-BE49-F238E27FC236}">
                <a16:creationId xmlns:a16="http://schemas.microsoft.com/office/drawing/2014/main" id="{72F861AD-D2B0-4ECF-9774-06237EC7BB74}"/>
              </a:ext>
            </a:extLst>
          </p:cNvPr>
          <p:cNvSpPr>
            <a:spLocks noGrp="1"/>
          </p:cNvSpPr>
          <p:nvPr>
            <p:ph idx="1"/>
          </p:nvPr>
        </p:nvSpPr>
        <p:spPr>
          <a:xfrm>
            <a:off x="807308" y="914400"/>
            <a:ext cx="10546492" cy="5336498"/>
          </a:xfrm>
        </p:spPr>
        <p:txBody>
          <a:bodyPr>
            <a:normAutofit lnSpcReduction="10000"/>
          </a:bodyPr>
          <a:lstStyle/>
          <a:p>
            <a:pPr marL="0" indent="0">
              <a:lnSpc>
                <a:spcPct val="120000"/>
              </a:lnSpc>
              <a:spcBef>
                <a:spcPts val="0"/>
              </a:spcBef>
              <a:spcAft>
                <a:spcPts val="1800"/>
              </a:spcAft>
              <a:buNone/>
            </a:pPr>
            <a:r>
              <a:rPr lang="en-US" sz="3600" b="1" dirty="0"/>
              <a:t>Topics:</a:t>
            </a:r>
          </a:p>
          <a:p>
            <a:pPr>
              <a:lnSpc>
                <a:spcPct val="120000"/>
              </a:lnSpc>
              <a:spcBef>
                <a:spcPts val="0"/>
              </a:spcBef>
              <a:spcAft>
                <a:spcPts val="1800"/>
              </a:spcAft>
            </a:pPr>
            <a:r>
              <a:rPr lang="en-US" sz="3600" dirty="0"/>
              <a:t>What is Text Mining?</a:t>
            </a:r>
          </a:p>
          <a:p>
            <a:pPr>
              <a:lnSpc>
                <a:spcPct val="120000"/>
              </a:lnSpc>
              <a:spcBef>
                <a:spcPts val="0"/>
              </a:spcBef>
              <a:spcAft>
                <a:spcPts val="1800"/>
              </a:spcAft>
            </a:pPr>
            <a:r>
              <a:rPr lang="en-US" sz="3600" dirty="0"/>
              <a:t>Import Texts into R</a:t>
            </a:r>
          </a:p>
          <a:p>
            <a:pPr>
              <a:lnSpc>
                <a:spcPct val="120000"/>
              </a:lnSpc>
              <a:spcBef>
                <a:spcPts val="0"/>
              </a:spcBef>
              <a:spcAft>
                <a:spcPts val="1800"/>
              </a:spcAft>
            </a:pPr>
            <a:r>
              <a:rPr lang="en-US" sz="3600" dirty="0"/>
              <a:t>Import Texts into R: Examples</a:t>
            </a:r>
          </a:p>
          <a:p>
            <a:pPr>
              <a:lnSpc>
                <a:spcPct val="120000"/>
              </a:lnSpc>
              <a:spcBef>
                <a:spcPts val="0"/>
              </a:spcBef>
              <a:spcAft>
                <a:spcPts val="1800"/>
              </a:spcAft>
            </a:pPr>
            <a:r>
              <a:rPr lang="en-US" sz="3600" dirty="0"/>
              <a:t>String Variable Operations</a:t>
            </a:r>
          </a:p>
          <a:p>
            <a:pPr>
              <a:lnSpc>
                <a:spcPct val="120000"/>
              </a:lnSpc>
              <a:spcBef>
                <a:spcPts val="0"/>
              </a:spcBef>
              <a:spcAft>
                <a:spcPts val="1800"/>
              </a:spcAft>
            </a:pPr>
            <a:r>
              <a:rPr lang="en-US" sz="3600" dirty="0"/>
              <a:t>Creating a Term-Document Matrix</a:t>
            </a:r>
          </a:p>
          <a:p>
            <a:pPr marL="0" indent="0">
              <a:buNone/>
            </a:pPr>
            <a:endParaRPr lang="en-US" dirty="0"/>
          </a:p>
          <a:p>
            <a:pPr marL="0" indent="0">
              <a:buNone/>
            </a:pPr>
            <a:endParaRPr lang="en-US" dirty="0"/>
          </a:p>
        </p:txBody>
      </p:sp>
      <p:sp>
        <p:nvSpPr>
          <p:cNvPr id="6" name="Slide Number Placeholder 5">
            <a:extLst>
              <a:ext uri="{FF2B5EF4-FFF2-40B4-BE49-F238E27FC236}">
                <a16:creationId xmlns:a16="http://schemas.microsoft.com/office/drawing/2014/main" id="{BCE7A1AC-3FAB-48EF-AAC8-63EE442B0060}"/>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D956734-1AD8-4A7A-BF67-E0F0EDC2D14D}"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28423974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0CD55F-603C-4D2A-BE44-42317491026A}"/>
              </a:ext>
            </a:extLst>
          </p:cNvPr>
          <p:cNvSpPr>
            <a:spLocks noGrp="1"/>
          </p:cNvSpPr>
          <p:nvPr>
            <p:ph type="title"/>
          </p:nvPr>
        </p:nvSpPr>
        <p:spPr>
          <a:xfrm>
            <a:off x="838200" y="283779"/>
            <a:ext cx="10515600" cy="802071"/>
          </a:xfrm>
        </p:spPr>
        <p:txBody>
          <a:bodyPr>
            <a:normAutofit/>
          </a:bodyPr>
          <a:lstStyle/>
          <a:p>
            <a:pPr algn="ctr"/>
            <a:r>
              <a:rPr lang="en-US" altLang="en-US" sz="3600" dirty="0">
                <a:solidFill>
                  <a:srgbClr val="C00000"/>
                </a:solidFill>
                <a:latin typeface="+mn-lt"/>
                <a:ea typeface="Cambria" panose="02040503050406030204" pitchFamily="18" charset="0"/>
              </a:rPr>
              <a:t>What is Text Mining?</a:t>
            </a:r>
            <a:endParaRPr lang="en-US" dirty="0">
              <a:solidFill>
                <a:srgbClr val="C00000"/>
              </a:solidFill>
              <a:latin typeface="+mn-lt"/>
            </a:endParaRPr>
          </a:p>
        </p:txBody>
      </p:sp>
      <p:sp>
        <p:nvSpPr>
          <p:cNvPr id="3" name="Content Placeholder 2">
            <a:extLst>
              <a:ext uri="{FF2B5EF4-FFF2-40B4-BE49-F238E27FC236}">
                <a16:creationId xmlns:a16="http://schemas.microsoft.com/office/drawing/2014/main" id="{55001A84-3A36-4927-A44F-2BB39E2B1C33}"/>
              </a:ext>
            </a:extLst>
          </p:cNvPr>
          <p:cNvSpPr>
            <a:spLocks noGrp="1"/>
          </p:cNvSpPr>
          <p:nvPr>
            <p:ph idx="1"/>
          </p:nvPr>
        </p:nvSpPr>
        <p:spPr>
          <a:xfrm>
            <a:off x="838200" y="1085850"/>
            <a:ext cx="10515600" cy="5270500"/>
          </a:xfrm>
        </p:spPr>
        <p:txBody>
          <a:bodyPr>
            <a:normAutofit fontScale="92500" lnSpcReduction="20000"/>
          </a:bodyPr>
          <a:lstStyle/>
          <a:p>
            <a:pPr>
              <a:lnSpc>
                <a:spcPct val="110000"/>
              </a:lnSpc>
              <a:spcBef>
                <a:spcPts val="0"/>
              </a:spcBef>
              <a:spcAft>
                <a:spcPts val="1800"/>
              </a:spcAft>
            </a:pPr>
            <a:r>
              <a:rPr lang="en-US" sz="3200" dirty="0"/>
              <a:t>Text Mining is the process of exploring and analyzing large amounts of text using software in order to identify interesting (summary) information. </a:t>
            </a:r>
          </a:p>
          <a:p>
            <a:pPr>
              <a:lnSpc>
                <a:spcPct val="110000"/>
              </a:lnSpc>
              <a:spcBef>
                <a:spcPts val="0"/>
              </a:spcBef>
              <a:spcAft>
                <a:spcPts val="1800"/>
              </a:spcAft>
            </a:pPr>
            <a:r>
              <a:rPr lang="en-US" sz="3200" dirty="0"/>
              <a:t>There are several packages available in R to help with this process. The </a:t>
            </a:r>
            <a:r>
              <a:rPr lang="en-US" sz="3200" dirty="0" err="1">
                <a:latin typeface="Courier New" panose="02070309020205020404" pitchFamily="49" charset="0"/>
                <a:cs typeface="Courier New" panose="02070309020205020404" pitchFamily="49" charset="0"/>
              </a:rPr>
              <a:t>tidyverse</a:t>
            </a:r>
            <a:r>
              <a:rPr lang="en-US" sz="3200" dirty="0"/>
              <a:t> is one such package (or, more accurately, one set of packages).</a:t>
            </a:r>
          </a:p>
          <a:p>
            <a:pPr>
              <a:lnSpc>
                <a:spcPct val="110000"/>
              </a:lnSpc>
              <a:spcBef>
                <a:spcPts val="0"/>
              </a:spcBef>
              <a:spcAft>
                <a:spcPts val="1800"/>
              </a:spcAft>
            </a:pPr>
            <a:r>
              <a:rPr lang="en-US" sz="3200" dirty="0"/>
              <a:t>In this course, however, we will concentrate mostly on the </a:t>
            </a:r>
            <a:r>
              <a:rPr lang="en-US" sz="3200" dirty="0">
                <a:latin typeface="Courier New" panose="02070309020205020404" pitchFamily="49" charset="0"/>
                <a:cs typeface="Courier New" panose="02070309020205020404" pitchFamily="49" charset="0"/>
              </a:rPr>
              <a:t>tm</a:t>
            </a:r>
            <a:r>
              <a:rPr lang="en-US" sz="3200" dirty="0"/>
              <a:t> package, which was developed by Ingo </a:t>
            </a:r>
            <a:r>
              <a:rPr lang="en-US" sz="3200" dirty="0" err="1"/>
              <a:t>Feinerer</a:t>
            </a:r>
            <a:r>
              <a:rPr lang="en-US" sz="3200" dirty="0"/>
              <a:t>, Kurt </a:t>
            </a:r>
            <a:r>
              <a:rPr lang="en-US" sz="3200" dirty="0" err="1"/>
              <a:t>Hornik</a:t>
            </a:r>
            <a:r>
              <a:rPr lang="en-US" sz="3200" dirty="0"/>
              <a:t>, and David Meyer, all based in Vienna, Austria (</a:t>
            </a:r>
            <a:r>
              <a:rPr lang="en-US" sz="3200" dirty="0" err="1"/>
              <a:t>Wirtschaftsuniversität</a:t>
            </a:r>
            <a:r>
              <a:rPr lang="en-US" sz="3200" dirty="0"/>
              <a:t> Wien).</a:t>
            </a:r>
          </a:p>
          <a:p>
            <a:pPr>
              <a:lnSpc>
                <a:spcPct val="100000"/>
              </a:lnSpc>
              <a:spcBef>
                <a:spcPts val="0"/>
              </a:spcBef>
              <a:spcAft>
                <a:spcPts val="1800"/>
              </a:spcAft>
            </a:pPr>
            <a:endParaRPr lang="en-US" sz="3200" dirty="0"/>
          </a:p>
          <a:p>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2DD993BF-46A8-403E-AEA6-02C1B044F423}"/>
              </a:ext>
            </a:extLst>
          </p:cNvPr>
          <p:cNvSpPr>
            <a:spLocks noGrp="1"/>
          </p:cNvSpPr>
          <p:nvPr>
            <p:ph type="sldNum" sz="quarter" idx="12"/>
          </p:nvPr>
        </p:nvSpPr>
        <p:spPr/>
        <p:txBody>
          <a:bodyPr/>
          <a:lstStyle/>
          <a:p>
            <a:fld id="{8D956734-1AD8-4A7A-BF67-E0F0EDC2D14D}" type="slidenum">
              <a:rPr lang="en-US" smtClean="0"/>
              <a:pPr/>
              <a:t>3</a:t>
            </a:fld>
            <a:endParaRPr lang="en-US"/>
          </a:p>
        </p:txBody>
      </p:sp>
    </p:spTree>
    <p:extLst>
      <p:ext uri="{BB962C8B-B14F-4D97-AF65-F5344CB8AC3E}">
        <p14:creationId xmlns:p14="http://schemas.microsoft.com/office/powerpoint/2010/main" val="31658141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0CD55F-603C-4D2A-BE44-42317491026A}"/>
              </a:ext>
            </a:extLst>
          </p:cNvPr>
          <p:cNvSpPr>
            <a:spLocks noGrp="1"/>
          </p:cNvSpPr>
          <p:nvPr>
            <p:ph type="title"/>
          </p:nvPr>
        </p:nvSpPr>
        <p:spPr>
          <a:xfrm>
            <a:off x="838200" y="170574"/>
            <a:ext cx="10515600" cy="560705"/>
          </a:xfrm>
        </p:spPr>
        <p:txBody>
          <a:bodyPr>
            <a:normAutofit fontScale="90000"/>
          </a:bodyPr>
          <a:lstStyle/>
          <a:p>
            <a:pPr algn="ctr"/>
            <a:r>
              <a:rPr lang="en-US" altLang="en-US" sz="3600" dirty="0">
                <a:solidFill>
                  <a:srgbClr val="C00000"/>
                </a:solidFill>
                <a:latin typeface="+mn-lt"/>
                <a:ea typeface="Cambria" panose="02040503050406030204" pitchFamily="18" charset="0"/>
              </a:rPr>
              <a:t>What is Text Mining? - 2</a:t>
            </a:r>
            <a:endParaRPr lang="en-US" dirty="0">
              <a:solidFill>
                <a:srgbClr val="C00000"/>
              </a:solidFill>
              <a:latin typeface="+mn-lt"/>
            </a:endParaRPr>
          </a:p>
        </p:txBody>
      </p:sp>
      <p:sp>
        <p:nvSpPr>
          <p:cNvPr id="3" name="Content Placeholder 2">
            <a:extLst>
              <a:ext uri="{FF2B5EF4-FFF2-40B4-BE49-F238E27FC236}">
                <a16:creationId xmlns:a16="http://schemas.microsoft.com/office/drawing/2014/main" id="{55001A84-3A36-4927-A44F-2BB39E2B1C33}"/>
              </a:ext>
            </a:extLst>
          </p:cNvPr>
          <p:cNvSpPr>
            <a:spLocks noGrp="1"/>
          </p:cNvSpPr>
          <p:nvPr>
            <p:ph idx="1"/>
          </p:nvPr>
        </p:nvSpPr>
        <p:spPr>
          <a:xfrm>
            <a:off x="838200" y="731279"/>
            <a:ext cx="10515600" cy="5761596"/>
          </a:xfrm>
        </p:spPr>
        <p:txBody>
          <a:bodyPr>
            <a:normAutofit fontScale="40000" lnSpcReduction="20000"/>
          </a:bodyPr>
          <a:lstStyle/>
          <a:p>
            <a:pPr>
              <a:lnSpc>
                <a:spcPct val="120000"/>
              </a:lnSpc>
              <a:spcBef>
                <a:spcPts val="0"/>
              </a:spcBef>
              <a:spcAft>
                <a:spcPts val="1800"/>
              </a:spcAft>
            </a:pPr>
            <a:r>
              <a:rPr lang="en-US" sz="3200" dirty="0"/>
              <a:t>In order to do text mining, what we need first and foremost is </a:t>
            </a:r>
            <a:r>
              <a:rPr lang="en-US" sz="3200" b="1" i="1" dirty="0"/>
              <a:t>text</a:t>
            </a:r>
            <a:r>
              <a:rPr lang="en-US" sz="3200" dirty="0"/>
              <a:t>. Text data is available in many different forms and formats, and the first thing we need to do is collect the text or texts we are interested in.</a:t>
            </a:r>
          </a:p>
          <a:p>
            <a:pPr>
              <a:lnSpc>
                <a:spcPct val="120000"/>
              </a:lnSpc>
              <a:spcBef>
                <a:spcPts val="0"/>
              </a:spcBef>
              <a:spcAft>
                <a:spcPts val="1800"/>
              </a:spcAft>
            </a:pPr>
            <a:r>
              <a:rPr lang="en-US" sz="3200" dirty="0"/>
              <a:t>We start with either one text, or a collection of texts in some format. They can be ordinary texts, all combined in one text file, or they can be a directory with many files, each containing one text. They can be a collection of word documents, or a collection of PDFs, or a set of texts already available in R. They can be a set of texts in any other format.</a:t>
            </a:r>
          </a:p>
          <a:p>
            <a:pPr>
              <a:lnSpc>
                <a:spcPct val="120000"/>
              </a:lnSpc>
              <a:spcBef>
                <a:spcPts val="0"/>
              </a:spcBef>
              <a:spcAft>
                <a:spcPts val="1800"/>
              </a:spcAft>
            </a:pPr>
            <a:r>
              <a:rPr lang="en-US" sz="3200" dirty="0"/>
              <a:t>Each text we collect has information in addition to the text itself; this is information related to the text such as the filename it is stored in, the date it was created, its title, author, description, etc. This is the </a:t>
            </a:r>
            <a:r>
              <a:rPr lang="en-US" sz="3200" b="1" i="1" dirty="0"/>
              <a:t>metadata </a:t>
            </a:r>
            <a:r>
              <a:rPr lang="en-US" sz="3200" dirty="0"/>
              <a:t>of the text. A text together with its metadata is referred to as a </a:t>
            </a:r>
            <a:r>
              <a:rPr lang="en-US" sz="3200" b="1" i="1" dirty="0"/>
              <a:t>document</a:t>
            </a:r>
            <a:r>
              <a:rPr lang="en-US" sz="3200" dirty="0"/>
              <a:t>.</a:t>
            </a:r>
          </a:p>
          <a:p>
            <a:pPr>
              <a:lnSpc>
                <a:spcPct val="120000"/>
              </a:lnSpc>
              <a:spcBef>
                <a:spcPts val="0"/>
              </a:spcBef>
              <a:spcAft>
                <a:spcPts val="1800"/>
              </a:spcAft>
            </a:pPr>
            <a:r>
              <a:rPr lang="en-US" sz="3200" dirty="0"/>
              <a:t>Often, it is not just one document we wish to analyze, but a collection of related documents. Such a collection of documents is called a </a:t>
            </a:r>
            <a:r>
              <a:rPr lang="en-US" sz="3200" b="1" i="1" dirty="0"/>
              <a:t>corpus</a:t>
            </a:r>
            <a:r>
              <a:rPr lang="en-US" sz="3200" dirty="0"/>
              <a:t>. A corpus has itself </a:t>
            </a:r>
            <a:r>
              <a:rPr lang="en-US" sz="3200" b="1" i="1" dirty="0"/>
              <a:t>metadata</a:t>
            </a:r>
            <a:r>
              <a:rPr lang="en-US" sz="3200" dirty="0"/>
              <a:t>, additional information that relates to the whole corpus. This metadata comprises what the collection of texts represents, where it came from, when it was assembled, who collected the information, etc. If our interest consists of more than one document, we need to first combine those documents into a corpus.</a:t>
            </a:r>
          </a:p>
          <a:p>
            <a:pPr>
              <a:lnSpc>
                <a:spcPct val="120000"/>
              </a:lnSpc>
              <a:spcBef>
                <a:spcPts val="0"/>
              </a:spcBef>
              <a:spcAft>
                <a:spcPts val="1800"/>
              </a:spcAft>
            </a:pPr>
            <a:r>
              <a:rPr lang="en-US" sz="3200" dirty="0"/>
              <a:t>Once we have the document or corpus we are interested in, we need to “clean” its texts. The cleaning process varies as to what our purpose is for the documents; cleaning can consist of things like the removal of special items such as website addresses, stop words, excessive white space, punctuation, changing the case, and stemming.</a:t>
            </a:r>
          </a:p>
          <a:p>
            <a:pPr>
              <a:lnSpc>
                <a:spcPct val="120000"/>
              </a:lnSpc>
              <a:spcBef>
                <a:spcPts val="0"/>
              </a:spcBef>
              <a:spcAft>
                <a:spcPts val="1800"/>
              </a:spcAft>
            </a:pPr>
            <a:r>
              <a:rPr lang="en-US" sz="3200" dirty="0"/>
              <a:t>When the document or corpus is “clean”, we can start the process of dividing its texts up into words and/or phrases, while keeping track of the frequency of each word/phrase that occurs in the texts.</a:t>
            </a:r>
          </a:p>
          <a:p>
            <a:pPr>
              <a:lnSpc>
                <a:spcPct val="120000"/>
              </a:lnSpc>
              <a:spcBef>
                <a:spcPts val="0"/>
              </a:spcBef>
              <a:spcAft>
                <a:spcPts val="1800"/>
              </a:spcAft>
            </a:pPr>
            <a:r>
              <a:rPr lang="en-US" sz="3200" dirty="0"/>
              <a:t>Once we have split each text into a set of most frequently occurring words/phrases, we can use ordinary statistical techniques such as clustering to organize them. We may also present an overview of either the corpus or the text using a word cloud, or perform sentiment analysis by investigating the emotions the words in the corpus/text evoke, or any other thing we can think of to do with a representative set of words/phrases present in a corpus of documents.</a:t>
            </a:r>
          </a:p>
        </p:txBody>
      </p:sp>
      <p:sp>
        <p:nvSpPr>
          <p:cNvPr id="4" name="Slide Number Placeholder 3">
            <a:extLst>
              <a:ext uri="{FF2B5EF4-FFF2-40B4-BE49-F238E27FC236}">
                <a16:creationId xmlns:a16="http://schemas.microsoft.com/office/drawing/2014/main" id="{2DD993BF-46A8-403E-AEA6-02C1B044F423}"/>
              </a:ext>
            </a:extLst>
          </p:cNvPr>
          <p:cNvSpPr>
            <a:spLocks noGrp="1"/>
          </p:cNvSpPr>
          <p:nvPr>
            <p:ph type="sldNum" sz="quarter" idx="12"/>
          </p:nvPr>
        </p:nvSpPr>
        <p:spPr/>
        <p:txBody>
          <a:bodyPr/>
          <a:lstStyle/>
          <a:p>
            <a:fld id="{8D956734-1AD8-4A7A-BF67-E0F0EDC2D14D}" type="slidenum">
              <a:rPr lang="en-US" smtClean="0"/>
              <a:pPr/>
              <a:t>4</a:t>
            </a:fld>
            <a:endParaRPr lang="en-US"/>
          </a:p>
        </p:txBody>
      </p:sp>
    </p:spTree>
    <p:extLst>
      <p:ext uri="{BB962C8B-B14F-4D97-AF65-F5344CB8AC3E}">
        <p14:creationId xmlns:p14="http://schemas.microsoft.com/office/powerpoint/2010/main" val="21084619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0CD55F-603C-4D2A-BE44-42317491026A}"/>
              </a:ext>
            </a:extLst>
          </p:cNvPr>
          <p:cNvSpPr>
            <a:spLocks noGrp="1"/>
          </p:cNvSpPr>
          <p:nvPr>
            <p:ph type="title"/>
          </p:nvPr>
        </p:nvSpPr>
        <p:spPr>
          <a:xfrm>
            <a:off x="838200" y="170574"/>
            <a:ext cx="10515600" cy="560705"/>
          </a:xfrm>
        </p:spPr>
        <p:txBody>
          <a:bodyPr>
            <a:normAutofit fontScale="90000"/>
          </a:bodyPr>
          <a:lstStyle/>
          <a:p>
            <a:pPr algn="ctr"/>
            <a:r>
              <a:rPr lang="en-US" altLang="en-US" sz="3600" dirty="0">
                <a:solidFill>
                  <a:srgbClr val="C00000"/>
                </a:solidFill>
                <a:latin typeface="+mn-lt"/>
                <a:ea typeface="Cambria" panose="02040503050406030204" pitchFamily="18" charset="0"/>
              </a:rPr>
              <a:t>Import Texts into R</a:t>
            </a:r>
            <a:endParaRPr lang="en-US" dirty="0">
              <a:solidFill>
                <a:srgbClr val="C00000"/>
              </a:solidFill>
              <a:latin typeface="+mn-lt"/>
            </a:endParaRPr>
          </a:p>
        </p:txBody>
      </p:sp>
      <p:sp>
        <p:nvSpPr>
          <p:cNvPr id="3" name="Content Placeholder 2">
            <a:extLst>
              <a:ext uri="{FF2B5EF4-FFF2-40B4-BE49-F238E27FC236}">
                <a16:creationId xmlns:a16="http://schemas.microsoft.com/office/drawing/2014/main" id="{55001A84-3A36-4927-A44F-2BB39E2B1C33}"/>
              </a:ext>
            </a:extLst>
          </p:cNvPr>
          <p:cNvSpPr>
            <a:spLocks noGrp="1"/>
          </p:cNvSpPr>
          <p:nvPr>
            <p:ph idx="1"/>
          </p:nvPr>
        </p:nvSpPr>
        <p:spPr>
          <a:xfrm>
            <a:off x="838200" y="731279"/>
            <a:ext cx="10515600" cy="5761596"/>
          </a:xfrm>
        </p:spPr>
        <p:txBody>
          <a:bodyPr>
            <a:normAutofit fontScale="70000" lnSpcReduction="20000"/>
          </a:bodyPr>
          <a:lstStyle/>
          <a:p>
            <a:pPr>
              <a:lnSpc>
                <a:spcPct val="120000"/>
              </a:lnSpc>
              <a:spcBef>
                <a:spcPts val="0"/>
              </a:spcBef>
              <a:spcAft>
                <a:spcPts val="1800"/>
              </a:spcAft>
            </a:pPr>
            <a:r>
              <a:rPr lang="en-US" sz="3200" dirty="0"/>
              <a:t>The construct we will be using to store a single document is the </a:t>
            </a:r>
            <a:r>
              <a:rPr lang="en-US" sz="3200" dirty="0" err="1">
                <a:latin typeface="Courier New" panose="02070309020205020404" pitchFamily="49" charset="0"/>
                <a:cs typeface="Courier New" panose="02070309020205020404" pitchFamily="49" charset="0"/>
              </a:rPr>
              <a:t>PlainTextDocument</a:t>
            </a:r>
            <a:r>
              <a:rPr lang="en-US" sz="3200" dirty="0"/>
              <a:t> in the </a:t>
            </a:r>
            <a:r>
              <a:rPr lang="en-US" sz="3200" dirty="0">
                <a:latin typeface="Courier New" panose="02070309020205020404" pitchFamily="49" charset="0"/>
                <a:cs typeface="Courier New" panose="02070309020205020404" pitchFamily="49" charset="0"/>
              </a:rPr>
              <a:t>tm</a:t>
            </a:r>
            <a:r>
              <a:rPr lang="en-US" sz="3200" dirty="0"/>
              <a:t> package. An R object of this type can contain a text as well as its meta information.</a:t>
            </a:r>
          </a:p>
          <a:p>
            <a:pPr>
              <a:lnSpc>
                <a:spcPct val="120000"/>
              </a:lnSpc>
              <a:spcBef>
                <a:spcPts val="0"/>
              </a:spcBef>
              <a:spcAft>
                <a:spcPts val="1800"/>
              </a:spcAft>
            </a:pPr>
            <a:r>
              <a:rPr lang="en-US" sz="3200" dirty="0"/>
              <a:t>The </a:t>
            </a:r>
            <a:r>
              <a:rPr lang="en-US" sz="3200" dirty="0">
                <a:latin typeface="Courier New" panose="02070309020205020404" pitchFamily="49" charset="0"/>
                <a:cs typeface="Courier New" panose="02070309020205020404" pitchFamily="49" charset="0"/>
              </a:rPr>
              <a:t>tm</a:t>
            </a:r>
            <a:r>
              <a:rPr lang="en-US" sz="3200" dirty="0"/>
              <a:t> package also contains a construct called the </a:t>
            </a:r>
            <a:r>
              <a:rPr lang="en-US" sz="3200" dirty="0" err="1">
                <a:latin typeface="Courier New" panose="02070309020205020404" pitchFamily="49" charset="0"/>
                <a:cs typeface="Courier New" panose="02070309020205020404" pitchFamily="49" charset="0"/>
              </a:rPr>
              <a:t>VCorpus</a:t>
            </a:r>
            <a:r>
              <a:rPr lang="en-US" sz="3200" dirty="0"/>
              <a:t>, which stands for volatile corpus; it is volatile because it is held in memory, rather than on disk. Each </a:t>
            </a:r>
            <a:r>
              <a:rPr lang="en-US" sz="3200" dirty="0" err="1">
                <a:latin typeface="Courier New" panose="02070309020205020404" pitchFamily="49" charset="0"/>
                <a:cs typeface="Courier New" panose="02070309020205020404" pitchFamily="49" charset="0"/>
              </a:rPr>
              <a:t>Vcorpus</a:t>
            </a:r>
            <a:r>
              <a:rPr lang="en-US" sz="3200" dirty="0"/>
              <a:t> R-object contains a collection of R-objects of type </a:t>
            </a:r>
            <a:r>
              <a:rPr lang="en-US" sz="3200" dirty="0" err="1">
                <a:latin typeface="Courier New" panose="02070309020205020404" pitchFamily="49" charset="0"/>
                <a:cs typeface="Courier New" panose="02070309020205020404" pitchFamily="49" charset="0"/>
              </a:rPr>
              <a:t>PlainTextDocument</a:t>
            </a:r>
            <a:r>
              <a:rPr lang="en-US" sz="3200" dirty="0"/>
              <a:t>, as well as the meta information for the corpus.</a:t>
            </a:r>
          </a:p>
          <a:p>
            <a:pPr>
              <a:lnSpc>
                <a:spcPct val="120000"/>
              </a:lnSpc>
              <a:spcBef>
                <a:spcPts val="0"/>
              </a:spcBef>
              <a:spcAft>
                <a:spcPts val="1800"/>
              </a:spcAft>
            </a:pPr>
            <a:r>
              <a:rPr lang="en-US" sz="3200" dirty="0"/>
              <a:t>The package </a:t>
            </a:r>
            <a:r>
              <a:rPr lang="en-US" sz="3200" dirty="0" err="1">
                <a:latin typeface="Courier New" panose="02070309020205020404" pitchFamily="49" charset="0"/>
                <a:cs typeface="Courier New" panose="02070309020205020404" pitchFamily="49" charset="0"/>
              </a:rPr>
              <a:t>readtext</a:t>
            </a:r>
            <a:r>
              <a:rPr lang="en-US" sz="3200" dirty="0"/>
              <a:t> contains a function that is also called </a:t>
            </a:r>
            <a:r>
              <a:rPr lang="en-US" sz="3200" dirty="0" err="1">
                <a:latin typeface="Courier New" panose="02070309020205020404" pitchFamily="49" charset="0"/>
                <a:cs typeface="Courier New" panose="02070309020205020404" pitchFamily="49" charset="0"/>
              </a:rPr>
              <a:t>readtext</a:t>
            </a:r>
            <a:r>
              <a:rPr lang="en-US" sz="3200" dirty="0"/>
              <a:t>. This function takes as input one or more files on the host system and reads those files into a </a:t>
            </a:r>
            <a:r>
              <a:rPr lang="en-US" sz="3200" dirty="0" err="1">
                <a:latin typeface="Courier New" panose="02070309020205020404" pitchFamily="49" charset="0"/>
                <a:cs typeface="Courier New" panose="02070309020205020404" pitchFamily="49" charset="0"/>
              </a:rPr>
              <a:t>readtext</a:t>
            </a:r>
            <a:r>
              <a:rPr lang="en-US" sz="3200" dirty="0"/>
              <a:t> object, which is a type of data frame, consisting of two columns called </a:t>
            </a:r>
            <a:r>
              <a:rPr lang="en-US" sz="3200" dirty="0" err="1">
                <a:latin typeface="Courier New" panose="02070309020205020404" pitchFamily="49" charset="0"/>
                <a:cs typeface="Courier New" panose="02070309020205020404" pitchFamily="49" charset="0"/>
              </a:rPr>
              <a:t>doc_id</a:t>
            </a:r>
            <a:r>
              <a:rPr lang="en-US" sz="3200" dirty="0">
                <a:latin typeface="Courier New" panose="02070309020205020404" pitchFamily="49" charset="0"/>
                <a:cs typeface="Courier New" panose="02070309020205020404" pitchFamily="49" charset="0"/>
              </a:rPr>
              <a:t> </a:t>
            </a:r>
            <a:r>
              <a:rPr lang="en-US" sz="3200" dirty="0"/>
              <a:t>and </a:t>
            </a:r>
            <a:r>
              <a:rPr lang="en-US" sz="3200" dirty="0">
                <a:latin typeface="Courier New" panose="02070309020205020404" pitchFamily="49" charset="0"/>
                <a:cs typeface="Courier New" panose="02070309020205020404" pitchFamily="49" charset="0"/>
              </a:rPr>
              <a:t>text</a:t>
            </a:r>
            <a:r>
              <a:rPr lang="en-US" sz="3200" dirty="0"/>
              <a:t>. Each row contains the information contained in one of the files.</a:t>
            </a:r>
          </a:p>
          <a:p>
            <a:pPr>
              <a:lnSpc>
                <a:spcPct val="120000"/>
              </a:lnSpc>
              <a:spcBef>
                <a:spcPts val="0"/>
              </a:spcBef>
              <a:spcAft>
                <a:spcPts val="1800"/>
              </a:spcAft>
            </a:pPr>
            <a:r>
              <a:rPr lang="en-US" sz="3200" dirty="0"/>
              <a:t>Using the </a:t>
            </a:r>
            <a:r>
              <a:rPr lang="en-US" sz="3200" dirty="0" err="1">
                <a:latin typeface="Courier New" panose="02070309020205020404" pitchFamily="49" charset="0"/>
                <a:cs typeface="Courier New" panose="02070309020205020404" pitchFamily="49" charset="0"/>
              </a:rPr>
              <a:t>readtext</a:t>
            </a:r>
            <a:r>
              <a:rPr lang="en-US" sz="3200" dirty="0"/>
              <a:t> object created, we can create a </a:t>
            </a:r>
            <a:r>
              <a:rPr lang="en-US" sz="3200" dirty="0" err="1">
                <a:latin typeface="Courier New" panose="02070309020205020404" pitchFamily="49" charset="0"/>
                <a:cs typeface="Courier New" panose="02070309020205020404" pitchFamily="49" charset="0"/>
              </a:rPr>
              <a:t>PlainTextDocument</a:t>
            </a:r>
            <a:r>
              <a:rPr lang="en-US" sz="3200" dirty="0"/>
              <a:t>  for each row, then if needed create metadata manually for each, and finally combine them into a </a:t>
            </a:r>
            <a:r>
              <a:rPr lang="en-US" sz="3200" dirty="0" err="1">
                <a:latin typeface="Courier New" panose="02070309020205020404" pitchFamily="49" charset="0"/>
                <a:cs typeface="Courier New" panose="02070309020205020404" pitchFamily="49" charset="0"/>
              </a:rPr>
              <a:t>VCorpus</a:t>
            </a:r>
            <a:r>
              <a:rPr lang="en-US" sz="3200" dirty="0"/>
              <a:t> object.</a:t>
            </a:r>
          </a:p>
        </p:txBody>
      </p:sp>
      <p:sp>
        <p:nvSpPr>
          <p:cNvPr id="4" name="Slide Number Placeholder 3">
            <a:extLst>
              <a:ext uri="{FF2B5EF4-FFF2-40B4-BE49-F238E27FC236}">
                <a16:creationId xmlns:a16="http://schemas.microsoft.com/office/drawing/2014/main" id="{2DD993BF-46A8-403E-AEA6-02C1B044F423}"/>
              </a:ext>
            </a:extLst>
          </p:cNvPr>
          <p:cNvSpPr>
            <a:spLocks noGrp="1"/>
          </p:cNvSpPr>
          <p:nvPr>
            <p:ph type="sldNum" sz="quarter" idx="12"/>
          </p:nvPr>
        </p:nvSpPr>
        <p:spPr/>
        <p:txBody>
          <a:bodyPr/>
          <a:lstStyle/>
          <a:p>
            <a:fld id="{8D956734-1AD8-4A7A-BF67-E0F0EDC2D14D}" type="slidenum">
              <a:rPr lang="en-US" smtClean="0"/>
              <a:pPr/>
              <a:t>5</a:t>
            </a:fld>
            <a:endParaRPr lang="en-US"/>
          </a:p>
        </p:txBody>
      </p:sp>
    </p:spTree>
    <p:extLst>
      <p:ext uri="{BB962C8B-B14F-4D97-AF65-F5344CB8AC3E}">
        <p14:creationId xmlns:p14="http://schemas.microsoft.com/office/powerpoint/2010/main" val="27515860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0CD55F-603C-4D2A-BE44-42317491026A}"/>
              </a:ext>
            </a:extLst>
          </p:cNvPr>
          <p:cNvSpPr>
            <a:spLocks noGrp="1"/>
          </p:cNvSpPr>
          <p:nvPr>
            <p:ph type="title"/>
          </p:nvPr>
        </p:nvSpPr>
        <p:spPr>
          <a:xfrm>
            <a:off x="838200" y="99629"/>
            <a:ext cx="10515600" cy="560705"/>
          </a:xfrm>
        </p:spPr>
        <p:txBody>
          <a:bodyPr>
            <a:normAutofit fontScale="90000"/>
          </a:bodyPr>
          <a:lstStyle/>
          <a:p>
            <a:pPr algn="ctr"/>
            <a:r>
              <a:rPr lang="en-US" altLang="en-US" sz="3600" dirty="0">
                <a:solidFill>
                  <a:srgbClr val="C00000"/>
                </a:solidFill>
                <a:latin typeface="+mn-lt"/>
                <a:ea typeface="Cambria" panose="02040503050406030204" pitchFamily="18" charset="0"/>
              </a:rPr>
              <a:t>Import Texts into R - 2</a:t>
            </a:r>
            <a:endParaRPr lang="en-US" dirty="0">
              <a:solidFill>
                <a:srgbClr val="C00000"/>
              </a:solidFill>
              <a:latin typeface="+mn-lt"/>
            </a:endParaRPr>
          </a:p>
        </p:txBody>
      </p:sp>
      <p:sp>
        <p:nvSpPr>
          <p:cNvPr id="3" name="Content Placeholder 2">
            <a:extLst>
              <a:ext uri="{FF2B5EF4-FFF2-40B4-BE49-F238E27FC236}">
                <a16:creationId xmlns:a16="http://schemas.microsoft.com/office/drawing/2014/main" id="{55001A84-3A36-4927-A44F-2BB39E2B1C33}"/>
              </a:ext>
            </a:extLst>
          </p:cNvPr>
          <p:cNvSpPr>
            <a:spLocks noGrp="1"/>
          </p:cNvSpPr>
          <p:nvPr>
            <p:ph idx="1"/>
          </p:nvPr>
        </p:nvSpPr>
        <p:spPr>
          <a:xfrm>
            <a:off x="838200" y="536029"/>
            <a:ext cx="10515600" cy="6022426"/>
          </a:xfrm>
        </p:spPr>
        <p:txBody>
          <a:bodyPr>
            <a:normAutofit/>
          </a:bodyPr>
          <a:lstStyle/>
          <a:p>
            <a:pPr>
              <a:lnSpc>
                <a:spcPct val="120000"/>
              </a:lnSpc>
              <a:spcBef>
                <a:spcPts val="0"/>
              </a:spcBef>
              <a:spcAft>
                <a:spcPts val="1800"/>
              </a:spcAft>
            </a:pPr>
            <a:r>
              <a:rPr lang="en-US" sz="1600" dirty="0"/>
              <a:t>The </a:t>
            </a:r>
            <a:r>
              <a:rPr lang="en-US" sz="1600" dirty="0">
                <a:latin typeface="Courier New" panose="02070309020205020404" pitchFamily="49" charset="0"/>
                <a:cs typeface="Courier New" panose="02070309020205020404" pitchFamily="49" charset="0"/>
              </a:rPr>
              <a:t>tm</a:t>
            </a:r>
            <a:r>
              <a:rPr lang="en-US" sz="1600" dirty="0"/>
              <a:t> package contains various readers and sources; a reader is a function that will create an object of type </a:t>
            </a:r>
            <a:r>
              <a:rPr lang="en-US" sz="1600" dirty="0" err="1">
                <a:latin typeface="Courier New" panose="02070309020205020404" pitchFamily="49" charset="0"/>
                <a:cs typeface="Courier New" panose="02070309020205020404" pitchFamily="49" charset="0"/>
              </a:rPr>
              <a:t>PlainTextDocument</a:t>
            </a:r>
            <a:r>
              <a:rPr lang="en-US" sz="1600" dirty="0"/>
              <a:t> for the element in its first argument, and it is used with a corresponding source. The source function checks if its input has the correct information, extracts the elements, then creates an object of a certain source data type, containing the elements, the reader, and some other attributes. This source object is used as the argument to a function called </a:t>
            </a:r>
            <a:r>
              <a:rPr lang="en-US" sz="1600" dirty="0" err="1">
                <a:latin typeface="Courier New" panose="02070309020205020404" pitchFamily="49" charset="0"/>
                <a:cs typeface="Courier New" panose="02070309020205020404" pitchFamily="49" charset="0"/>
              </a:rPr>
              <a:t>VCorpus</a:t>
            </a:r>
            <a:r>
              <a:rPr lang="en-US" sz="1600" dirty="0"/>
              <a:t>, which will then use the reader function provided to create a </a:t>
            </a:r>
            <a:r>
              <a:rPr lang="en-US" sz="1600" dirty="0" err="1">
                <a:latin typeface="Courier New" panose="02070309020205020404" pitchFamily="49" charset="0"/>
                <a:cs typeface="Courier New" panose="02070309020205020404" pitchFamily="49" charset="0"/>
              </a:rPr>
              <a:t>PlainTextDocument</a:t>
            </a:r>
            <a:r>
              <a:rPr lang="en-US" sz="1600" dirty="0"/>
              <a:t> for each element in the source and combine them all in a </a:t>
            </a:r>
            <a:r>
              <a:rPr lang="en-US" sz="1600" dirty="0" err="1">
                <a:latin typeface="Courier New" panose="02070309020205020404" pitchFamily="49" charset="0"/>
                <a:cs typeface="Courier New" panose="02070309020205020404" pitchFamily="49" charset="0"/>
              </a:rPr>
              <a:t>VCorpus</a:t>
            </a:r>
            <a:r>
              <a:rPr lang="en-US" sz="1600" dirty="0"/>
              <a:t>  object.</a:t>
            </a:r>
          </a:p>
          <a:p>
            <a:pPr>
              <a:lnSpc>
                <a:spcPct val="120000"/>
              </a:lnSpc>
              <a:spcBef>
                <a:spcPts val="0"/>
              </a:spcBef>
              <a:spcAft>
                <a:spcPts val="600"/>
              </a:spcAft>
            </a:pPr>
            <a:r>
              <a:rPr lang="en-US" sz="1600" dirty="0"/>
              <a:t>To obtain the various readers and sources provided with the </a:t>
            </a:r>
            <a:r>
              <a:rPr lang="en-US" sz="1600" dirty="0">
                <a:latin typeface="Courier New" panose="02070309020205020404" pitchFamily="49" charset="0"/>
                <a:cs typeface="Courier New" panose="02070309020205020404" pitchFamily="49" charset="0"/>
              </a:rPr>
              <a:t>tm</a:t>
            </a:r>
            <a:r>
              <a:rPr lang="en-US" sz="1600" dirty="0"/>
              <a:t> package:</a:t>
            </a:r>
          </a:p>
          <a:p>
            <a:pPr marL="457200" indent="0">
              <a:lnSpc>
                <a:spcPct val="120000"/>
              </a:lnSpc>
              <a:spcBef>
                <a:spcPts val="0"/>
              </a:spcBef>
              <a:buNone/>
            </a:pPr>
            <a:r>
              <a:rPr lang="en-US" sz="1600" dirty="0" err="1">
                <a:latin typeface="Courier New" panose="02070309020205020404" pitchFamily="49" charset="0"/>
                <a:cs typeface="Courier New" panose="02070309020205020404" pitchFamily="49" charset="0"/>
              </a:rPr>
              <a:t>getReaders</a:t>
            </a:r>
            <a:r>
              <a:rPr lang="en-US" sz="1600" dirty="0">
                <a:latin typeface="Courier New" panose="02070309020205020404" pitchFamily="49" charset="0"/>
                <a:cs typeface="Courier New" panose="02070309020205020404" pitchFamily="49" charset="0"/>
              </a:rPr>
              <a:t>()</a:t>
            </a:r>
          </a:p>
          <a:p>
            <a:pPr marL="457200" indent="0">
              <a:lnSpc>
                <a:spcPct val="120000"/>
              </a:lnSpc>
              <a:spcBef>
                <a:spcPts val="0"/>
              </a:spcBef>
              <a:spcAft>
                <a:spcPts val="1800"/>
              </a:spcAft>
              <a:buNone/>
            </a:pPr>
            <a:r>
              <a:rPr lang="en-US" sz="1600" dirty="0" err="1">
                <a:latin typeface="Courier New" panose="02070309020205020404" pitchFamily="49" charset="0"/>
                <a:cs typeface="Courier New" panose="02070309020205020404" pitchFamily="49" charset="0"/>
              </a:rPr>
              <a:t>getSources</a:t>
            </a:r>
            <a:r>
              <a:rPr lang="en-US" sz="1600" dirty="0">
                <a:latin typeface="Courier New" panose="02070309020205020404" pitchFamily="49" charset="0"/>
                <a:cs typeface="Courier New" panose="02070309020205020404" pitchFamily="49" charset="0"/>
              </a:rPr>
              <a:t>()</a:t>
            </a:r>
          </a:p>
          <a:p>
            <a:pPr marL="457200" indent="0">
              <a:lnSpc>
                <a:spcPct val="120000"/>
              </a:lnSpc>
              <a:spcBef>
                <a:spcPts val="0"/>
              </a:spcBef>
              <a:spcAft>
                <a:spcPts val="1800"/>
              </a:spcAft>
              <a:buNone/>
            </a:pPr>
            <a:endParaRPr lang="en-US" sz="1600" dirty="0">
              <a:latin typeface="Courier New" panose="02070309020205020404" pitchFamily="49" charset="0"/>
              <a:cs typeface="Courier New" panose="02070309020205020404" pitchFamily="49" charset="0"/>
            </a:endParaRPr>
          </a:p>
          <a:p>
            <a:pPr>
              <a:lnSpc>
                <a:spcPct val="120000"/>
              </a:lnSpc>
              <a:spcBef>
                <a:spcPts val="0"/>
              </a:spcBef>
              <a:spcAft>
                <a:spcPts val="600"/>
              </a:spcAft>
            </a:pPr>
            <a:r>
              <a:rPr lang="en-US" sz="1600" dirty="0"/>
              <a:t>We may use any of the source and reader combinations that the </a:t>
            </a:r>
            <a:r>
              <a:rPr lang="en-US" sz="1600" dirty="0">
                <a:latin typeface="Courier New" panose="02070309020205020404" pitchFamily="49" charset="0"/>
                <a:cs typeface="Courier New" panose="02070309020205020404" pitchFamily="49" charset="0"/>
              </a:rPr>
              <a:t>tm</a:t>
            </a:r>
            <a:r>
              <a:rPr lang="en-US" sz="1600" dirty="0"/>
              <a:t> package provides, or we may create our own. For example, </a:t>
            </a:r>
            <a:r>
              <a:rPr lang="en-US" sz="1600" dirty="0" err="1">
                <a:latin typeface="Courier New" panose="02070309020205020404" pitchFamily="49" charset="0"/>
                <a:cs typeface="Courier New" panose="02070309020205020404" pitchFamily="49" charset="0"/>
              </a:rPr>
              <a:t>DataframeSource</a:t>
            </a:r>
            <a:r>
              <a:rPr lang="en-US" sz="1600" dirty="0"/>
              <a:t> uses the </a:t>
            </a:r>
            <a:r>
              <a:rPr lang="en-US" sz="1600" dirty="0" err="1">
                <a:latin typeface="Courier New" panose="02070309020205020404" pitchFamily="49" charset="0"/>
                <a:cs typeface="Courier New" panose="02070309020205020404" pitchFamily="49" charset="0"/>
              </a:rPr>
              <a:t>readDataframe</a:t>
            </a:r>
            <a:r>
              <a:rPr lang="en-US" sz="1600" dirty="0"/>
              <a:t> reader and will extract elements from a data frame with columns </a:t>
            </a:r>
            <a:r>
              <a:rPr lang="en-US" sz="1600" dirty="0" err="1">
                <a:latin typeface="Courier New" panose="02070309020205020404" pitchFamily="49" charset="0"/>
                <a:cs typeface="Courier New" panose="02070309020205020404" pitchFamily="49" charset="0"/>
              </a:rPr>
              <a:t>doc_id</a:t>
            </a:r>
            <a:r>
              <a:rPr lang="en-US" sz="1600" dirty="0">
                <a:latin typeface="Courier New" panose="02070309020205020404" pitchFamily="49" charset="0"/>
                <a:cs typeface="Courier New" panose="02070309020205020404" pitchFamily="49" charset="0"/>
              </a:rPr>
              <a:t> </a:t>
            </a:r>
            <a:r>
              <a:rPr lang="en-US" sz="1600" dirty="0"/>
              <a:t>and </a:t>
            </a:r>
            <a:r>
              <a:rPr lang="en-US" sz="1600" dirty="0">
                <a:latin typeface="Courier New" panose="02070309020205020404" pitchFamily="49" charset="0"/>
                <a:cs typeface="Courier New" panose="02070309020205020404" pitchFamily="49" charset="0"/>
              </a:rPr>
              <a:t>text</a:t>
            </a:r>
            <a:r>
              <a:rPr lang="en-US" sz="1600" dirty="0"/>
              <a:t>. This means that we can use it with </a:t>
            </a:r>
            <a:r>
              <a:rPr lang="en-US" sz="1600" dirty="0" err="1">
                <a:latin typeface="Courier New" panose="02070309020205020404" pitchFamily="49" charset="0"/>
                <a:cs typeface="Courier New" panose="02070309020205020404" pitchFamily="49" charset="0"/>
              </a:rPr>
              <a:t>readtext</a:t>
            </a:r>
            <a:r>
              <a:rPr lang="en-US" sz="1600" dirty="0"/>
              <a:t> objects as follows:</a:t>
            </a:r>
          </a:p>
          <a:p>
            <a:pPr marL="457200" indent="0">
              <a:lnSpc>
                <a:spcPct val="120000"/>
              </a:lnSpc>
              <a:spcBef>
                <a:spcPts val="0"/>
              </a:spcBef>
              <a:buNone/>
            </a:pPr>
            <a:r>
              <a:rPr lang="en-US" sz="1600" dirty="0">
                <a:latin typeface="Courier New" panose="02070309020205020404" pitchFamily="49" charset="0"/>
                <a:cs typeface="Courier New" panose="02070309020205020404" pitchFamily="49" charset="0"/>
              </a:rPr>
              <a:t>files=</a:t>
            </a:r>
            <a:r>
              <a:rPr lang="en-US" sz="1600" dirty="0">
                <a:cs typeface="Courier New" panose="02070309020205020404" pitchFamily="49" charset="0"/>
              </a:rPr>
              <a:t>a path to one or more files</a:t>
            </a:r>
          </a:p>
          <a:p>
            <a:pPr marL="457200" indent="0">
              <a:lnSpc>
                <a:spcPct val="120000"/>
              </a:lnSpc>
              <a:spcBef>
                <a:spcPts val="0"/>
              </a:spcBef>
              <a:spcAft>
                <a:spcPts val="1800"/>
              </a:spcAft>
              <a:buNone/>
            </a:pPr>
            <a:r>
              <a:rPr lang="en-US" sz="1600" dirty="0">
                <a:latin typeface="Courier New" panose="02070309020205020404" pitchFamily="49" charset="0"/>
                <a:cs typeface="Courier New" panose="02070309020205020404" pitchFamily="49" charset="0"/>
              </a:rPr>
              <a:t>co=</a:t>
            </a:r>
            <a:r>
              <a:rPr lang="en-US" sz="1600" dirty="0" err="1">
                <a:latin typeface="Courier New" panose="02070309020205020404" pitchFamily="49" charset="0"/>
                <a:cs typeface="Courier New" panose="02070309020205020404" pitchFamily="49" charset="0"/>
              </a:rPr>
              <a:t>VCorpus</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DataframeSource</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as.data.frame</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readtext</a:t>
            </a:r>
            <a:r>
              <a:rPr lang="en-US" sz="1600" dirty="0">
                <a:latin typeface="Courier New" panose="02070309020205020404" pitchFamily="49" charset="0"/>
                <a:cs typeface="Courier New" panose="02070309020205020404" pitchFamily="49" charset="0"/>
              </a:rPr>
              <a:t>(files))))</a:t>
            </a:r>
          </a:p>
          <a:p>
            <a:pPr>
              <a:lnSpc>
                <a:spcPct val="120000"/>
              </a:lnSpc>
              <a:spcBef>
                <a:spcPts val="0"/>
              </a:spcBef>
              <a:spcAft>
                <a:spcPts val="1800"/>
              </a:spcAft>
            </a:pPr>
            <a:r>
              <a:rPr lang="en-US" sz="1600" dirty="0"/>
              <a:t>The R object </a:t>
            </a:r>
            <a:r>
              <a:rPr lang="en-US" sz="1600" dirty="0">
                <a:latin typeface="Courier New" panose="02070309020205020404" pitchFamily="49" charset="0"/>
                <a:cs typeface="Courier New" panose="02070309020205020404" pitchFamily="49" charset="0"/>
              </a:rPr>
              <a:t>co</a:t>
            </a:r>
            <a:r>
              <a:rPr lang="en-US" sz="1600" dirty="0"/>
              <a:t> now contains a </a:t>
            </a:r>
            <a:r>
              <a:rPr lang="en-US" sz="1600" dirty="0" err="1">
                <a:latin typeface="Courier New" panose="02070309020205020404" pitchFamily="49" charset="0"/>
                <a:cs typeface="Courier New" panose="02070309020205020404" pitchFamily="49" charset="0"/>
              </a:rPr>
              <a:t>VCorpus</a:t>
            </a:r>
            <a:r>
              <a:rPr lang="en-US" sz="1600" dirty="0"/>
              <a:t> object with a </a:t>
            </a:r>
            <a:r>
              <a:rPr lang="en-US" sz="1600" dirty="0" err="1">
                <a:latin typeface="Courier New" panose="02070309020205020404" pitchFamily="49" charset="0"/>
                <a:cs typeface="Courier New" panose="02070309020205020404" pitchFamily="49" charset="0"/>
              </a:rPr>
              <a:t>plainTextDocument</a:t>
            </a:r>
            <a:r>
              <a:rPr lang="en-US" sz="1600" dirty="0"/>
              <a:t> for each of the texts in </a:t>
            </a:r>
            <a:r>
              <a:rPr lang="en-US" sz="1600" dirty="0">
                <a:latin typeface="Courier New" panose="02070309020205020404" pitchFamily="49" charset="0"/>
                <a:cs typeface="Courier New" panose="02070309020205020404" pitchFamily="49" charset="0"/>
              </a:rPr>
              <a:t>files</a:t>
            </a:r>
            <a:r>
              <a:rPr lang="en-US" sz="1600" dirty="0"/>
              <a:t>.</a:t>
            </a:r>
          </a:p>
        </p:txBody>
      </p:sp>
      <p:sp>
        <p:nvSpPr>
          <p:cNvPr id="4" name="Slide Number Placeholder 3">
            <a:extLst>
              <a:ext uri="{FF2B5EF4-FFF2-40B4-BE49-F238E27FC236}">
                <a16:creationId xmlns:a16="http://schemas.microsoft.com/office/drawing/2014/main" id="{2DD993BF-46A8-403E-AEA6-02C1B044F423}"/>
              </a:ext>
            </a:extLst>
          </p:cNvPr>
          <p:cNvSpPr>
            <a:spLocks noGrp="1"/>
          </p:cNvSpPr>
          <p:nvPr>
            <p:ph type="sldNum" sz="quarter" idx="12"/>
          </p:nvPr>
        </p:nvSpPr>
        <p:spPr/>
        <p:txBody>
          <a:bodyPr/>
          <a:lstStyle/>
          <a:p>
            <a:fld id="{8D956734-1AD8-4A7A-BF67-E0F0EDC2D14D}" type="slidenum">
              <a:rPr lang="en-US" smtClean="0"/>
              <a:pPr/>
              <a:t>6</a:t>
            </a:fld>
            <a:endParaRPr lang="en-US"/>
          </a:p>
        </p:txBody>
      </p:sp>
      <p:sp>
        <p:nvSpPr>
          <p:cNvPr id="6" name="TextBox 5">
            <a:extLst>
              <a:ext uri="{FF2B5EF4-FFF2-40B4-BE49-F238E27FC236}">
                <a16:creationId xmlns:a16="http://schemas.microsoft.com/office/drawing/2014/main" id="{4DF2138D-7295-4C41-9B62-62AB6A1B913E}"/>
              </a:ext>
            </a:extLst>
          </p:cNvPr>
          <p:cNvSpPr txBox="1"/>
          <p:nvPr/>
        </p:nvSpPr>
        <p:spPr>
          <a:xfrm>
            <a:off x="4181803" y="2893362"/>
            <a:ext cx="7171997" cy="830997"/>
          </a:xfrm>
          <a:prstGeom prst="rect">
            <a:avLst/>
          </a:prstGeom>
          <a:noFill/>
        </p:spPr>
        <p:txBody>
          <a:bodyPr wrap="square">
            <a:spAutoFit/>
          </a:bodyPr>
          <a:lstStyle/>
          <a:p>
            <a:r>
              <a:rPr lang="en-US" sz="1200" dirty="0">
                <a:latin typeface="Courier New" panose="02070309020205020404" pitchFamily="49" charset="0"/>
                <a:cs typeface="Courier New" panose="02070309020205020404" pitchFamily="49" charset="0"/>
              </a:rPr>
              <a:t> [1] "</a:t>
            </a:r>
            <a:r>
              <a:rPr lang="en-US" sz="1200" dirty="0" err="1">
                <a:latin typeface="Courier New" panose="02070309020205020404" pitchFamily="49" charset="0"/>
                <a:cs typeface="Courier New" panose="02070309020205020404" pitchFamily="49" charset="0"/>
              </a:rPr>
              <a:t>readDataframe</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readDOC</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readPDF</a:t>
            </a:r>
            <a:r>
              <a:rPr lang="en-US" sz="1200" dirty="0">
                <a:latin typeface="Courier New" panose="02070309020205020404" pitchFamily="49" charset="0"/>
                <a:cs typeface="Courier New" panose="02070309020205020404" pitchFamily="49" charset="0"/>
              </a:rPr>
              <a:t>"                </a:t>
            </a:r>
          </a:p>
          <a:p>
            <a:r>
              <a:rPr lang="en-US" sz="1200" dirty="0">
                <a:latin typeface="Courier New" panose="02070309020205020404" pitchFamily="49" charset="0"/>
                <a:cs typeface="Courier New" panose="02070309020205020404" pitchFamily="49" charset="0"/>
              </a:rPr>
              <a:t> [4] "</a:t>
            </a:r>
            <a:r>
              <a:rPr lang="en-US" sz="1200" dirty="0" err="1">
                <a:latin typeface="Courier New" panose="02070309020205020404" pitchFamily="49" charset="0"/>
                <a:cs typeface="Courier New" panose="02070309020205020404" pitchFamily="49" charset="0"/>
              </a:rPr>
              <a:t>readPlain</a:t>
            </a:r>
            <a:r>
              <a:rPr lang="en-US" sz="1200" dirty="0">
                <a:latin typeface="Courier New" panose="02070309020205020404" pitchFamily="49" charset="0"/>
                <a:cs typeface="Courier New" panose="02070309020205020404" pitchFamily="49" charset="0"/>
              </a:rPr>
              <a:t>"               "readRCV1"                "readRCV1asPlain"        </a:t>
            </a:r>
          </a:p>
          <a:p>
            <a:r>
              <a:rPr lang="en-US" sz="1200" dirty="0">
                <a:latin typeface="Courier New" panose="02070309020205020404" pitchFamily="49" charset="0"/>
                <a:cs typeface="Courier New" panose="02070309020205020404" pitchFamily="49" charset="0"/>
              </a:rPr>
              <a:t> [7] "readReut21578XML"        "readReut21578XMLasPlain" "</a:t>
            </a:r>
            <a:r>
              <a:rPr lang="en-US" sz="1200" dirty="0" err="1">
                <a:latin typeface="Courier New" panose="02070309020205020404" pitchFamily="49" charset="0"/>
                <a:cs typeface="Courier New" panose="02070309020205020404" pitchFamily="49" charset="0"/>
              </a:rPr>
              <a:t>readTagged</a:t>
            </a:r>
            <a:r>
              <a:rPr lang="en-US" sz="1200" dirty="0">
                <a:latin typeface="Courier New" panose="02070309020205020404" pitchFamily="49" charset="0"/>
                <a:cs typeface="Courier New" panose="02070309020205020404" pitchFamily="49" charset="0"/>
              </a:rPr>
              <a:t>"             </a:t>
            </a:r>
          </a:p>
          <a:p>
            <a:r>
              <a:rPr lang="en-US" sz="1200" dirty="0">
                <a:latin typeface="Courier New" panose="02070309020205020404" pitchFamily="49" charset="0"/>
                <a:cs typeface="Courier New" panose="02070309020205020404" pitchFamily="49" charset="0"/>
              </a:rPr>
              <a:t>[10] "</a:t>
            </a:r>
            <a:r>
              <a:rPr lang="en-US" sz="1200" dirty="0" err="1">
                <a:latin typeface="Courier New" panose="02070309020205020404" pitchFamily="49" charset="0"/>
                <a:cs typeface="Courier New" panose="02070309020205020404" pitchFamily="49" charset="0"/>
              </a:rPr>
              <a:t>readXML</a:t>
            </a:r>
            <a:r>
              <a:rPr lang="en-US" sz="1200" dirty="0">
                <a:latin typeface="Courier New" panose="02070309020205020404" pitchFamily="49" charset="0"/>
                <a:cs typeface="Courier New" panose="02070309020205020404" pitchFamily="49" charset="0"/>
              </a:rPr>
              <a:t>" </a:t>
            </a:r>
          </a:p>
        </p:txBody>
      </p:sp>
      <p:sp>
        <p:nvSpPr>
          <p:cNvPr id="10" name="TextBox 9">
            <a:extLst>
              <a:ext uri="{FF2B5EF4-FFF2-40B4-BE49-F238E27FC236}">
                <a16:creationId xmlns:a16="http://schemas.microsoft.com/office/drawing/2014/main" id="{7887FECB-F0AE-437B-AA24-2C9417BF95DD}"/>
              </a:ext>
            </a:extLst>
          </p:cNvPr>
          <p:cNvSpPr txBox="1"/>
          <p:nvPr/>
        </p:nvSpPr>
        <p:spPr>
          <a:xfrm>
            <a:off x="4181803" y="3740125"/>
            <a:ext cx="7327025" cy="461665"/>
          </a:xfrm>
          <a:prstGeom prst="rect">
            <a:avLst/>
          </a:prstGeom>
          <a:noFill/>
        </p:spPr>
        <p:txBody>
          <a:bodyPr wrap="square">
            <a:spAutoFit/>
          </a:bodyPr>
          <a:lstStyle/>
          <a:p>
            <a:r>
              <a:rPr lang="fr-FR" sz="1200" dirty="0">
                <a:latin typeface="Courier New" panose="02070309020205020404" pitchFamily="49" charset="0"/>
                <a:cs typeface="Courier New" panose="02070309020205020404" pitchFamily="49" charset="0"/>
              </a:rPr>
              <a:t>[1] "</a:t>
            </a:r>
            <a:r>
              <a:rPr lang="fr-FR" sz="1200" dirty="0" err="1">
                <a:latin typeface="Courier New" panose="02070309020205020404" pitchFamily="49" charset="0"/>
                <a:cs typeface="Courier New" panose="02070309020205020404" pitchFamily="49" charset="0"/>
              </a:rPr>
              <a:t>DataframeSource</a:t>
            </a:r>
            <a:r>
              <a:rPr lang="fr-FR" sz="1200" dirty="0">
                <a:latin typeface="Courier New" panose="02070309020205020404" pitchFamily="49" charset="0"/>
                <a:cs typeface="Courier New" panose="02070309020205020404" pitchFamily="49" charset="0"/>
              </a:rPr>
              <a:t>" "</a:t>
            </a:r>
            <a:r>
              <a:rPr lang="fr-FR" sz="1200" dirty="0" err="1">
                <a:latin typeface="Courier New" panose="02070309020205020404" pitchFamily="49" charset="0"/>
                <a:cs typeface="Courier New" panose="02070309020205020404" pitchFamily="49" charset="0"/>
              </a:rPr>
              <a:t>DirSource</a:t>
            </a:r>
            <a:r>
              <a:rPr lang="fr-FR" sz="1200" dirty="0">
                <a:latin typeface="Courier New" panose="02070309020205020404" pitchFamily="49" charset="0"/>
                <a:cs typeface="Courier New" panose="02070309020205020404" pitchFamily="49" charset="0"/>
              </a:rPr>
              <a:t>"       "</a:t>
            </a:r>
            <a:r>
              <a:rPr lang="fr-FR" sz="1200" dirty="0" err="1">
                <a:latin typeface="Courier New" panose="02070309020205020404" pitchFamily="49" charset="0"/>
                <a:cs typeface="Courier New" panose="02070309020205020404" pitchFamily="49" charset="0"/>
              </a:rPr>
              <a:t>URISource</a:t>
            </a:r>
            <a:r>
              <a:rPr lang="fr-FR" sz="1200" dirty="0">
                <a:latin typeface="Courier New" panose="02070309020205020404" pitchFamily="49" charset="0"/>
                <a:cs typeface="Courier New" panose="02070309020205020404" pitchFamily="49" charset="0"/>
              </a:rPr>
              <a:t>"       "</a:t>
            </a:r>
            <a:r>
              <a:rPr lang="fr-FR" sz="1200" dirty="0" err="1">
                <a:latin typeface="Courier New" panose="02070309020205020404" pitchFamily="49" charset="0"/>
                <a:cs typeface="Courier New" panose="02070309020205020404" pitchFamily="49" charset="0"/>
              </a:rPr>
              <a:t>VectorSource</a:t>
            </a:r>
            <a:r>
              <a:rPr lang="fr-FR" sz="1200" dirty="0">
                <a:latin typeface="Courier New" panose="02070309020205020404" pitchFamily="49" charset="0"/>
                <a:cs typeface="Courier New" panose="02070309020205020404" pitchFamily="49" charset="0"/>
              </a:rPr>
              <a:t>"   </a:t>
            </a:r>
          </a:p>
          <a:p>
            <a:r>
              <a:rPr lang="fr-FR" sz="1200" dirty="0">
                <a:latin typeface="Courier New" panose="02070309020205020404" pitchFamily="49" charset="0"/>
                <a:cs typeface="Courier New" panose="02070309020205020404" pitchFamily="49" charset="0"/>
              </a:rPr>
              <a:t>[5] "</a:t>
            </a:r>
            <a:r>
              <a:rPr lang="fr-FR" sz="1200" dirty="0" err="1">
                <a:latin typeface="Courier New" panose="02070309020205020404" pitchFamily="49" charset="0"/>
                <a:cs typeface="Courier New" panose="02070309020205020404" pitchFamily="49" charset="0"/>
              </a:rPr>
              <a:t>XMLSource</a:t>
            </a:r>
            <a:r>
              <a:rPr lang="fr-FR" sz="1200" dirty="0">
                <a:latin typeface="Courier New" panose="02070309020205020404" pitchFamily="49" charset="0"/>
                <a:cs typeface="Courier New" panose="02070309020205020404" pitchFamily="49" charset="0"/>
              </a:rPr>
              <a:t>"       "</a:t>
            </a:r>
            <a:r>
              <a:rPr lang="fr-FR" sz="1200" dirty="0" err="1">
                <a:latin typeface="Courier New" panose="02070309020205020404" pitchFamily="49" charset="0"/>
                <a:cs typeface="Courier New" panose="02070309020205020404" pitchFamily="49" charset="0"/>
              </a:rPr>
              <a:t>ZipSource</a:t>
            </a:r>
            <a:r>
              <a:rPr lang="fr-FR" sz="1200" dirty="0">
                <a:latin typeface="Courier New" panose="02070309020205020404" pitchFamily="49" charset="0"/>
                <a:cs typeface="Courier New" panose="02070309020205020404" pitchFamily="49" charset="0"/>
              </a:rPr>
              <a:t>" </a:t>
            </a:r>
            <a:endParaRPr lang="en-US" sz="12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329781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0CD55F-603C-4D2A-BE44-42317491026A}"/>
              </a:ext>
            </a:extLst>
          </p:cNvPr>
          <p:cNvSpPr>
            <a:spLocks noGrp="1"/>
          </p:cNvSpPr>
          <p:nvPr>
            <p:ph type="title"/>
          </p:nvPr>
        </p:nvSpPr>
        <p:spPr>
          <a:xfrm>
            <a:off x="838200" y="170574"/>
            <a:ext cx="10515600" cy="560705"/>
          </a:xfrm>
        </p:spPr>
        <p:txBody>
          <a:bodyPr>
            <a:normAutofit fontScale="90000"/>
          </a:bodyPr>
          <a:lstStyle/>
          <a:p>
            <a:pPr algn="ctr"/>
            <a:r>
              <a:rPr lang="en-US" altLang="en-US" sz="3600" dirty="0">
                <a:solidFill>
                  <a:srgbClr val="C00000"/>
                </a:solidFill>
                <a:latin typeface="+mn-lt"/>
                <a:ea typeface="Cambria" panose="02040503050406030204" pitchFamily="18" charset="0"/>
              </a:rPr>
              <a:t>Import Texts into R - 3</a:t>
            </a:r>
            <a:endParaRPr lang="en-US" dirty="0">
              <a:solidFill>
                <a:srgbClr val="C00000"/>
              </a:solidFill>
              <a:latin typeface="+mn-lt"/>
            </a:endParaRPr>
          </a:p>
        </p:txBody>
      </p:sp>
      <p:sp>
        <p:nvSpPr>
          <p:cNvPr id="3" name="Content Placeholder 2">
            <a:extLst>
              <a:ext uri="{FF2B5EF4-FFF2-40B4-BE49-F238E27FC236}">
                <a16:creationId xmlns:a16="http://schemas.microsoft.com/office/drawing/2014/main" id="{55001A84-3A36-4927-A44F-2BB39E2B1C33}"/>
              </a:ext>
            </a:extLst>
          </p:cNvPr>
          <p:cNvSpPr>
            <a:spLocks noGrp="1"/>
          </p:cNvSpPr>
          <p:nvPr>
            <p:ph idx="1"/>
          </p:nvPr>
        </p:nvSpPr>
        <p:spPr>
          <a:xfrm>
            <a:off x="838200" y="851339"/>
            <a:ext cx="10515600" cy="5505012"/>
          </a:xfrm>
        </p:spPr>
        <p:txBody>
          <a:bodyPr>
            <a:normAutofit fontScale="47500" lnSpcReduction="20000"/>
          </a:bodyPr>
          <a:lstStyle/>
          <a:p>
            <a:pPr>
              <a:lnSpc>
                <a:spcPct val="120000"/>
              </a:lnSpc>
              <a:spcBef>
                <a:spcPts val="0"/>
              </a:spcBef>
              <a:spcAft>
                <a:spcPts val="600"/>
              </a:spcAft>
            </a:pPr>
            <a:r>
              <a:rPr lang="en-US" sz="3200" dirty="0"/>
              <a:t>As another example, the source </a:t>
            </a:r>
            <a:r>
              <a:rPr lang="en-US" sz="3200" dirty="0" err="1">
                <a:latin typeface="Courier New" panose="02070309020205020404" pitchFamily="49" charset="0"/>
                <a:cs typeface="Courier New" panose="02070309020205020404" pitchFamily="49" charset="0"/>
              </a:rPr>
              <a:t>DirSource</a:t>
            </a:r>
            <a:r>
              <a:rPr lang="en-US" sz="3200" dirty="0"/>
              <a:t> takes a directory and creates an element for each file in the directory; it uses the default reader </a:t>
            </a:r>
            <a:r>
              <a:rPr lang="en-US" sz="3200" dirty="0" err="1">
                <a:latin typeface="Courier New" panose="02070309020205020404" pitchFamily="49" charset="0"/>
                <a:cs typeface="Courier New" panose="02070309020205020404" pitchFamily="49" charset="0"/>
              </a:rPr>
              <a:t>readPlain</a:t>
            </a:r>
            <a:r>
              <a:rPr lang="en-US" sz="3200" dirty="0"/>
              <a:t>. In this case, instead of the elements itself, the </a:t>
            </a:r>
            <a:r>
              <a:rPr lang="en-US" sz="3200" dirty="0" err="1">
                <a:latin typeface="Courier New" panose="02070309020205020404" pitchFamily="49" charset="0"/>
                <a:cs typeface="Courier New" panose="02070309020205020404" pitchFamily="49" charset="0"/>
              </a:rPr>
              <a:t>DirSource</a:t>
            </a:r>
            <a:r>
              <a:rPr lang="en-US" sz="3200" dirty="0"/>
              <a:t> object contains the filenames rather than the elements themselves, and the function </a:t>
            </a:r>
            <a:r>
              <a:rPr lang="en-US" sz="3200" dirty="0" err="1">
                <a:latin typeface="Courier New" panose="02070309020205020404" pitchFamily="49" charset="0"/>
                <a:cs typeface="Courier New" panose="02070309020205020404" pitchFamily="49" charset="0"/>
              </a:rPr>
              <a:t>pGetElem.DirSource</a:t>
            </a:r>
            <a:r>
              <a:rPr lang="en-US" sz="3200" dirty="0">
                <a:latin typeface="Courier New" panose="02070309020205020404" pitchFamily="49" charset="0"/>
                <a:cs typeface="Courier New" panose="02070309020205020404" pitchFamily="49" charset="0"/>
              </a:rPr>
              <a:t> </a:t>
            </a:r>
            <a:r>
              <a:rPr lang="en-US" sz="3200" dirty="0"/>
              <a:t>extracts the relevant information from the files and creates the elements at the time the </a:t>
            </a:r>
            <a:r>
              <a:rPr lang="en-US" sz="3200" dirty="0" err="1">
                <a:latin typeface="Courier New" panose="02070309020205020404" pitchFamily="49" charset="0"/>
                <a:cs typeface="Courier New" panose="02070309020205020404" pitchFamily="49" charset="0"/>
              </a:rPr>
              <a:t>VCorpus</a:t>
            </a:r>
            <a:r>
              <a:rPr lang="en-US" sz="3200" dirty="0"/>
              <a:t> object is created, after which the reader reads each element into a </a:t>
            </a:r>
            <a:r>
              <a:rPr lang="en-US" sz="3200" dirty="0" err="1">
                <a:latin typeface="Courier New" panose="02070309020205020404" pitchFamily="49" charset="0"/>
                <a:cs typeface="Courier New" panose="02070309020205020404" pitchFamily="49" charset="0"/>
              </a:rPr>
              <a:t>plainTextDocument</a:t>
            </a:r>
            <a:r>
              <a:rPr lang="en-US" sz="3200" dirty="0"/>
              <a:t>. Note that </a:t>
            </a:r>
            <a:r>
              <a:rPr lang="en-US" sz="3200" dirty="0" err="1">
                <a:latin typeface="Courier New" panose="02070309020205020404" pitchFamily="49" charset="0"/>
                <a:cs typeface="Courier New" panose="02070309020205020404" pitchFamily="49" charset="0"/>
              </a:rPr>
              <a:t>DirSource</a:t>
            </a:r>
            <a:r>
              <a:rPr lang="en-US" sz="3200" dirty="0"/>
              <a:t> can only handle text files. We use it as follows:</a:t>
            </a:r>
          </a:p>
          <a:p>
            <a:pPr marL="457200" indent="0">
              <a:lnSpc>
                <a:spcPct val="120000"/>
              </a:lnSpc>
              <a:spcBef>
                <a:spcPts val="0"/>
              </a:spcBef>
              <a:spcAft>
                <a:spcPts val="1800"/>
              </a:spcAft>
              <a:buNone/>
            </a:pPr>
            <a:r>
              <a:rPr lang="en-US" sz="3200" dirty="0">
                <a:latin typeface="Courier New" panose="02070309020205020404" pitchFamily="49" charset="0"/>
                <a:cs typeface="Courier New" panose="02070309020205020404" pitchFamily="49" charset="0"/>
              </a:rPr>
              <a:t>co=</a:t>
            </a:r>
            <a:r>
              <a:rPr lang="en-US" sz="3200" dirty="0" err="1">
                <a:latin typeface="Courier New" panose="02070309020205020404" pitchFamily="49" charset="0"/>
                <a:cs typeface="Courier New" panose="02070309020205020404" pitchFamily="49" charset="0"/>
              </a:rPr>
              <a:t>VCorpus</a:t>
            </a:r>
            <a:r>
              <a:rPr lang="en-US" sz="3200" dirty="0">
                <a:latin typeface="Courier New" panose="02070309020205020404" pitchFamily="49" charset="0"/>
                <a:cs typeface="Courier New" panose="02070309020205020404" pitchFamily="49" charset="0"/>
              </a:rPr>
              <a:t>(</a:t>
            </a:r>
            <a:r>
              <a:rPr lang="en-US" sz="3200" dirty="0" err="1">
                <a:latin typeface="Courier New" panose="02070309020205020404" pitchFamily="49" charset="0"/>
                <a:cs typeface="Courier New" panose="02070309020205020404" pitchFamily="49" charset="0"/>
              </a:rPr>
              <a:t>DirSource</a:t>
            </a:r>
            <a:r>
              <a:rPr lang="en-US" sz="3200" dirty="0">
                <a:latin typeface="Courier New" panose="02070309020205020404" pitchFamily="49" charset="0"/>
                <a:cs typeface="Courier New" panose="02070309020205020404" pitchFamily="49" charset="0"/>
              </a:rPr>
              <a:t>(</a:t>
            </a:r>
            <a:r>
              <a:rPr lang="en-US" sz="3200" dirty="0">
                <a:cs typeface="Courier New" panose="02070309020205020404" pitchFamily="49" charset="0"/>
              </a:rPr>
              <a:t>directory name</a:t>
            </a:r>
            <a:r>
              <a:rPr lang="en-US" sz="3200" dirty="0">
                <a:latin typeface="Courier New" panose="02070309020205020404" pitchFamily="49" charset="0"/>
                <a:cs typeface="Courier New" panose="02070309020205020404" pitchFamily="49" charset="0"/>
              </a:rPr>
              <a:t>))</a:t>
            </a:r>
            <a:endParaRPr lang="en-US" sz="3200" dirty="0"/>
          </a:p>
          <a:p>
            <a:pPr>
              <a:lnSpc>
                <a:spcPct val="120000"/>
              </a:lnSpc>
              <a:spcBef>
                <a:spcPts val="0"/>
              </a:spcBef>
              <a:spcAft>
                <a:spcPts val="1800"/>
              </a:spcAft>
            </a:pPr>
            <a:r>
              <a:rPr lang="en-US" sz="3200" dirty="0"/>
              <a:t>We can read text files, word files, and pdf files in via </a:t>
            </a:r>
            <a:r>
              <a:rPr lang="en-US" sz="3200" dirty="0" err="1">
                <a:latin typeface="Courier New" panose="02070309020205020404" pitchFamily="49" charset="0"/>
                <a:cs typeface="Courier New" panose="02070309020205020404" pitchFamily="49" charset="0"/>
              </a:rPr>
              <a:t>readtext</a:t>
            </a:r>
            <a:r>
              <a:rPr lang="en-US" sz="3200" dirty="0"/>
              <a:t>, then use </a:t>
            </a:r>
            <a:r>
              <a:rPr lang="en-US" sz="3200" dirty="0" err="1">
                <a:latin typeface="Courier New" panose="02070309020205020404" pitchFamily="49" charset="0"/>
                <a:cs typeface="Courier New" panose="02070309020205020404" pitchFamily="49" charset="0"/>
              </a:rPr>
              <a:t>DataframeSource</a:t>
            </a:r>
            <a:r>
              <a:rPr lang="en-US" sz="3200" dirty="0"/>
              <a:t> to create the corpus. However, the only metadata we will obtain this way is the filename. If we need more metadata, we will have to update that for each </a:t>
            </a:r>
            <a:r>
              <a:rPr lang="en-US" sz="3200" dirty="0" err="1">
                <a:latin typeface="Courier New" panose="02070309020205020404" pitchFamily="49" charset="0"/>
                <a:cs typeface="Courier New" panose="02070309020205020404" pitchFamily="49" charset="0"/>
              </a:rPr>
              <a:t>plainTextDocument</a:t>
            </a:r>
            <a:r>
              <a:rPr lang="en-US" sz="3200" dirty="0"/>
              <a:t> in the corpus manually.</a:t>
            </a:r>
          </a:p>
          <a:p>
            <a:pPr>
              <a:lnSpc>
                <a:spcPct val="120000"/>
              </a:lnSpc>
              <a:spcBef>
                <a:spcPts val="0"/>
              </a:spcBef>
              <a:spcAft>
                <a:spcPts val="600"/>
              </a:spcAft>
            </a:pPr>
            <a:r>
              <a:rPr lang="en-US" sz="3200" dirty="0"/>
              <a:t>For pdf files we can instead use the </a:t>
            </a:r>
            <a:r>
              <a:rPr lang="en-US" sz="3200" dirty="0" err="1">
                <a:latin typeface="Courier New" panose="02070309020205020404" pitchFamily="49" charset="0"/>
                <a:cs typeface="Courier New" panose="02070309020205020404" pitchFamily="49" charset="0"/>
              </a:rPr>
              <a:t>URISource</a:t>
            </a:r>
            <a:r>
              <a:rPr lang="en-US" sz="3200" dirty="0"/>
              <a:t> with the </a:t>
            </a:r>
            <a:r>
              <a:rPr lang="en-US" sz="3200" dirty="0" err="1">
                <a:latin typeface="Courier New" panose="02070309020205020404" pitchFamily="49" charset="0"/>
                <a:cs typeface="Courier New" panose="02070309020205020404" pitchFamily="49" charset="0"/>
              </a:rPr>
              <a:t>readPDF</a:t>
            </a:r>
            <a:r>
              <a:rPr lang="en-US" sz="3200" dirty="0"/>
              <a:t> reader; this will extract several more metadata items:</a:t>
            </a:r>
          </a:p>
          <a:p>
            <a:pPr marL="457200" indent="0">
              <a:lnSpc>
                <a:spcPct val="120000"/>
              </a:lnSpc>
              <a:spcBef>
                <a:spcPts val="0"/>
              </a:spcBef>
              <a:spcAft>
                <a:spcPts val="1800"/>
              </a:spcAft>
              <a:buNone/>
            </a:pPr>
            <a:r>
              <a:rPr lang="en-US" sz="3200" dirty="0">
                <a:latin typeface="Courier New" panose="02070309020205020404" pitchFamily="49" charset="0"/>
                <a:cs typeface="Courier New" panose="02070309020205020404" pitchFamily="49" charset="0"/>
              </a:rPr>
              <a:t>co=</a:t>
            </a:r>
            <a:r>
              <a:rPr lang="en-US" sz="3200" dirty="0" err="1">
                <a:latin typeface="Courier New" panose="02070309020205020404" pitchFamily="49" charset="0"/>
                <a:cs typeface="Courier New" panose="02070309020205020404" pitchFamily="49" charset="0"/>
              </a:rPr>
              <a:t>VCorpus</a:t>
            </a:r>
            <a:r>
              <a:rPr lang="en-US" sz="3200" dirty="0">
                <a:latin typeface="Courier New" panose="02070309020205020404" pitchFamily="49" charset="0"/>
                <a:cs typeface="Courier New" panose="02070309020205020404" pitchFamily="49" charset="0"/>
              </a:rPr>
              <a:t>(</a:t>
            </a:r>
            <a:r>
              <a:rPr lang="en-US" sz="3200" dirty="0" err="1">
                <a:latin typeface="Courier New" panose="02070309020205020404" pitchFamily="49" charset="0"/>
                <a:cs typeface="Courier New" panose="02070309020205020404" pitchFamily="49" charset="0"/>
              </a:rPr>
              <a:t>URISource</a:t>
            </a:r>
            <a:r>
              <a:rPr lang="en-US" sz="3200" dirty="0">
                <a:latin typeface="Courier New" panose="02070309020205020404" pitchFamily="49" charset="0"/>
                <a:cs typeface="Courier New" panose="02070309020205020404" pitchFamily="49" charset="0"/>
              </a:rPr>
              <a:t>(files),</a:t>
            </a:r>
            <a:r>
              <a:rPr lang="en-US" sz="3200" dirty="0" err="1">
                <a:latin typeface="Courier New" panose="02070309020205020404" pitchFamily="49" charset="0"/>
                <a:cs typeface="Courier New" panose="02070309020205020404" pitchFamily="49" charset="0"/>
              </a:rPr>
              <a:t>readerControl</a:t>
            </a:r>
            <a:r>
              <a:rPr lang="en-US" sz="3200" dirty="0">
                <a:latin typeface="Courier New" panose="02070309020205020404" pitchFamily="49" charset="0"/>
                <a:cs typeface="Courier New" panose="02070309020205020404" pitchFamily="49" charset="0"/>
              </a:rPr>
              <a:t>=list(reader=</a:t>
            </a:r>
            <a:r>
              <a:rPr lang="en-US" sz="3200" dirty="0" err="1">
                <a:latin typeface="Courier New" panose="02070309020205020404" pitchFamily="49" charset="0"/>
                <a:cs typeface="Courier New" panose="02070309020205020404" pitchFamily="49" charset="0"/>
              </a:rPr>
              <a:t>readPDF</a:t>
            </a:r>
            <a:r>
              <a:rPr lang="en-US" sz="3200" dirty="0">
                <a:latin typeface="Courier New" panose="02070309020205020404" pitchFamily="49" charset="0"/>
                <a:cs typeface="Courier New" panose="02070309020205020404" pitchFamily="49" charset="0"/>
              </a:rPr>
              <a:t>))</a:t>
            </a:r>
          </a:p>
          <a:p>
            <a:pPr>
              <a:lnSpc>
                <a:spcPct val="120000"/>
              </a:lnSpc>
              <a:spcBef>
                <a:spcPts val="0"/>
              </a:spcBef>
              <a:spcAft>
                <a:spcPts val="600"/>
              </a:spcAft>
            </a:pPr>
            <a:r>
              <a:rPr lang="en-US" sz="3200" dirty="0"/>
              <a:t>If we have a vector with texts in R, we can create a corpus using </a:t>
            </a:r>
            <a:r>
              <a:rPr lang="en-US" sz="3200" dirty="0" err="1">
                <a:latin typeface="Courier New" panose="02070309020205020404" pitchFamily="49" charset="0"/>
                <a:cs typeface="Courier New" panose="02070309020205020404" pitchFamily="49" charset="0"/>
              </a:rPr>
              <a:t>VectorSource</a:t>
            </a:r>
            <a:r>
              <a:rPr lang="en-US" sz="3200" dirty="0"/>
              <a:t>. All required metadata in this case will need to be updated manually:</a:t>
            </a:r>
          </a:p>
          <a:p>
            <a:pPr marL="457200" indent="0">
              <a:lnSpc>
                <a:spcPct val="120000"/>
              </a:lnSpc>
              <a:spcBef>
                <a:spcPts val="0"/>
              </a:spcBef>
              <a:spcAft>
                <a:spcPts val="1800"/>
              </a:spcAft>
              <a:buNone/>
            </a:pPr>
            <a:r>
              <a:rPr lang="en-US" sz="3200" dirty="0">
                <a:latin typeface="Courier New" panose="02070309020205020404" pitchFamily="49" charset="0"/>
                <a:cs typeface="Courier New" panose="02070309020205020404" pitchFamily="49" charset="0"/>
              </a:rPr>
              <a:t>co=</a:t>
            </a:r>
            <a:r>
              <a:rPr lang="en-US" sz="3200" dirty="0" err="1">
                <a:latin typeface="Courier New" panose="02070309020205020404" pitchFamily="49" charset="0"/>
                <a:cs typeface="Courier New" panose="02070309020205020404" pitchFamily="49" charset="0"/>
              </a:rPr>
              <a:t>VCorpus</a:t>
            </a:r>
            <a:r>
              <a:rPr lang="en-US" sz="3200" dirty="0">
                <a:latin typeface="Courier New" panose="02070309020205020404" pitchFamily="49" charset="0"/>
                <a:cs typeface="Courier New" panose="02070309020205020404" pitchFamily="49" charset="0"/>
              </a:rPr>
              <a:t>(</a:t>
            </a:r>
            <a:r>
              <a:rPr lang="en-US" sz="3200" dirty="0" err="1">
                <a:latin typeface="Courier New" panose="02070309020205020404" pitchFamily="49" charset="0"/>
                <a:cs typeface="Courier New" panose="02070309020205020404" pitchFamily="49" charset="0"/>
              </a:rPr>
              <a:t>VectorSource</a:t>
            </a:r>
            <a:r>
              <a:rPr lang="en-US" sz="3200" dirty="0">
                <a:latin typeface="Courier New" panose="02070309020205020404" pitchFamily="49" charset="0"/>
                <a:cs typeface="Courier New" panose="02070309020205020404" pitchFamily="49" charset="0"/>
              </a:rPr>
              <a:t>(</a:t>
            </a:r>
            <a:r>
              <a:rPr lang="en-US" sz="3200" dirty="0">
                <a:cs typeface="Courier New" panose="02070309020205020404" pitchFamily="49" charset="0"/>
              </a:rPr>
              <a:t>vector name</a:t>
            </a:r>
            <a:r>
              <a:rPr lang="en-US" sz="3200" dirty="0">
                <a:latin typeface="Courier New" panose="02070309020205020404" pitchFamily="49" charset="0"/>
                <a:cs typeface="Courier New" panose="02070309020205020404" pitchFamily="49" charset="0"/>
              </a:rPr>
              <a:t>))</a:t>
            </a:r>
          </a:p>
          <a:p>
            <a:pPr>
              <a:lnSpc>
                <a:spcPct val="120000"/>
              </a:lnSpc>
              <a:spcBef>
                <a:spcPts val="0"/>
              </a:spcBef>
              <a:spcAft>
                <a:spcPts val="600"/>
              </a:spcAft>
            </a:pPr>
            <a:r>
              <a:rPr lang="en-US" sz="3200" dirty="0"/>
              <a:t>For Reuters XML files, we can read the information in via </a:t>
            </a:r>
            <a:r>
              <a:rPr lang="en-US" sz="3200" dirty="0" err="1">
                <a:latin typeface="Courier New" panose="02070309020205020404" pitchFamily="49" charset="0"/>
                <a:cs typeface="Courier New" panose="02070309020205020404" pitchFamily="49" charset="0"/>
              </a:rPr>
              <a:t>DirSource</a:t>
            </a:r>
            <a:r>
              <a:rPr lang="en-US" sz="3200" dirty="0"/>
              <a:t> with the reader </a:t>
            </a:r>
            <a:r>
              <a:rPr lang="en-US" sz="3200" dirty="0">
                <a:latin typeface="Courier New" panose="02070309020205020404" pitchFamily="49" charset="0"/>
                <a:cs typeface="Courier New" panose="02070309020205020404" pitchFamily="49" charset="0"/>
              </a:rPr>
              <a:t>readReut21578XMLasPlain</a:t>
            </a:r>
            <a:r>
              <a:rPr lang="en-US" sz="3200" dirty="0"/>
              <a:t>:</a:t>
            </a:r>
          </a:p>
          <a:p>
            <a:pPr marL="457200" indent="0">
              <a:lnSpc>
                <a:spcPct val="120000"/>
              </a:lnSpc>
              <a:spcBef>
                <a:spcPts val="0"/>
              </a:spcBef>
              <a:buNone/>
            </a:pPr>
            <a:r>
              <a:rPr lang="en-US" sz="3200" dirty="0">
                <a:latin typeface="Courier New" panose="02070309020205020404" pitchFamily="49" charset="0"/>
                <a:cs typeface="Courier New" panose="02070309020205020404" pitchFamily="49" charset="0"/>
              </a:rPr>
              <a:t>co=</a:t>
            </a:r>
            <a:r>
              <a:rPr lang="en-US" sz="3200" dirty="0" err="1">
                <a:latin typeface="Courier New" panose="02070309020205020404" pitchFamily="49" charset="0"/>
                <a:cs typeface="Courier New" panose="02070309020205020404" pitchFamily="49" charset="0"/>
              </a:rPr>
              <a:t>VCorpus</a:t>
            </a:r>
            <a:r>
              <a:rPr lang="en-US" sz="3200" dirty="0">
                <a:latin typeface="Courier New" panose="02070309020205020404" pitchFamily="49" charset="0"/>
                <a:cs typeface="Courier New" panose="02070309020205020404" pitchFamily="49" charset="0"/>
              </a:rPr>
              <a:t>(</a:t>
            </a:r>
            <a:r>
              <a:rPr lang="en-US" sz="3200" dirty="0" err="1">
                <a:latin typeface="Courier New" panose="02070309020205020404" pitchFamily="49" charset="0"/>
                <a:cs typeface="Courier New" panose="02070309020205020404" pitchFamily="49" charset="0"/>
              </a:rPr>
              <a:t>DirSource</a:t>
            </a:r>
            <a:r>
              <a:rPr lang="en-US" sz="3200" dirty="0">
                <a:latin typeface="Courier New" panose="02070309020205020404" pitchFamily="49" charset="0"/>
                <a:cs typeface="Courier New" panose="02070309020205020404" pitchFamily="49" charset="0"/>
              </a:rPr>
              <a:t>(</a:t>
            </a:r>
            <a:r>
              <a:rPr lang="en-US" sz="3200" dirty="0">
                <a:cs typeface="Courier New" panose="02070309020205020404" pitchFamily="49" charset="0"/>
              </a:rPr>
              <a:t>directory name</a:t>
            </a:r>
            <a:r>
              <a:rPr lang="en-US" sz="3200" dirty="0">
                <a:latin typeface="Courier New" panose="02070309020205020404" pitchFamily="49" charset="0"/>
                <a:cs typeface="Courier New" panose="02070309020205020404" pitchFamily="49" charset="0"/>
              </a:rPr>
              <a:t>, mode = "binary"),</a:t>
            </a:r>
          </a:p>
          <a:p>
            <a:pPr marL="457200" indent="0">
              <a:lnSpc>
                <a:spcPct val="120000"/>
              </a:lnSpc>
              <a:spcBef>
                <a:spcPts val="0"/>
              </a:spcBef>
              <a:spcAft>
                <a:spcPts val="1800"/>
              </a:spcAft>
              <a:buNone/>
            </a:pPr>
            <a:r>
              <a:rPr lang="en-US" sz="3200" dirty="0">
                <a:latin typeface="Courier New" panose="02070309020205020404" pitchFamily="49" charset="0"/>
                <a:cs typeface="Courier New" panose="02070309020205020404" pitchFamily="49" charset="0"/>
              </a:rPr>
              <a:t>           </a:t>
            </a:r>
            <a:r>
              <a:rPr lang="en-US" sz="3200" dirty="0" err="1">
                <a:latin typeface="Courier New" panose="02070309020205020404" pitchFamily="49" charset="0"/>
                <a:cs typeface="Courier New" panose="02070309020205020404" pitchFamily="49" charset="0"/>
              </a:rPr>
              <a:t>readerControl</a:t>
            </a:r>
            <a:r>
              <a:rPr lang="en-US" sz="3200" dirty="0">
                <a:latin typeface="Courier New" panose="02070309020205020404" pitchFamily="49" charset="0"/>
                <a:cs typeface="Courier New" panose="02070309020205020404" pitchFamily="49" charset="0"/>
              </a:rPr>
              <a:t> = list(reader = readReut21578XMLasPlain))</a:t>
            </a:r>
          </a:p>
          <a:p>
            <a:pPr>
              <a:lnSpc>
                <a:spcPct val="120000"/>
              </a:lnSpc>
              <a:spcBef>
                <a:spcPts val="0"/>
              </a:spcBef>
              <a:spcAft>
                <a:spcPts val="1800"/>
              </a:spcAft>
            </a:pPr>
            <a:endParaRPr lang="en-US" sz="3200" dirty="0"/>
          </a:p>
          <a:p>
            <a:pPr>
              <a:lnSpc>
                <a:spcPct val="120000"/>
              </a:lnSpc>
              <a:spcBef>
                <a:spcPts val="0"/>
              </a:spcBef>
              <a:spcAft>
                <a:spcPts val="1800"/>
              </a:spcAft>
            </a:pPr>
            <a:endParaRPr lang="en-US" sz="3200" dirty="0"/>
          </a:p>
          <a:p>
            <a:pPr marL="0" indent="0">
              <a:lnSpc>
                <a:spcPct val="120000"/>
              </a:lnSpc>
              <a:spcBef>
                <a:spcPts val="0"/>
              </a:spcBef>
              <a:spcAft>
                <a:spcPts val="1800"/>
              </a:spcAft>
              <a:buNone/>
            </a:pPr>
            <a:endParaRPr lang="en-US" sz="3200" dirty="0"/>
          </a:p>
          <a:p>
            <a:pPr>
              <a:lnSpc>
                <a:spcPct val="120000"/>
              </a:lnSpc>
              <a:spcBef>
                <a:spcPts val="0"/>
              </a:spcBef>
              <a:spcAft>
                <a:spcPts val="1800"/>
              </a:spcAft>
            </a:pPr>
            <a:endParaRPr lang="en-US" sz="3200" dirty="0"/>
          </a:p>
          <a:p>
            <a:pPr>
              <a:lnSpc>
                <a:spcPct val="120000"/>
              </a:lnSpc>
              <a:spcBef>
                <a:spcPts val="0"/>
              </a:spcBef>
              <a:spcAft>
                <a:spcPts val="1800"/>
              </a:spcAft>
            </a:pPr>
            <a:endParaRPr lang="en-US" sz="3200" dirty="0"/>
          </a:p>
        </p:txBody>
      </p:sp>
      <p:sp>
        <p:nvSpPr>
          <p:cNvPr id="4" name="Slide Number Placeholder 3">
            <a:extLst>
              <a:ext uri="{FF2B5EF4-FFF2-40B4-BE49-F238E27FC236}">
                <a16:creationId xmlns:a16="http://schemas.microsoft.com/office/drawing/2014/main" id="{2DD993BF-46A8-403E-AEA6-02C1B044F423}"/>
              </a:ext>
            </a:extLst>
          </p:cNvPr>
          <p:cNvSpPr>
            <a:spLocks noGrp="1"/>
          </p:cNvSpPr>
          <p:nvPr>
            <p:ph type="sldNum" sz="quarter" idx="12"/>
          </p:nvPr>
        </p:nvSpPr>
        <p:spPr/>
        <p:txBody>
          <a:bodyPr/>
          <a:lstStyle/>
          <a:p>
            <a:fld id="{8D956734-1AD8-4A7A-BF67-E0F0EDC2D14D}" type="slidenum">
              <a:rPr lang="en-US" smtClean="0"/>
              <a:pPr/>
              <a:t>7</a:t>
            </a:fld>
            <a:endParaRPr lang="en-US"/>
          </a:p>
        </p:txBody>
      </p:sp>
    </p:spTree>
    <p:extLst>
      <p:ext uri="{BB962C8B-B14F-4D97-AF65-F5344CB8AC3E}">
        <p14:creationId xmlns:p14="http://schemas.microsoft.com/office/powerpoint/2010/main" val="24408314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0CD55F-603C-4D2A-BE44-42317491026A}"/>
              </a:ext>
            </a:extLst>
          </p:cNvPr>
          <p:cNvSpPr>
            <a:spLocks noGrp="1"/>
          </p:cNvSpPr>
          <p:nvPr>
            <p:ph type="title"/>
          </p:nvPr>
        </p:nvSpPr>
        <p:spPr>
          <a:xfrm>
            <a:off x="838200" y="82254"/>
            <a:ext cx="10515600" cy="560705"/>
          </a:xfrm>
        </p:spPr>
        <p:txBody>
          <a:bodyPr>
            <a:normAutofit fontScale="90000"/>
          </a:bodyPr>
          <a:lstStyle/>
          <a:p>
            <a:pPr algn="ctr"/>
            <a:r>
              <a:rPr lang="en-US" altLang="en-US" sz="3600" dirty="0">
                <a:solidFill>
                  <a:srgbClr val="C00000"/>
                </a:solidFill>
                <a:latin typeface="+mn-lt"/>
                <a:ea typeface="Cambria" panose="02040503050406030204" pitchFamily="18" charset="0"/>
              </a:rPr>
              <a:t>Import Texts into R - 3</a:t>
            </a:r>
            <a:endParaRPr lang="en-US" dirty="0">
              <a:solidFill>
                <a:srgbClr val="C00000"/>
              </a:solidFill>
              <a:latin typeface="+mn-lt"/>
            </a:endParaRPr>
          </a:p>
        </p:txBody>
      </p:sp>
      <p:sp>
        <p:nvSpPr>
          <p:cNvPr id="3" name="Content Placeholder 2">
            <a:extLst>
              <a:ext uri="{FF2B5EF4-FFF2-40B4-BE49-F238E27FC236}">
                <a16:creationId xmlns:a16="http://schemas.microsoft.com/office/drawing/2014/main" id="{55001A84-3A36-4927-A44F-2BB39E2B1C33}"/>
              </a:ext>
            </a:extLst>
          </p:cNvPr>
          <p:cNvSpPr>
            <a:spLocks noGrp="1"/>
          </p:cNvSpPr>
          <p:nvPr>
            <p:ph idx="1"/>
          </p:nvPr>
        </p:nvSpPr>
        <p:spPr>
          <a:xfrm>
            <a:off x="838200" y="592235"/>
            <a:ext cx="10515600" cy="6043695"/>
          </a:xfrm>
        </p:spPr>
        <p:txBody>
          <a:bodyPr>
            <a:normAutofit fontScale="47500" lnSpcReduction="20000"/>
          </a:bodyPr>
          <a:lstStyle/>
          <a:p>
            <a:pPr>
              <a:lnSpc>
                <a:spcPct val="120000"/>
              </a:lnSpc>
              <a:spcBef>
                <a:spcPts val="0"/>
              </a:spcBef>
              <a:spcAft>
                <a:spcPts val="1800"/>
              </a:spcAft>
            </a:pPr>
            <a:r>
              <a:rPr lang="en-US" sz="3200" dirty="0"/>
              <a:t>When we wish to create more meta information at the time we create the corpus, we need to write our own source, reader, and a function called </a:t>
            </a:r>
            <a:r>
              <a:rPr lang="en-US" sz="3200" dirty="0" err="1">
                <a:latin typeface="Courier New" panose="02070309020205020404" pitchFamily="49" charset="0"/>
                <a:cs typeface="Courier New" panose="02070309020205020404" pitchFamily="49" charset="0"/>
              </a:rPr>
              <a:t>getElem</a:t>
            </a:r>
            <a:r>
              <a:rPr lang="en-US" sz="3200" dirty="0"/>
              <a:t> that obtains the next element for the new source. </a:t>
            </a:r>
          </a:p>
          <a:p>
            <a:pPr>
              <a:lnSpc>
                <a:spcPct val="120000"/>
              </a:lnSpc>
              <a:spcBef>
                <a:spcPts val="0"/>
              </a:spcBef>
              <a:spcAft>
                <a:spcPts val="1800"/>
              </a:spcAft>
            </a:pPr>
            <a:r>
              <a:rPr lang="en-US" sz="3200" dirty="0"/>
              <a:t>PubMed is a bibliographical database that contains millions of medical publications. It allows us to extract abstracts and other related information for all publications that fulfill a set of search criteria, which may be stored in a PubMed file. In this case we have only one file that contains many texts (the texts being the abstracts) as well as other related information for each. For this case, there is no standard method that can be used to extract the information, so I created my own.</a:t>
            </a:r>
          </a:p>
          <a:p>
            <a:pPr>
              <a:lnSpc>
                <a:spcPct val="120000"/>
              </a:lnSpc>
              <a:spcBef>
                <a:spcPts val="0"/>
              </a:spcBef>
              <a:spcAft>
                <a:spcPts val="600"/>
              </a:spcAft>
            </a:pPr>
            <a:r>
              <a:rPr lang="en-US" sz="3200" dirty="0"/>
              <a:t>I created a function called </a:t>
            </a:r>
            <a:r>
              <a:rPr lang="en-US" sz="3200" dirty="0" err="1">
                <a:latin typeface="Courier New" panose="02070309020205020404" pitchFamily="49" charset="0"/>
                <a:cs typeface="Courier New" panose="02070309020205020404" pitchFamily="49" charset="0"/>
              </a:rPr>
              <a:t>toDataFrame</a:t>
            </a:r>
            <a:r>
              <a:rPr lang="en-US" sz="3200" dirty="0"/>
              <a:t>, which takes as input such a PubMed file and creates a data frame with a row for each publication, consisting of information for the following variables:</a:t>
            </a:r>
          </a:p>
          <a:p>
            <a:pPr marL="457200" indent="0">
              <a:lnSpc>
                <a:spcPct val="120000"/>
              </a:lnSpc>
              <a:spcBef>
                <a:spcPts val="0"/>
              </a:spcBef>
              <a:spcAft>
                <a:spcPts val="1800"/>
              </a:spcAft>
              <a:buNone/>
            </a:pPr>
            <a:r>
              <a:rPr lang="en-US" sz="3200" dirty="0">
                <a:latin typeface="Courier New" panose="02070309020205020404" pitchFamily="49" charset="0"/>
                <a:cs typeface="Courier New" panose="02070309020205020404" pitchFamily="49" charset="0"/>
              </a:rPr>
              <a:t>names(df)</a:t>
            </a:r>
            <a:endParaRPr lang="en-US" sz="3200" dirty="0"/>
          </a:p>
          <a:p>
            <a:pPr>
              <a:lnSpc>
                <a:spcPct val="120000"/>
              </a:lnSpc>
              <a:spcBef>
                <a:spcPts val="0"/>
              </a:spcBef>
              <a:spcAft>
                <a:spcPts val="600"/>
              </a:spcAft>
            </a:pPr>
            <a:r>
              <a:rPr lang="en-US" sz="3200" dirty="0"/>
              <a:t>In order to create a corpus with a </a:t>
            </a:r>
            <a:r>
              <a:rPr lang="en-US" sz="3200" dirty="0" err="1">
                <a:latin typeface="Courier New" panose="02070309020205020404" pitchFamily="49" charset="0"/>
                <a:cs typeface="Courier New" panose="02070309020205020404" pitchFamily="49" charset="0"/>
              </a:rPr>
              <a:t>plainTextDocument</a:t>
            </a:r>
            <a:r>
              <a:rPr lang="en-US" sz="3200" dirty="0"/>
              <a:t> for each row in this dataframe with the abstract as the text and the other information in the row as its metadata, I wrote the following functions: </a:t>
            </a:r>
            <a:r>
              <a:rPr lang="en-US" sz="3200" dirty="0" err="1">
                <a:latin typeface="Courier New" panose="02070309020205020404" pitchFamily="49" charset="0"/>
                <a:cs typeface="Courier New" panose="02070309020205020404" pitchFamily="49" charset="0"/>
              </a:rPr>
              <a:t>PubMedSource</a:t>
            </a:r>
            <a:r>
              <a:rPr lang="en-US" sz="3200" dirty="0"/>
              <a:t>, </a:t>
            </a:r>
            <a:r>
              <a:rPr lang="en-US" sz="3200" dirty="0" err="1">
                <a:latin typeface="Courier New" panose="02070309020205020404" pitchFamily="49" charset="0"/>
                <a:cs typeface="Courier New" panose="02070309020205020404" pitchFamily="49" charset="0"/>
              </a:rPr>
              <a:t>readPub</a:t>
            </a:r>
            <a:r>
              <a:rPr lang="en-US" sz="3200" dirty="0"/>
              <a:t>, and </a:t>
            </a:r>
            <a:r>
              <a:rPr lang="en-US" sz="3200" dirty="0" err="1">
                <a:latin typeface="Courier New" panose="02070309020205020404" pitchFamily="49" charset="0"/>
                <a:cs typeface="Courier New" panose="02070309020205020404" pitchFamily="49" charset="0"/>
              </a:rPr>
              <a:t>getElem.PubMedSource</a:t>
            </a:r>
            <a:r>
              <a:rPr lang="en-US" sz="3200" dirty="0"/>
              <a:t>. Those functions can be used to create a corpus with information about publications that fulfill any search criteria in PubMed as follows:</a:t>
            </a:r>
          </a:p>
          <a:p>
            <a:pPr marL="461963" indent="0">
              <a:lnSpc>
                <a:spcPct val="120000"/>
              </a:lnSpc>
              <a:spcBef>
                <a:spcPts val="0"/>
              </a:spcBef>
              <a:spcAft>
                <a:spcPts val="1800"/>
              </a:spcAft>
              <a:buNone/>
            </a:pPr>
            <a:r>
              <a:rPr lang="en-US" sz="3200" dirty="0">
                <a:latin typeface="Courier New" panose="02070309020205020404" pitchFamily="49" charset="0"/>
                <a:cs typeface="Courier New" panose="02070309020205020404" pitchFamily="49" charset="0"/>
              </a:rPr>
              <a:t>co=</a:t>
            </a:r>
            <a:r>
              <a:rPr lang="en-US" sz="3200" dirty="0" err="1">
                <a:latin typeface="Courier New" panose="02070309020205020404" pitchFamily="49" charset="0"/>
                <a:cs typeface="Courier New" panose="02070309020205020404" pitchFamily="49" charset="0"/>
              </a:rPr>
              <a:t>VCorpus</a:t>
            </a:r>
            <a:r>
              <a:rPr lang="en-US" sz="3200" dirty="0">
                <a:latin typeface="Courier New" panose="02070309020205020404" pitchFamily="49" charset="0"/>
                <a:cs typeface="Courier New" panose="02070309020205020404" pitchFamily="49" charset="0"/>
              </a:rPr>
              <a:t>(</a:t>
            </a:r>
            <a:r>
              <a:rPr lang="en-US" sz="3200" dirty="0" err="1">
                <a:latin typeface="Courier New" panose="02070309020205020404" pitchFamily="49" charset="0"/>
                <a:cs typeface="Courier New" panose="02070309020205020404" pitchFamily="49" charset="0"/>
              </a:rPr>
              <a:t>PubMedSource</a:t>
            </a:r>
            <a:r>
              <a:rPr lang="en-US" sz="3200" dirty="0">
                <a:latin typeface="Courier New" panose="02070309020205020404" pitchFamily="49" charset="0"/>
                <a:cs typeface="Courier New" panose="02070309020205020404" pitchFamily="49" charset="0"/>
              </a:rPr>
              <a:t>(</a:t>
            </a:r>
            <a:r>
              <a:rPr lang="en-US" sz="3200" dirty="0" err="1">
                <a:latin typeface="Courier New" panose="02070309020205020404" pitchFamily="49" charset="0"/>
                <a:cs typeface="Courier New" panose="02070309020205020404" pitchFamily="49" charset="0"/>
              </a:rPr>
              <a:t>toDataFrame</a:t>
            </a:r>
            <a:r>
              <a:rPr lang="en-US" sz="3200" dirty="0">
                <a:latin typeface="Courier New" panose="02070309020205020404" pitchFamily="49" charset="0"/>
                <a:cs typeface="Courier New" panose="02070309020205020404" pitchFamily="49" charset="0"/>
              </a:rPr>
              <a:t>(</a:t>
            </a:r>
            <a:r>
              <a:rPr lang="en-US" sz="3200" dirty="0">
                <a:cs typeface="Courier New" panose="02070309020205020404" pitchFamily="49" charset="0"/>
              </a:rPr>
              <a:t>path to the PubMed file</a:t>
            </a:r>
            <a:r>
              <a:rPr lang="en-US" sz="3200" dirty="0">
                <a:latin typeface="Courier New" panose="02070309020205020404" pitchFamily="49" charset="0"/>
                <a:cs typeface="Courier New" panose="02070309020205020404" pitchFamily="49" charset="0"/>
              </a:rPr>
              <a:t>)))</a:t>
            </a:r>
          </a:p>
          <a:p>
            <a:pPr>
              <a:lnSpc>
                <a:spcPct val="120000"/>
              </a:lnSpc>
              <a:spcBef>
                <a:spcPts val="0"/>
              </a:spcBef>
              <a:spcAft>
                <a:spcPts val="1800"/>
              </a:spcAft>
            </a:pPr>
            <a:r>
              <a:rPr lang="en-US" sz="3200" dirty="0"/>
              <a:t>If you have a different source you would like to extract text data from, please check out these functions, and if you wish you can contact me to help you write your own functions that will create a corpus with information for that source.</a:t>
            </a:r>
          </a:p>
          <a:p>
            <a:pPr>
              <a:lnSpc>
                <a:spcPct val="120000"/>
              </a:lnSpc>
              <a:spcBef>
                <a:spcPts val="0"/>
              </a:spcBef>
              <a:spcAft>
                <a:spcPts val="600"/>
              </a:spcAft>
            </a:pPr>
            <a:r>
              <a:rPr lang="en-US" sz="3200" dirty="0"/>
              <a:t>To obtain additional information about the </a:t>
            </a:r>
            <a:r>
              <a:rPr lang="en-US" sz="3200" dirty="0">
                <a:latin typeface="Courier New" panose="02070309020205020404" pitchFamily="49" charset="0"/>
                <a:cs typeface="Courier New" panose="02070309020205020404" pitchFamily="49" charset="0"/>
              </a:rPr>
              <a:t>tm</a:t>
            </a:r>
            <a:r>
              <a:rPr lang="en-US" sz="3200" dirty="0"/>
              <a:t> and </a:t>
            </a:r>
            <a:r>
              <a:rPr lang="en-US" sz="3200" dirty="0" err="1">
                <a:latin typeface="Courier New" panose="02070309020205020404" pitchFamily="49" charset="0"/>
                <a:cs typeface="Courier New" panose="02070309020205020404" pitchFamily="49" charset="0"/>
              </a:rPr>
              <a:t>readtext</a:t>
            </a:r>
            <a:r>
              <a:rPr lang="en-US" sz="3200" dirty="0"/>
              <a:t> packages, enter the following commands in R:</a:t>
            </a:r>
          </a:p>
          <a:p>
            <a:pPr marL="461963" indent="0">
              <a:lnSpc>
                <a:spcPct val="120000"/>
              </a:lnSpc>
              <a:spcBef>
                <a:spcPts val="0"/>
              </a:spcBef>
              <a:buNone/>
            </a:pPr>
            <a:r>
              <a:rPr lang="en-US" sz="3200" dirty="0">
                <a:latin typeface="Courier New" panose="02070309020205020404" pitchFamily="49" charset="0"/>
                <a:cs typeface="Courier New" panose="02070309020205020404" pitchFamily="49" charset="0"/>
              </a:rPr>
              <a:t>library(help="tm")</a:t>
            </a:r>
          </a:p>
          <a:p>
            <a:pPr marL="461963" indent="0">
              <a:lnSpc>
                <a:spcPct val="120000"/>
              </a:lnSpc>
              <a:spcBef>
                <a:spcPts val="0"/>
              </a:spcBef>
              <a:buNone/>
            </a:pPr>
            <a:r>
              <a:rPr lang="en-US" sz="3200" dirty="0">
                <a:latin typeface="Courier New" panose="02070309020205020404" pitchFamily="49" charset="0"/>
                <a:cs typeface="Courier New" panose="02070309020205020404" pitchFamily="49" charset="0"/>
              </a:rPr>
              <a:t>vignette("tm")</a:t>
            </a:r>
          </a:p>
          <a:p>
            <a:pPr marL="461963" indent="0">
              <a:lnSpc>
                <a:spcPct val="120000"/>
              </a:lnSpc>
              <a:spcBef>
                <a:spcPts val="0"/>
              </a:spcBef>
              <a:spcAft>
                <a:spcPts val="1800"/>
              </a:spcAft>
              <a:buNone/>
            </a:pPr>
            <a:r>
              <a:rPr lang="en-US" sz="3200" dirty="0">
                <a:latin typeface="Courier New" panose="02070309020205020404" pitchFamily="49" charset="0"/>
                <a:cs typeface="Courier New" panose="02070309020205020404" pitchFamily="49" charset="0"/>
              </a:rPr>
              <a:t>vignette("</a:t>
            </a:r>
            <a:r>
              <a:rPr lang="en-US" sz="3200" dirty="0" err="1">
                <a:latin typeface="Courier New" panose="02070309020205020404" pitchFamily="49" charset="0"/>
                <a:cs typeface="Courier New" panose="02070309020205020404" pitchFamily="49" charset="0"/>
              </a:rPr>
              <a:t>readtext_vignette</a:t>
            </a:r>
            <a:r>
              <a:rPr lang="en-US" sz="3200" dirty="0">
                <a:latin typeface="Courier New" panose="02070309020205020404" pitchFamily="49" charset="0"/>
                <a:cs typeface="Courier New" panose="02070309020205020404" pitchFamily="49" charset="0"/>
              </a:rPr>
              <a:t>")</a:t>
            </a:r>
          </a:p>
        </p:txBody>
      </p:sp>
      <p:sp>
        <p:nvSpPr>
          <p:cNvPr id="4" name="Slide Number Placeholder 3">
            <a:extLst>
              <a:ext uri="{FF2B5EF4-FFF2-40B4-BE49-F238E27FC236}">
                <a16:creationId xmlns:a16="http://schemas.microsoft.com/office/drawing/2014/main" id="{2DD993BF-46A8-403E-AEA6-02C1B044F423}"/>
              </a:ext>
            </a:extLst>
          </p:cNvPr>
          <p:cNvSpPr>
            <a:spLocks noGrp="1"/>
          </p:cNvSpPr>
          <p:nvPr>
            <p:ph type="sldNum" sz="quarter" idx="12"/>
          </p:nvPr>
        </p:nvSpPr>
        <p:spPr/>
        <p:txBody>
          <a:bodyPr/>
          <a:lstStyle/>
          <a:p>
            <a:fld id="{8D956734-1AD8-4A7A-BF67-E0F0EDC2D14D}" type="slidenum">
              <a:rPr lang="en-US" smtClean="0"/>
              <a:pPr/>
              <a:t>8</a:t>
            </a:fld>
            <a:endParaRPr lang="en-US"/>
          </a:p>
        </p:txBody>
      </p:sp>
      <p:sp>
        <p:nvSpPr>
          <p:cNvPr id="8" name="TextBox 7">
            <a:extLst>
              <a:ext uri="{FF2B5EF4-FFF2-40B4-BE49-F238E27FC236}">
                <a16:creationId xmlns:a16="http://schemas.microsoft.com/office/drawing/2014/main" id="{D283D36C-BDFC-46A8-BDAF-013E5A373E80}"/>
              </a:ext>
            </a:extLst>
          </p:cNvPr>
          <p:cNvSpPr txBox="1"/>
          <p:nvPr/>
        </p:nvSpPr>
        <p:spPr>
          <a:xfrm>
            <a:off x="3302837" y="2954918"/>
            <a:ext cx="6175992" cy="307777"/>
          </a:xfrm>
          <a:prstGeom prst="rect">
            <a:avLst/>
          </a:prstGeom>
          <a:noFill/>
        </p:spPr>
        <p:txBody>
          <a:bodyPr wrap="square">
            <a:spAutoFit/>
          </a:bodyPr>
          <a:lstStyle/>
          <a:p>
            <a:r>
              <a:rPr lang="en-US" sz="1400" dirty="0">
                <a:latin typeface="Courier New" panose="02070309020205020404" pitchFamily="49" charset="0"/>
                <a:cs typeface="Courier New" panose="02070309020205020404" pitchFamily="49" charset="0"/>
              </a:rPr>
              <a:t>[1] "PMID"     "Date"     "Title"    "Abstract" "Author"</a:t>
            </a:r>
          </a:p>
        </p:txBody>
      </p:sp>
    </p:spTree>
    <p:extLst>
      <p:ext uri="{BB962C8B-B14F-4D97-AF65-F5344CB8AC3E}">
        <p14:creationId xmlns:p14="http://schemas.microsoft.com/office/powerpoint/2010/main" val="36962710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0CD55F-603C-4D2A-BE44-42317491026A}"/>
              </a:ext>
            </a:extLst>
          </p:cNvPr>
          <p:cNvSpPr>
            <a:spLocks noGrp="1"/>
          </p:cNvSpPr>
          <p:nvPr>
            <p:ph type="title"/>
          </p:nvPr>
        </p:nvSpPr>
        <p:spPr>
          <a:xfrm>
            <a:off x="838200" y="170574"/>
            <a:ext cx="10515600" cy="560705"/>
          </a:xfrm>
        </p:spPr>
        <p:txBody>
          <a:bodyPr>
            <a:normAutofit fontScale="90000"/>
          </a:bodyPr>
          <a:lstStyle/>
          <a:p>
            <a:pPr algn="ctr"/>
            <a:r>
              <a:rPr lang="en-US" altLang="en-US" sz="3600" dirty="0">
                <a:solidFill>
                  <a:srgbClr val="C00000"/>
                </a:solidFill>
                <a:latin typeface="+mn-lt"/>
                <a:ea typeface="Cambria" panose="02040503050406030204" pitchFamily="18" charset="0"/>
              </a:rPr>
              <a:t>Import Texts into R: Examples</a:t>
            </a:r>
            <a:endParaRPr lang="en-US" dirty="0">
              <a:solidFill>
                <a:srgbClr val="C00000"/>
              </a:solidFill>
              <a:latin typeface="+mn-lt"/>
            </a:endParaRPr>
          </a:p>
        </p:txBody>
      </p:sp>
      <p:sp>
        <p:nvSpPr>
          <p:cNvPr id="3" name="Content Placeholder 2">
            <a:extLst>
              <a:ext uri="{FF2B5EF4-FFF2-40B4-BE49-F238E27FC236}">
                <a16:creationId xmlns:a16="http://schemas.microsoft.com/office/drawing/2014/main" id="{55001A84-3A36-4927-A44F-2BB39E2B1C33}"/>
              </a:ext>
            </a:extLst>
          </p:cNvPr>
          <p:cNvSpPr>
            <a:spLocks noGrp="1"/>
          </p:cNvSpPr>
          <p:nvPr>
            <p:ph idx="1"/>
          </p:nvPr>
        </p:nvSpPr>
        <p:spPr>
          <a:xfrm>
            <a:off x="838200" y="896983"/>
            <a:ext cx="10515600" cy="5598410"/>
          </a:xfrm>
        </p:spPr>
        <p:txBody>
          <a:bodyPr>
            <a:normAutofit fontScale="55000" lnSpcReduction="20000"/>
          </a:bodyPr>
          <a:lstStyle/>
          <a:p>
            <a:pPr>
              <a:lnSpc>
                <a:spcPct val="120000"/>
              </a:lnSpc>
              <a:spcBef>
                <a:spcPts val="0"/>
              </a:spcBef>
              <a:spcAft>
                <a:spcPts val="1800"/>
              </a:spcAft>
            </a:pPr>
            <a:r>
              <a:rPr lang="en-US" sz="3200" dirty="0"/>
              <a:t>In order to run the code for these examples, please create three additional folders inside the </a:t>
            </a:r>
            <a:r>
              <a:rPr lang="en-US" sz="3200" dirty="0">
                <a:latin typeface="Courier New" panose="02070309020205020404" pitchFamily="49" charset="0"/>
                <a:cs typeface="Courier New" panose="02070309020205020404" pitchFamily="49" charset="0"/>
              </a:rPr>
              <a:t>data504</a:t>
            </a:r>
            <a:r>
              <a:rPr lang="en-US" sz="3200" dirty="0"/>
              <a:t> folder on your computer: </a:t>
            </a:r>
            <a:r>
              <a:rPr lang="en-US" sz="3200" dirty="0" err="1">
                <a:latin typeface="Courier New" panose="02070309020205020404" pitchFamily="49" charset="0"/>
                <a:cs typeface="Courier New" panose="02070309020205020404" pitchFamily="49" charset="0"/>
              </a:rPr>
              <a:t>tmData</a:t>
            </a:r>
            <a:r>
              <a:rPr lang="en-US" sz="3200" dirty="0"/>
              <a:t>, </a:t>
            </a:r>
            <a:r>
              <a:rPr lang="en-US" sz="3200" dirty="0">
                <a:latin typeface="Courier New" panose="02070309020205020404" pitchFamily="49" charset="0"/>
                <a:cs typeface="Courier New" panose="02070309020205020404" pitchFamily="49" charset="0"/>
              </a:rPr>
              <a:t>tmData2</a:t>
            </a:r>
            <a:r>
              <a:rPr lang="en-US" sz="3200" dirty="0"/>
              <a:t>, and </a:t>
            </a:r>
            <a:r>
              <a:rPr lang="en-US" sz="3200" dirty="0">
                <a:latin typeface="Courier New" panose="02070309020205020404" pitchFamily="49" charset="0"/>
                <a:cs typeface="Courier New" panose="02070309020205020404" pitchFamily="49" charset="0"/>
              </a:rPr>
              <a:t>tmData3</a:t>
            </a:r>
            <a:r>
              <a:rPr lang="en-US" sz="3200" dirty="0"/>
              <a:t>. Note that these go inside your </a:t>
            </a:r>
            <a:r>
              <a:rPr lang="en-US" sz="3200" dirty="0">
                <a:latin typeface="Courier New" panose="02070309020205020404" pitchFamily="49" charset="0"/>
                <a:cs typeface="Courier New" panose="02070309020205020404" pitchFamily="49" charset="0"/>
              </a:rPr>
              <a:t>data504</a:t>
            </a:r>
            <a:r>
              <a:rPr lang="en-US" sz="3200" dirty="0"/>
              <a:t> folder, NOT your </a:t>
            </a:r>
            <a:r>
              <a:rPr lang="en-US" sz="3200" dirty="0">
                <a:latin typeface="Courier New" panose="02070309020205020404" pitchFamily="49" charset="0"/>
                <a:cs typeface="Courier New" panose="02070309020205020404" pitchFamily="49" charset="0"/>
              </a:rPr>
              <a:t>DATA504R</a:t>
            </a:r>
            <a:r>
              <a:rPr lang="en-US" sz="3200" dirty="0"/>
              <a:t> folder. </a:t>
            </a:r>
          </a:p>
          <a:p>
            <a:pPr>
              <a:lnSpc>
                <a:spcPct val="120000"/>
              </a:lnSpc>
              <a:spcBef>
                <a:spcPts val="0"/>
              </a:spcBef>
              <a:spcAft>
                <a:spcPts val="1800"/>
              </a:spcAft>
            </a:pPr>
            <a:r>
              <a:rPr lang="en-US" sz="3200" dirty="0"/>
              <a:t>Go to Moodle and download the following files from the Text Mining data section of this course into your newly created </a:t>
            </a:r>
            <a:r>
              <a:rPr lang="en-US" sz="3200" dirty="0" err="1">
                <a:latin typeface="Courier New" panose="02070309020205020404" pitchFamily="49" charset="0"/>
                <a:cs typeface="Courier New" panose="02070309020205020404" pitchFamily="49" charset="0"/>
              </a:rPr>
              <a:t>tmData</a:t>
            </a:r>
            <a:r>
              <a:rPr lang="en-US" sz="3200" dirty="0"/>
              <a:t> folder: </a:t>
            </a:r>
            <a:r>
              <a:rPr lang="en-US" sz="3200" dirty="0">
                <a:latin typeface="Courier New" panose="02070309020205020404" pitchFamily="49" charset="0"/>
                <a:cs typeface="Courier New" panose="02070309020205020404" pitchFamily="49" charset="0"/>
              </a:rPr>
              <a:t>hypHF11.txt </a:t>
            </a:r>
            <a:r>
              <a:rPr lang="en-US" sz="3200" dirty="0"/>
              <a:t>(A small subset of a PubMed file with 11 publications relating to hypertension and heart failure), </a:t>
            </a:r>
            <a:r>
              <a:rPr lang="en-US" sz="3200" dirty="0">
                <a:latin typeface="Courier New" panose="02070309020205020404" pitchFamily="49" charset="0"/>
                <a:cs typeface="Courier New" panose="02070309020205020404" pitchFamily="49" charset="0"/>
              </a:rPr>
              <a:t>pdf1.pdf</a:t>
            </a:r>
            <a:r>
              <a:rPr lang="en-US" sz="3200" dirty="0"/>
              <a:t>, </a:t>
            </a:r>
            <a:r>
              <a:rPr lang="en-US" sz="3200" dirty="0">
                <a:latin typeface="Courier New" panose="02070309020205020404" pitchFamily="49" charset="0"/>
                <a:cs typeface="Courier New" panose="02070309020205020404" pitchFamily="49" charset="0"/>
              </a:rPr>
              <a:t>pdf2.pdf</a:t>
            </a:r>
            <a:r>
              <a:rPr lang="en-US" sz="3200" dirty="0"/>
              <a:t>, </a:t>
            </a:r>
            <a:r>
              <a:rPr lang="en-US" sz="3200" dirty="0">
                <a:latin typeface="Courier New" panose="02070309020205020404" pitchFamily="49" charset="0"/>
                <a:cs typeface="Courier New" panose="02070309020205020404" pitchFamily="49" charset="0"/>
              </a:rPr>
              <a:t>word1.docx</a:t>
            </a:r>
            <a:r>
              <a:rPr lang="en-US" sz="3200" dirty="0"/>
              <a:t>, </a:t>
            </a:r>
            <a:r>
              <a:rPr lang="en-US" sz="3200" dirty="0">
                <a:latin typeface="Courier New" panose="02070309020205020404" pitchFamily="49" charset="0"/>
                <a:cs typeface="Courier New" panose="02070309020205020404" pitchFamily="49" charset="0"/>
              </a:rPr>
              <a:t>word2.docx</a:t>
            </a:r>
            <a:r>
              <a:rPr lang="en-US" sz="3200" dirty="0"/>
              <a:t>, and </a:t>
            </a:r>
            <a:r>
              <a:rPr lang="en-US" sz="3200" dirty="0">
                <a:latin typeface="Courier New" panose="02070309020205020404" pitchFamily="49" charset="0"/>
                <a:cs typeface="Courier New" panose="02070309020205020404" pitchFamily="49" charset="0"/>
              </a:rPr>
              <a:t>word3.docx</a:t>
            </a:r>
            <a:r>
              <a:rPr lang="en-US" sz="3200" dirty="0"/>
              <a:t>. Then download the files </a:t>
            </a:r>
            <a:r>
              <a:rPr lang="en-US" sz="3200" dirty="0">
                <a:latin typeface="Courier New" panose="02070309020205020404" pitchFamily="49" charset="0"/>
                <a:cs typeface="Courier New" panose="02070309020205020404" pitchFamily="49" charset="0"/>
              </a:rPr>
              <a:t>text.txt</a:t>
            </a:r>
            <a:r>
              <a:rPr lang="en-US" sz="3200" dirty="0"/>
              <a:t>, </a:t>
            </a:r>
            <a:r>
              <a:rPr lang="en-US" sz="3200" dirty="0">
                <a:latin typeface="Courier New" panose="02070309020205020404" pitchFamily="49" charset="0"/>
                <a:cs typeface="Courier New" panose="02070309020205020404" pitchFamily="49" charset="0"/>
              </a:rPr>
              <a:t>text2.txt</a:t>
            </a:r>
            <a:r>
              <a:rPr lang="en-US" sz="3200" dirty="0"/>
              <a:t>, and </a:t>
            </a:r>
            <a:r>
              <a:rPr lang="en-US" sz="3200" dirty="0">
                <a:latin typeface="Courier New" panose="02070309020205020404" pitchFamily="49" charset="0"/>
                <a:cs typeface="Courier New" panose="02070309020205020404" pitchFamily="49" charset="0"/>
              </a:rPr>
              <a:t>text3.txt </a:t>
            </a:r>
            <a:r>
              <a:rPr lang="en-US" sz="3200" dirty="0"/>
              <a:t>into your </a:t>
            </a:r>
            <a:r>
              <a:rPr lang="en-US" sz="3200" dirty="0">
                <a:latin typeface="Courier New" panose="02070309020205020404" pitchFamily="49" charset="0"/>
                <a:cs typeface="Courier New" panose="02070309020205020404" pitchFamily="49" charset="0"/>
              </a:rPr>
              <a:t>tmData2</a:t>
            </a:r>
            <a:r>
              <a:rPr lang="en-US" sz="3200" dirty="0"/>
              <a:t> folder. Do not put anything else in the </a:t>
            </a:r>
            <a:r>
              <a:rPr lang="en-US" sz="3200" dirty="0">
                <a:latin typeface="Courier New" panose="02070309020205020404" pitchFamily="49" charset="0"/>
                <a:cs typeface="Courier New" panose="02070309020205020404" pitchFamily="49" charset="0"/>
              </a:rPr>
              <a:t>tmData2</a:t>
            </a:r>
            <a:r>
              <a:rPr lang="en-US" sz="3200" dirty="0"/>
              <a:t> folder other than those three files. All these files, other than the hypertension one, contain small amounts of texts created by me in order to demonstrate the text mining functionality of R.</a:t>
            </a:r>
          </a:p>
          <a:p>
            <a:pPr>
              <a:lnSpc>
                <a:spcPct val="120000"/>
              </a:lnSpc>
              <a:spcBef>
                <a:spcPts val="0"/>
              </a:spcBef>
              <a:spcAft>
                <a:spcPts val="600"/>
              </a:spcAft>
            </a:pPr>
            <a:r>
              <a:rPr lang="en-US" sz="3200" dirty="0"/>
              <a:t>Download the file </a:t>
            </a:r>
            <a:r>
              <a:rPr lang="en-US" sz="3200" dirty="0" err="1">
                <a:latin typeface="Courier New" panose="02070309020205020404" pitchFamily="49" charset="0"/>
                <a:cs typeface="Courier New" panose="02070309020205020404" pitchFamily="49" charset="0"/>
              </a:rPr>
              <a:t>toDataFrame.R</a:t>
            </a:r>
            <a:r>
              <a:rPr lang="en-US" sz="3200" dirty="0"/>
              <a:t> from Moodle into your </a:t>
            </a:r>
            <a:r>
              <a:rPr lang="en-US" sz="3200" dirty="0">
                <a:latin typeface="Courier New" panose="02070309020205020404" pitchFamily="49" charset="0"/>
                <a:cs typeface="Courier New" panose="02070309020205020404" pitchFamily="49" charset="0"/>
              </a:rPr>
              <a:t>DATA504R</a:t>
            </a:r>
            <a:r>
              <a:rPr lang="en-US" sz="3200" dirty="0"/>
              <a:t> folder. You can load this function into your R session with the following command:</a:t>
            </a:r>
          </a:p>
          <a:p>
            <a:pPr marL="457200" indent="0">
              <a:lnSpc>
                <a:spcPct val="120000"/>
              </a:lnSpc>
              <a:spcBef>
                <a:spcPts val="0"/>
              </a:spcBef>
              <a:spcAft>
                <a:spcPts val="600"/>
              </a:spcAft>
              <a:buNone/>
            </a:pPr>
            <a:r>
              <a:rPr lang="en-US" sz="3200" dirty="0">
                <a:latin typeface="Courier New" panose="02070309020205020404" pitchFamily="49" charset="0"/>
                <a:cs typeface="Courier New" panose="02070309020205020404" pitchFamily="49" charset="0"/>
              </a:rPr>
              <a:t>source("</a:t>
            </a:r>
            <a:r>
              <a:rPr lang="en-US" sz="3200" dirty="0" err="1">
                <a:latin typeface="Courier New" panose="02070309020205020404" pitchFamily="49" charset="0"/>
                <a:cs typeface="Courier New" panose="02070309020205020404" pitchFamily="49" charset="0"/>
              </a:rPr>
              <a:t>toDataFrame.R</a:t>
            </a:r>
            <a:r>
              <a:rPr lang="en-US" sz="3200" dirty="0">
                <a:latin typeface="Courier New" panose="02070309020205020404" pitchFamily="49" charset="0"/>
                <a:cs typeface="Courier New" panose="02070309020205020404" pitchFamily="49" charset="0"/>
              </a:rPr>
              <a:t>")</a:t>
            </a:r>
          </a:p>
          <a:p>
            <a:pPr marL="461963" indent="0">
              <a:lnSpc>
                <a:spcPct val="120000"/>
              </a:lnSpc>
              <a:spcBef>
                <a:spcPts val="0"/>
              </a:spcBef>
              <a:spcAft>
                <a:spcPts val="1800"/>
              </a:spcAft>
              <a:buNone/>
            </a:pPr>
            <a:r>
              <a:rPr lang="en-US" sz="3200" dirty="0"/>
              <a:t>You are now able to use the function </a:t>
            </a:r>
            <a:r>
              <a:rPr lang="en-US" sz="3200" dirty="0" err="1">
                <a:latin typeface="Courier New" panose="02070309020205020404" pitchFamily="49" charset="0"/>
                <a:cs typeface="Courier New" panose="02070309020205020404" pitchFamily="49" charset="0"/>
              </a:rPr>
              <a:t>toDataFrame</a:t>
            </a:r>
            <a:r>
              <a:rPr lang="en-US" sz="3200" dirty="0"/>
              <a:t> in your code.</a:t>
            </a:r>
          </a:p>
          <a:p>
            <a:pPr>
              <a:lnSpc>
                <a:spcPct val="120000"/>
              </a:lnSpc>
              <a:spcBef>
                <a:spcPts val="0"/>
              </a:spcBef>
              <a:spcAft>
                <a:spcPts val="1800"/>
              </a:spcAft>
            </a:pPr>
            <a:r>
              <a:rPr lang="en-US" sz="3200" dirty="0"/>
              <a:t>We will go through several examples importing a variety of texts into R.</a:t>
            </a:r>
          </a:p>
        </p:txBody>
      </p:sp>
      <p:sp>
        <p:nvSpPr>
          <p:cNvPr id="4" name="Slide Number Placeholder 3">
            <a:extLst>
              <a:ext uri="{FF2B5EF4-FFF2-40B4-BE49-F238E27FC236}">
                <a16:creationId xmlns:a16="http://schemas.microsoft.com/office/drawing/2014/main" id="{2DD993BF-46A8-403E-AEA6-02C1B044F423}"/>
              </a:ext>
            </a:extLst>
          </p:cNvPr>
          <p:cNvSpPr>
            <a:spLocks noGrp="1"/>
          </p:cNvSpPr>
          <p:nvPr>
            <p:ph type="sldNum" sz="quarter" idx="12"/>
          </p:nvPr>
        </p:nvSpPr>
        <p:spPr/>
        <p:txBody>
          <a:bodyPr/>
          <a:lstStyle/>
          <a:p>
            <a:fld id="{8D956734-1AD8-4A7A-BF67-E0F0EDC2D14D}" type="slidenum">
              <a:rPr lang="en-US" smtClean="0"/>
              <a:pPr/>
              <a:t>9</a:t>
            </a:fld>
            <a:endParaRPr lang="en-US"/>
          </a:p>
        </p:txBody>
      </p:sp>
    </p:spTree>
    <p:extLst>
      <p:ext uri="{BB962C8B-B14F-4D97-AF65-F5344CB8AC3E}">
        <p14:creationId xmlns:p14="http://schemas.microsoft.com/office/powerpoint/2010/main" val="34793436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27006</TotalTime>
  <Words>3528</Words>
  <Application>Microsoft Office PowerPoint</Application>
  <PresentationFormat>Widescreen</PresentationFormat>
  <Paragraphs>122</Paragraphs>
  <Slides>14</Slides>
  <Notes>2</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14</vt:i4>
      </vt:variant>
    </vt:vector>
  </HeadingPairs>
  <TitlesOfParts>
    <vt:vector size="22" baseType="lpstr">
      <vt:lpstr>Arial</vt:lpstr>
      <vt:lpstr>Bodoni MT Condensed</vt:lpstr>
      <vt:lpstr>Calibri</vt:lpstr>
      <vt:lpstr>Calibri Light</vt:lpstr>
      <vt:lpstr>Courier New</vt:lpstr>
      <vt:lpstr>Times New Roman</vt:lpstr>
      <vt:lpstr>Office Theme</vt:lpstr>
      <vt:lpstr>1_Office Theme</vt:lpstr>
      <vt:lpstr>STAT 504 – Network and Text Analytics Lecture 10: Introduction to Text Mining</vt:lpstr>
      <vt:lpstr>PowerPoint Presentation</vt:lpstr>
      <vt:lpstr>What is Text Mining?</vt:lpstr>
      <vt:lpstr>What is Text Mining? - 2</vt:lpstr>
      <vt:lpstr>Import Texts into R</vt:lpstr>
      <vt:lpstr>Import Texts into R - 2</vt:lpstr>
      <vt:lpstr>Import Texts into R - 3</vt:lpstr>
      <vt:lpstr>Import Texts into R - 3</vt:lpstr>
      <vt:lpstr>Import Texts into R: Examples</vt:lpstr>
      <vt:lpstr>String Variable Operations</vt:lpstr>
      <vt:lpstr>String Variable Operations - 2</vt:lpstr>
      <vt:lpstr>Creating a Term-Document Matrix</vt:lpstr>
      <vt:lpstr>Creating a Term-Document Matrix - 2</vt:lpstr>
      <vt:lpstr>Today’s 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Event Relationships</dc:title>
  <dc:creator>Ellie</dc:creator>
  <cp:lastModifiedBy>Ellie Small</cp:lastModifiedBy>
  <cp:revision>212</cp:revision>
  <dcterms:created xsi:type="dcterms:W3CDTF">2016-09-22T01:57:50Z</dcterms:created>
  <dcterms:modified xsi:type="dcterms:W3CDTF">2020-11-02T08:00:52Z</dcterms:modified>
</cp:coreProperties>
</file>