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4"/>
  </p:notesMasterIdLst>
  <p:sldIdLst>
    <p:sldId id="256" r:id="rId3"/>
    <p:sldId id="267" r:id="rId4"/>
    <p:sldId id="310" r:id="rId5"/>
    <p:sldId id="260" r:id="rId6"/>
    <p:sldId id="311" r:id="rId7"/>
    <p:sldId id="319" r:id="rId8"/>
    <p:sldId id="313" r:id="rId9"/>
    <p:sldId id="317" r:id="rId10"/>
    <p:sldId id="312" r:id="rId11"/>
    <p:sldId id="318" r:id="rId12"/>
    <p:sldId id="29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lie" initials="E" lastIdx="3" clrIdx="0">
    <p:extLst>
      <p:ext uri="{19B8F6BF-5375-455C-9EA6-DF929625EA0E}">
        <p15:presenceInfo xmlns:p15="http://schemas.microsoft.com/office/powerpoint/2012/main" userId="2e7173aac0d4d44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773ABE-6AF2-4D3E-B9BD-EF996377CE92}" v="6670" dt="2020-11-08T11:07:19.7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84" autoAdjust="0"/>
    <p:restoredTop sz="92231" autoAdjust="0"/>
  </p:normalViewPr>
  <p:slideViewPr>
    <p:cSldViewPr snapToGrid="0">
      <p:cViewPr varScale="1">
        <p:scale>
          <a:sx n="81" d="100"/>
          <a:sy n="81" d="100"/>
        </p:scale>
        <p:origin x="492"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lie Small" userId="2e7173aac0d4d449" providerId="LiveId" clId="{4FF1D789-3718-4D88-BC36-D050058A661F}"/>
    <pc:docChg chg="undo custSel addSld delSld modSld sldOrd">
      <pc:chgData name="Ellie Small" userId="2e7173aac0d4d449" providerId="LiveId" clId="{4FF1D789-3718-4D88-BC36-D050058A661F}" dt="2020-09-04T04:40:42.043" v="8499" actId="27636"/>
      <pc:docMkLst>
        <pc:docMk/>
      </pc:docMkLst>
      <pc:sldChg chg="modSp mod">
        <pc:chgData name="Ellie Small" userId="2e7173aac0d4d449" providerId="LiveId" clId="{4FF1D789-3718-4D88-BC36-D050058A661F}" dt="2020-09-02T07:56:35.394" v="8294" actId="20577"/>
        <pc:sldMkLst>
          <pc:docMk/>
          <pc:sldMk cId="4269857569" sldId="256"/>
        </pc:sldMkLst>
        <pc:spChg chg="mod">
          <ac:chgData name="Ellie Small" userId="2e7173aac0d4d449" providerId="LiveId" clId="{4FF1D789-3718-4D88-BC36-D050058A661F}" dt="2020-09-02T07:56:35.394" v="8294" actId="20577"/>
          <ac:spMkLst>
            <pc:docMk/>
            <pc:sldMk cId="4269857569" sldId="256"/>
            <ac:spMk id="2" creationId="{00000000-0000-0000-0000-000000000000}"/>
          </ac:spMkLst>
        </pc:spChg>
      </pc:sldChg>
      <pc:sldChg chg="delSp modSp mod delAnim modAnim">
        <pc:chgData name="Ellie Small" userId="2e7173aac0d4d449" providerId="LiveId" clId="{4FF1D789-3718-4D88-BC36-D050058A661F}" dt="2020-09-04T02:56:36.662" v="8402" actId="20577"/>
        <pc:sldMkLst>
          <pc:docMk/>
          <pc:sldMk cId="3165814184" sldId="260"/>
        </pc:sldMkLst>
        <pc:spChg chg="mod">
          <ac:chgData name="Ellie Small" userId="2e7173aac0d4d449" providerId="LiveId" clId="{4FF1D789-3718-4D88-BC36-D050058A661F}" dt="2020-09-02T02:21:26.590" v="2045" actId="207"/>
          <ac:spMkLst>
            <pc:docMk/>
            <pc:sldMk cId="3165814184" sldId="260"/>
            <ac:spMk id="2" creationId="{DA0CD55F-603C-4D2A-BE44-42317491026A}"/>
          </ac:spMkLst>
        </pc:spChg>
        <pc:spChg chg="mod">
          <ac:chgData name="Ellie Small" userId="2e7173aac0d4d449" providerId="LiveId" clId="{4FF1D789-3718-4D88-BC36-D050058A661F}" dt="2020-09-04T02:56:36.662" v="8402" actId="20577"/>
          <ac:spMkLst>
            <pc:docMk/>
            <pc:sldMk cId="3165814184" sldId="260"/>
            <ac:spMk id="3" creationId="{55001A84-3A36-4927-A44F-2BB39E2B1C33}"/>
          </ac:spMkLst>
        </pc:spChg>
        <pc:spChg chg="del">
          <ac:chgData name="Ellie Small" userId="2e7173aac0d4d449" providerId="LiveId" clId="{4FF1D789-3718-4D88-BC36-D050058A661F}" dt="2020-08-31T00:09:23.044" v="80" actId="478"/>
          <ac:spMkLst>
            <pc:docMk/>
            <pc:sldMk cId="3165814184" sldId="260"/>
            <ac:spMk id="7" creationId="{7B22A4EF-1B53-438C-B5DD-CB220E4EA33A}"/>
          </ac:spMkLst>
        </pc:spChg>
        <pc:picChg chg="del">
          <ac:chgData name="Ellie Small" userId="2e7173aac0d4d449" providerId="LiveId" clId="{4FF1D789-3718-4D88-BC36-D050058A661F}" dt="2020-08-31T00:09:18.965" v="79" actId="478"/>
          <ac:picMkLst>
            <pc:docMk/>
            <pc:sldMk cId="3165814184" sldId="260"/>
            <ac:picMk id="6" creationId="{B3016367-C5BF-441E-9684-2AAF9C6F82BA}"/>
          </ac:picMkLst>
        </pc:picChg>
      </pc:sldChg>
      <pc:sldChg chg="del">
        <pc:chgData name="Ellie Small" userId="2e7173aac0d4d449" providerId="LiveId" clId="{4FF1D789-3718-4D88-BC36-D050058A661F}" dt="2020-08-31T05:19:38.822" v="1105" actId="47"/>
        <pc:sldMkLst>
          <pc:docMk/>
          <pc:sldMk cId="3126147523" sldId="266"/>
        </pc:sldMkLst>
      </pc:sldChg>
      <pc:sldChg chg="modSp mod modAnim">
        <pc:chgData name="Ellie Small" userId="2e7173aac0d4d449" providerId="LiveId" clId="{4FF1D789-3718-4D88-BC36-D050058A661F}" dt="2020-09-02T07:57:29.725" v="8303" actId="20577"/>
        <pc:sldMkLst>
          <pc:docMk/>
          <pc:sldMk cId="2842397445" sldId="267"/>
        </pc:sldMkLst>
        <pc:spChg chg="mod">
          <ac:chgData name="Ellie Small" userId="2e7173aac0d4d449" providerId="LiveId" clId="{4FF1D789-3718-4D88-BC36-D050058A661F}" dt="2020-09-02T07:57:29.725" v="8303" actId="20577"/>
          <ac:spMkLst>
            <pc:docMk/>
            <pc:sldMk cId="2842397445" sldId="267"/>
            <ac:spMk id="7" creationId="{72F861AD-D2B0-4ECF-9774-06237EC7BB74}"/>
          </ac:spMkLst>
        </pc:spChg>
      </pc:sldChg>
      <pc:sldChg chg="modSp mod modAnim">
        <pc:chgData name="Ellie Small" userId="2e7173aac0d4d449" providerId="LiveId" clId="{4FF1D789-3718-4D88-BC36-D050058A661F}" dt="2020-09-02T07:50:15.496" v="8211"/>
        <pc:sldMkLst>
          <pc:docMk/>
          <pc:sldMk cId="2108461966" sldId="271"/>
        </pc:sldMkLst>
        <pc:spChg chg="mod">
          <ac:chgData name="Ellie Small" userId="2e7173aac0d4d449" providerId="LiveId" clId="{4FF1D789-3718-4D88-BC36-D050058A661F}" dt="2020-08-30T23:57:40.435" v="42" actId="1076"/>
          <ac:spMkLst>
            <pc:docMk/>
            <pc:sldMk cId="2108461966" sldId="271"/>
            <ac:spMk id="5" creationId="{00000000-0000-0000-0000-000000000000}"/>
          </ac:spMkLst>
        </pc:spChg>
        <pc:spChg chg="mod">
          <ac:chgData name="Ellie Small" userId="2e7173aac0d4d449" providerId="LiveId" clId="{4FF1D789-3718-4D88-BC36-D050058A661F}" dt="2020-09-01T00:28:28.189" v="1585" actId="6549"/>
          <ac:spMkLst>
            <pc:docMk/>
            <pc:sldMk cId="2108461966" sldId="271"/>
            <ac:spMk id="7" creationId="{72F861AD-D2B0-4ECF-9774-06237EC7BB74}"/>
          </ac:spMkLst>
        </pc:spChg>
      </pc:sldChg>
      <pc:sldChg chg="del">
        <pc:chgData name="Ellie Small" userId="2e7173aac0d4d449" providerId="LiveId" clId="{4FF1D789-3718-4D88-BC36-D050058A661F}" dt="2020-08-31T05:19:38.822" v="1105" actId="47"/>
        <pc:sldMkLst>
          <pc:docMk/>
          <pc:sldMk cId="3408154909" sldId="295"/>
        </pc:sldMkLst>
      </pc:sldChg>
      <pc:sldChg chg="del">
        <pc:chgData name="Ellie Small" userId="2e7173aac0d4d449" providerId="LiveId" clId="{4FF1D789-3718-4D88-BC36-D050058A661F}" dt="2020-08-31T05:19:38.822" v="1105" actId="47"/>
        <pc:sldMkLst>
          <pc:docMk/>
          <pc:sldMk cId="3948285843" sldId="296"/>
        </pc:sldMkLst>
      </pc:sldChg>
      <pc:sldChg chg="del">
        <pc:chgData name="Ellie Small" userId="2e7173aac0d4d449" providerId="LiveId" clId="{4FF1D789-3718-4D88-BC36-D050058A661F}" dt="2020-08-31T05:19:38.822" v="1105" actId="47"/>
        <pc:sldMkLst>
          <pc:docMk/>
          <pc:sldMk cId="2875482095" sldId="297"/>
        </pc:sldMkLst>
      </pc:sldChg>
      <pc:sldChg chg="del">
        <pc:chgData name="Ellie Small" userId="2e7173aac0d4d449" providerId="LiveId" clId="{4FF1D789-3718-4D88-BC36-D050058A661F}" dt="2020-08-31T05:19:38.822" v="1105" actId="47"/>
        <pc:sldMkLst>
          <pc:docMk/>
          <pc:sldMk cId="1599469531" sldId="298"/>
        </pc:sldMkLst>
      </pc:sldChg>
      <pc:sldChg chg="modSp mod modAnim">
        <pc:chgData name="Ellie Small" userId="2e7173aac0d4d449" providerId="LiveId" clId="{4FF1D789-3718-4D88-BC36-D050058A661F}" dt="2020-09-02T06:56:21.715" v="8140" actId="2711"/>
        <pc:sldMkLst>
          <pc:docMk/>
          <pc:sldMk cId="4210519305" sldId="299"/>
        </pc:sldMkLst>
        <pc:spChg chg="mod">
          <ac:chgData name="Ellie Small" userId="2e7173aac0d4d449" providerId="LiveId" clId="{4FF1D789-3718-4D88-BC36-D050058A661F}" dt="2020-09-02T06:56:21.715" v="8140" actId="2711"/>
          <ac:spMkLst>
            <pc:docMk/>
            <pc:sldMk cId="4210519305" sldId="299"/>
            <ac:spMk id="3" creationId="{55001A84-3A36-4927-A44F-2BB39E2B1C33}"/>
          </ac:spMkLst>
        </pc:spChg>
      </pc:sldChg>
      <pc:sldChg chg="modSp add mod modAnim">
        <pc:chgData name="Ellie Small" userId="2e7173aac0d4d449" providerId="LiveId" clId="{4FF1D789-3718-4D88-BC36-D050058A661F}" dt="2020-09-04T02:57:32.445" v="8403" actId="6549"/>
        <pc:sldMkLst>
          <pc:docMk/>
          <pc:sldMk cId="875719595" sldId="300"/>
        </pc:sldMkLst>
        <pc:spChg chg="mod">
          <ac:chgData name="Ellie Small" userId="2e7173aac0d4d449" providerId="LiveId" clId="{4FF1D789-3718-4D88-BC36-D050058A661F}" dt="2020-09-02T02:25:39.682" v="2127" actId="20577"/>
          <ac:spMkLst>
            <pc:docMk/>
            <pc:sldMk cId="875719595" sldId="300"/>
            <ac:spMk id="2" creationId="{DA0CD55F-603C-4D2A-BE44-42317491026A}"/>
          </ac:spMkLst>
        </pc:spChg>
        <pc:spChg chg="mod">
          <ac:chgData name="Ellie Small" userId="2e7173aac0d4d449" providerId="LiveId" clId="{4FF1D789-3718-4D88-BC36-D050058A661F}" dt="2020-09-04T02:57:32.445" v="8403" actId="6549"/>
          <ac:spMkLst>
            <pc:docMk/>
            <pc:sldMk cId="875719595" sldId="300"/>
            <ac:spMk id="3" creationId="{55001A84-3A36-4927-A44F-2BB39E2B1C33}"/>
          </ac:spMkLst>
        </pc:spChg>
      </pc:sldChg>
      <pc:sldChg chg="del">
        <pc:chgData name="Ellie Small" userId="2e7173aac0d4d449" providerId="LiveId" clId="{4FF1D789-3718-4D88-BC36-D050058A661F}" dt="2020-08-31T05:19:38.822" v="1105" actId="47"/>
        <pc:sldMkLst>
          <pc:docMk/>
          <pc:sldMk cId="1002132794" sldId="300"/>
        </pc:sldMkLst>
      </pc:sldChg>
      <pc:sldChg chg="del">
        <pc:chgData name="Ellie Small" userId="2e7173aac0d4d449" providerId="LiveId" clId="{4FF1D789-3718-4D88-BC36-D050058A661F}" dt="2020-08-31T05:19:38.822" v="1105" actId="47"/>
        <pc:sldMkLst>
          <pc:docMk/>
          <pc:sldMk cId="2597470593" sldId="302"/>
        </pc:sldMkLst>
      </pc:sldChg>
      <pc:sldChg chg="del">
        <pc:chgData name="Ellie Small" userId="2e7173aac0d4d449" providerId="LiveId" clId="{4FF1D789-3718-4D88-BC36-D050058A661F}" dt="2020-08-31T05:19:38.822" v="1105" actId="47"/>
        <pc:sldMkLst>
          <pc:docMk/>
          <pc:sldMk cId="3238516842" sldId="303"/>
        </pc:sldMkLst>
      </pc:sldChg>
      <pc:sldChg chg="del">
        <pc:chgData name="Ellie Small" userId="2e7173aac0d4d449" providerId="LiveId" clId="{4FF1D789-3718-4D88-BC36-D050058A661F}" dt="2020-08-31T05:19:38.822" v="1105" actId="47"/>
        <pc:sldMkLst>
          <pc:docMk/>
          <pc:sldMk cId="3980546774" sldId="305"/>
        </pc:sldMkLst>
      </pc:sldChg>
      <pc:sldChg chg="del">
        <pc:chgData name="Ellie Small" userId="2e7173aac0d4d449" providerId="LiveId" clId="{4FF1D789-3718-4D88-BC36-D050058A661F}" dt="2020-08-31T05:19:38.822" v="1105" actId="47"/>
        <pc:sldMkLst>
          <pc:docMk/>
          <pc:sldMk cId="3696508272" sldId="306"/>
        </pc:sldMkLst>
      </pc:sldChg>
      <pc:sldChg chg="del">
        <pc:chgData name="Ellie Small" userId="2e7173aac0d4d449" providerId="LiveId" clId="{4FF1D789-3718-4D88-BC36-D050058A661F}" dt="2020-08-31T05:19:38.822" v="1105" actId="47"/>
        <pc:sldMkLst>
          <pc:docMk/>
          <pc:sldMk cId="2561356947" sldId="307"/>
        </pc:sldMkLst>
      </pc:sldChg>
      <pc:sldChg chg="del modAnim">
        <pc:chgData name="Ellie Small" userId="2e7173aac0d4d449" providerId="LiveId" clId="{4FF1D789-3718-4D88-BC36-D050058A661F}" dt="2020-09-02T07:50:25.285" v="8212"/>
        <pc:sldMkLst>
          <pc:docMk/>
          <pc:sldMk cId="1160939070" sldId="308"/>
        </pc:sldMkLst>
      </pc:sldChg>
      <pc:sldChg chg="modSp del mod">
        <pc:chgData name="Ellie Small" userId="2e7173aac0d4d449" providerId="LiveId" clId="{4FF1D789-3718-4D88-BC36-D050058A661F}" dt="2020-09-03T21:50:54.241" v="8392" actId="1036"/>
        <pc:sldMkLst>
          <pc:docMk/>
          <pc:sldMk cId="4247674657" sldId="310"/>
        </pc:sldMkLst>
        <pc:spChg chg="mod">
          <ac:chgData name="Ellie Small" userId="2e7173aac0d4d449" providerId="LiveId" clId="{4FF1D789-3718-4D88-BC36-D050058A661F}" dt="2020-09-03T21:50:49.633" v="8388" actId="27636"/>
          <ac:spMkLst>
            <pc:docMk/>
            <pc:sldMk cId="4247674657" sldId="310"/>
            <ac:spMk id="3" creationId="{55001A84-3A36-4927-A44F-2BB39E2B1C33}"/>
          </ac:spMkLst>
        </pc:spChg>
        <pc:picChg chg="mod">
          <ac:chgData name="Ellie Small" userId="2e7173aac0d4d449" providerId="LiveId" clId="{4FF1D789-3718-4D88-BC36-D050058A661F}" dt="2020-09-03T21:50:54.241" v="8392" actId="1036"/>
          <ac:picMkLst>
            <pc:docMk/>
            <pc:sldMk cId="4247674657" sldId="310"/>
            <ac:picMk id="7" creationId="{BD60C1C8-5048-402D-B6A4-FD22B106BF65}"/>
          </ac:picMkLst>
        </pc:picChg>
      </pc:sldChg>
      <pc:sldChg chg="del">
        <pc:chgData name="Ellie Small" userId="2e7173aac0d4d449" providerId="LiveId" clId="{4FF1D789-3718-4D88-BC36-D050058A661F}" dt="2020-08-31T05:19:38.822" v="1105" actId="47"/>
        <pc:sldMkLst>
          <pc:docMk/>
          <pc:sldMk cId="1781192524" sldId="311"/>
        </pc:sldMkLst>
      </pc:sldChg>
      <pc:sldChg chg="modSp del mod">
        <pc:chgData name="Ellie Small" userId="2e7173aac0d4d449" providerId="LiveId" clId="{4FF1D789-3718-4D88-BC36-D050058A661F}" dt="2020-09-03T23:28:45.652" v="8399" actId="20577"/>
        <pc:sldMkLst>
          <pc:docMk/>
          <pc:sldMk cId="3865258144" sldId="312"/>
        </pc:sldMkLst>
        <pc:spChg chg="mod">
          <ac:chgData name="Ellie Small" userId="2e7173aac0d4d449" providerId="LiveId" clId="{4FF1D789-3718-4D88-BC36-D050058A661F}" dt="2020-09-03T23:28:45.652" v="8399" actId="20577"/>
          <ac:spMkLst>
            <pc:docMk/>
            <pc:sldMk cId="3865258144" sldId="312"/>
            <ac:spMk id="3" creationId="{55001A84-3A36-4927-A44F-2BB39E2B1C33}"/>
          </ac:spMkLst>
        </pc:spChg>
      </pc:sldChg>
      <pc:sldChg chg="modSp add mod ord modAnim">
        <pc:chgData name="Ellie Small" userId="2e7173aac0d4d449" providerId="LiveId" clId="{4FF1D789-3718-4D88-BC36-D050058A661F}" dt="2020-09-02T07:53:23.849" v="8253"/>
        <pc:sldMkLst>
          <pc:docMk/>
          <pc:sldMk cId="2154390586" sldId="313"/>
        </pc:sldMkLst>
        <pc:spChg chg="mod">
          <ac:chgData name="Ellie Small" userId="2e7173aac0d4d449" providerId="LiveId" clId="{4FF1D789-3718-4D88-BC36-D050058A661F}" dt="2020-09-02T03:41:39.952" v="3857" actId="20577"/>
          <ac:spMkLst>
            <pc:docMk/>
            <pc:sldMk cId="2154390586" sldId="313"/>
            <ac:spMk id="2" creationId="{DA0CD55F-603C-4D2A-BE44-42317491026A}"/>
          </ac:spMkLst>
        </pc:spChg>
        <pc:spChg chg="mod">
          <ac:chgData name="Ellie Small" userId="2e7173aac0d4d449" providerId="LiveId" clId="{4FF1D789-3718-4D88-BC36-D050058A661F}" dt="2020-09-02T07:53:05.141" v="8248" actId="27636"/>
          <ac:spMkLst>
            <pc:docMk/>
            <pc:sldMk cId="2154390586" sldId="313"/>
            <ac:spMk id="3" creationId="{55001A84-3A36-4927-A44F-2BB39E2B1C33}"/>
          </ac:spMkLst>
        </pc:spChg>
      </pc:sldChg>
      <pc:sldChg chg="modSp add mod modAnim">
        <pc:chgData name="Ellie Small" userId="2e7173aac0d4d449" providerId="LiveId" clId="{4FF1D789-3718-4D88-BC36-D050058A661F}" dt="2020-09-04T03:06:48.360" v="8475" actId="20577"/>
        <pc:sldMkLst>
          <pc:docMk/>
          <pc:sldMk cId="3735731069" sldId="314"/>
        </pc:sldMkLst>
        <pc:spChg chg="mod">
          <ac:chgData name="Ellie Small" userId="2e7173aac0d4d449" providerId="LiveId" clId="{4FF1D789-3718-4D88-BC36-D050058A661F}" dt="2020-09-04T03:06:48.360" v="8475" actId="20577"/>
          <ac:spMkLst>
            <pc:docMk/>
            <pc:sldMk cId="3735731069" sldId="314"/>
            <ac:spMk id="3" creationId="{55001A84-3A36-4927-A44F-2BB39E2B1C33}"/>
          </ac:spMkLst>
        </pc:spChg>
      </pc:sldChg>
      <pc:sldChg chg="addSp delSp modSp add mod ord modAnim">
        <pc:chgData name="Ellie Small" userId="2e7173aac0d4d449" providerId="LiveId" clId="{4FF1D789-3718-4D88-BC36-D050058A661F}" dt="2020-09-02T07:54:49.306" v="8277"/>
        <pc:sldMkLst>
          <pc:docMk/>
          <pc:sldMk cId="3252603223" sldId="315"/>
        </pc:sldMkLst>
        <pc:spChg chg="mod">
          <ac:chgData name="Ellie Small" userId="2e7173aac0d4d449" providerId="LiveId" clId="{4FF1D789-3718-4D88-BC36-D050058A661F}" dt="2020-09-02T04:36:39.484" v="4835" actId="20577"/>
          <ac:spMkLst>
            <pc:docMk/>
            <pc:sldMk cId="3252603223" sldId="315"/>
            <ac:spMk id="2" creationId="{DA0CD55F-603C-4D2A-BE44-42317491026A}"/>
          </ac:spMkLst>
        </pc:spChg>
        <pc:spChg chg="mod">
          <ac:chgData name="Ellie Small" userId="2e7173aac0d4d449" providerId="LiveId" clId="{4FF1D789-3718-4D88-BC36-D050058A661F}" dt="2020-09-02T06:41:01.584" v="7794" actId="27636"/>
          <ac:spMkLst>
            <pc:docMk/>
            <pc:sldMk cId="3252603223" sldId="315"/>
            <ac:spMk id="3" creationId="{55001A84-3A36-4927-A44F-2BB39E2B1C33}"/>
          </ac:spMkLst>
        </pc:spChg>
        <pc:spChg chg="add del">
          <ac:chgData name="Ellie Small" userId="2e7173aac0d4d449" providerId="LiveId" clId="{4FF1D789-3718-4D88-BC36-D050058A661F}" dt="2020-09-02T05:11:06.011" v="5424"/>
          <ac:spMkLst>
            <pc:docMk/>
            <pc:sldMk cId="3252603223" sldId="315"/>
            <ac:spMk id="5" creationId="{3BF72E9D-9D46-4B5E-BEB3-E9EF8465296A}"/>
          </ac:spMkLst>
        </pc:spChg>
        <pc:spChg chg="add mod">
          <ac:chgData name="Ellie Small" userId="2e7173aac0d4d449" providerId="LiveId" clId="{4FF1D789-3718-4D88-BC36-D050058A661F}" dt="2020-09-02T06:00:43.610" v="6137" actId="1035"/>
          <ac:spMkLst>
            <pc:docMk/>
            <pc:sldMk cId="3252603223" sldId="315"/>
            <ac:spMk id="7" creationId="{4325A430-DE20-4E55-BE4F-589746486ADE}"/>
          </ac:spMkLst>
        </pc:spChg>
      </pc:sldChg>
      <pc:sldChg chg="modSp add mod modAnim">
        <pc:chgData name="Ellie Small" userId="2e7173aac0d4d449" providerId="LiveId" clId="{4FF1D789-3718-4D88-BC36-D050058A661F}" dt="2020-09-04T03:57:25.577" v="8485" actId="27636"/>
        <pc:sldMkLst>
          <pc:docMk/>
          <pc:sldMk cId="953920743" sldId="316"/>
        </pc:sldMkLst>
        <pc:spChg chg="mod">
          <ac:chgData name="Ellie Small" userId="2e7173aac0d4d449" providerId="LiveId" clId="{4FF1D789-3718-4D88-BC36-D050058A661F}" dt="2020-09-02T06:20:05.244" v="7060" actId="1076"/>
          <ac:spMkLst>
            <pc:docMk/>
            <pc:sldMk cId="953920743" sldId="316"/>
            <ac:spMk id="2" creationId="{DA0CD55F-603C-4D2A-BE44-42317491026A}"/>
          </ac:spMkLst>
        </pc:spChg>
        <pc:spChg chg="mod">
          <ac:chgData name="Ellie Small" userId="2e7173aac0d4d449" providerId="LiveId" clId="{4FF1D789-3718-4D88-BC36-D050058A661F}" dt="2020-09-04T03:57:25.577" v="8485" actId="27636"/>
          <ac:spMkLst>
            <pc:docMk/>
            <pc:sldMk cId="953920743" sldId="316"/>
            <ac:spMk id="3" creationId="{55001A84-3A36-4927-A44F-2BB39E2B1C33}"/>
          </ac:spMkLst>
        </pc:spChg>
      </pc:sldChg>
      <pc:sldChg chg="modSp add mod modAnim">
        <pc:chgData name="Ellie Small" userId="2e7173aac0d4d449" providerId="LiveId" clId="{4FF1D789-3718-4D88-BC36-D050058A661F}" dt="2020-09-04T04:40:42.043" v="8499" actId="27636"/>
        <pc:sldMkLst>
          <pc:docMk/>
          <pc:sldMk cId="3488612285" sldId="317"/>
        </pc:sldMkLst>
        <pc:spChg chg="mod">
          <ac:chgData name="Ellie Small" userId="2e7173aac0d4d449" providerId="LiveId" clId="{4FF1D789-3718-4D88-BC36-D050058A661F}" dt="2020-09-02T06:23:48.159" v="7079" actId="20577"/>
          <ac:spMkLst>
            <pc:docMk/>
            <pc:sldMk cId="3488612285" sldId="317"/>
            <ac:spMk id="2" creationId="{DA0CD55F-603C-4D2A-BE44-42317491026A}"/>
          </ac:spMkLst>
        </pc:spChg>
        <pc:spChg chg="mod">
          <ac:chgData name="Ellie Small" userId="2e7173aac0d4d449" providerId="LiveId" clId="{4FF1D789-3718-4D88-BC36-D050058A661F}" dt="2020-09-04T04:40:42.043" v="8499" actId="27636"/>
          <ac:spMkLst>
            <pc:docMk/>
            <pc:sldMk cId="3488612285" sldId="317"/>
            <ac:spMk id="3" creationId="{55001A84-3A36-4927-A44F-2BB39E2B1C33}"/>
          </ac:spMkLst>
        </pc:spChg>
      </pc:sldChg>
    </pc:docChg>
  </pc:docChgLst>
  <pc:docChgLst>
    <pc:chgData name="Ellie Small" userId="2e7173aac0d4d449" providerId="LiveId" clId="{B12F92C2-6F04-4A01-8CD7-35BA95BC0393}"/>
    <pc:docChg chg="undo custSel addSld delSld modSld">
      <pc:chgData name="Ellie Small" userId="2e7173aac0d4d449" providerId="LiveId" clId="{B12F92C2-6F04-4A01-8CD7-35BA95BC0393}" dt="2020-08-04T05:31:25.259" v="40" actId="27636"/>
      <pc:docMkLst>
        <pc:docMk/>
      </pc:docMkLst>
      <pc:sldChg chg="delSp modSp mod">
        <pc:chgData name="Ellie Small" userId="2e7173aac0d4d449" providerId="LiveId" clId="{B12F92C2-6F04-4A01-8CD7-35BA95BC0393}" dt="2020-08-04T05:27:56.660" v="19" actId="478"/>
        <pc:sldMkLst>
          <pc:docMk/>
          <pc:sldMk cId="4269857569" sldId="256"/>
        </pc:sldMkLst>
        <pc:spChg chg="mod">
          <ac:chgData name="Ellie Small" userId="2e7173aac0d4d449" providerId="LiveId" clId="{B12F92C2-6F04-4A01-8CD7-35BA95BC0393}" dt="2020-08-04T05:27:46.584" v="18" actId="20577"/>
          <ac:spMkLst>
            <pc:docMk/>
            <pc:sldMk cId="4269857569" sldId="256"/>
            <ac:spMk id="2" creationId="{00000000-0000-0000-0000-000000000000}"/>
          </ac:spMkLst>
        </pc:spChg>
        <pc:spChg chg="del">
          <ac:chgData name="Ellie Small" userId="2e7173aac0d4d449" providerId="LiveId" clId="{B12F92C2-6F04-4A01-8CD7-35BA95BC0393}" dt="2020-08-04T05:27:56.660" v="19" actId="478"/>
          <ac:spMkLst>
            <pc:docMk/>
            <pc:sldMk cId="4269857569" sldId="256"/>
            <ac:spMk id="4" creationId="{1984F6DB-F804-4D85-B0F3-666B63B0F009}"/>
          </ac:spMkLst>
        </pc:spChg>
      </pc:sldChg>
      <pc:sldChg chg="add del">
        <pc:chgData name="Ellie Small" userId="2e7173aac0d4d449" providerId="LiveId" clId="{B12F92C2-6F04-4A01-8CD7-35BA95BC0393}" dt="2020-08-04T05:28:50.949" v="25" actId="47"/>
        <pc:sldMkLst>
          <pc:docMk/>
          <pc:sldMk cId="739183143" sldId="257"/>
        </pc:sldMkLst>
      </pc:sldChg>
      <pc:sldChg chg="add del">
        <pc:chgData name="Ellie Small" userId="2e7173aac0d4d449" providerId="LiveId" clId="{B12F92C2-6F04-4A01-8CD7-35BA95BC0393}" dt="2020-08-04T05:28:50.464" v="24" actId="47"/>
        <pc:sldMkLst>
          <pc:docMk/>
          <pc:sldMk cId="671577576" sldId="258"/>
        </pc:sldMkLst>
      </pc:sldChg>
      <pc:sldChg chg="modSp">
        <pc:chgData name="Ellie Small" userId="2e7173aac0d4d449" providerId="LiveId" clId="{B12F92C2-6F04-4A01-8CD7-35BA95BC0393}" dt="2020-08-04T05:29:52.760" v="37" actId="20577"/>
        <pc:sldMkLst>
          <pc:docMk/>
          <pc:sldMk cId="694242503" sldId="261"/>
        </pc:sldMkLst>
        <pc:spChg chg="mod">
          <ac:chgData name="Ellie Small" userId="2e7173aac0d4d449" providerId="LiveId" clId="{B12F92C2-6F04-4A01-8CD7-35BA95BC0393}" dt="2020-08-04T05:29:52.760" v="37" actId="20577"/>
          <ac:spMkLst>
            <pc:docMk/>
            <pc:sldMk cId="694242503" sldId="261"/>
            <ac:spMk id="10" creationId="{93CF9FD7-4282-4E3B-8AEA-D1A47F1A3264}"/>
          </ac:spMkLst>
        </pc:spChg>
      </pc:sldChg>
      <pc:sldChg chg="delSp mod delAnim modAnim">
        <pc:chgData name="Ellie Small" userId="2e7173aac0d4d449" providerId="LiveId" clId="{B12F92C2-6F04-4A01-8CD7-35BA95BC0393}" dt="2020-08-04T05:30:48.839" v="39" actId="478"/>
        <pc:sldMkLst>
          <pc:docMk/>
          <pc:sldMk cId="265237843" sldId="264"/>
        </pc:sldMkLst>
        <pc:spChg chg="del">
          <ac:chgData name="Ellie Small" userId="2e7173aac0d4d449" providerId="LiveId" clId="{B12F92C2-6F04-4A01-8CD7-35BA95BC0393}" dt="2020-08-04T05:30:46.208" v="38" actId="478"/>
          <ac:spMkLst>
            <pc:docMk/>
            <pc:sldMk cId="265237843" sldId="264"/>
            <ac:spMk id="5" creationId="{30873B2E-84E6-4C69-AA44-FE612D05C536}"/>
          </ac:spMkLst>
        </pc:spChg>
        <pc:spChg chg="del">
          <ac:chgData name="Ellie Small" userId="2e7173aac0d4d449" providerId="LiveId" clId="{B12F92C2-6F04-4A01-8CD7-35BA95BC0393}" dt="2020-08-04T05:30:48.839" v="39" actId="478"/>
          <ac:spMkLst>
            <pc:docMk/>
            <pc:sldMk cId="265237843" sldId="264"/>
            <ac:spMk id="10" creationId="{764019EB-A624-4F1E-BEA8-9F099AE2CD68}"/>
          </ac:spMkLst>
        </pc:spChg>
      </pc:sldChg>
      <pc:sldChg chg="modSp mod modAnim">
        <pc:chgData name="Ellie Small" userId="2e7173aac0d4d449" providerId="LiveId" clId="{B12F92C2-6F04-4A01-8CD7-35BA95BC0393}" dt="2020-08-04T05:28:30.984" v="21" actId="27636"/>
        <pc:sldMkLst>
          <pc:docMk/>
          <pc:sldMk cId="2842397445" sldId="267"/>
        </pc:sldMkLst>
        <pc:spChg chg="mod">
          <ac:chgData name="Ellie Small" userId="2e7173aac0d4d449" providerId="LiveId" clId="{B12F92C2-6F04-4A01-8CD7-35BA95BC0393}" dt="2020-08-04T05:28:30.984" v="21" actId="27636"/>
          <ac:spMkLst>
            <pc:docMk/>
            <pc:sldMk cId="2842397445" sldId="267"/>
            <ac:spMk id="7" creationId="{72F861AD-D2B0-4ECF-9774-06237EC7BB74}"/>
          </ac:spMkLst>
        </pc:spChg>
      </pc:sldChg>
      <pc:sldChg chg="modSp mod">
        <pc:chgData name="Ellie Small" userId="2e7173aac0d4d449" providerId="LiveId" clId="{B12F92C2-6F04-4A01-8CD7-35BA95BC0393}" dt="2020-08-04T05:31:25.259" v="40" actId="27636"/>
        <pc:sldMkLst>
          <pc:docMk/>
          <pc:sldMk cId="381781689" sldId="272"/>
        </pc:sldMkLst>
        <pc:spChg chg="mod">
          <ac:chgData name="Ellie Small" userId="2e7173aac0d4d449" providerId="LiveId" clId="{B12F92C2-6F04-4A01-8CD7-35BA95BC0393}" dt="2020-08-04T05:31:25.259" v="40" actId="27636"/>
          <ac:spMkLst>
            <pc:docMk/>
            <pc:sldMk cId="381781689" sldId="272"/>
            <ac:spMk id="3" creationId="{55001A84-3A36-4927-A44F-2BB39E2B1C33}"/>
          </ac:spMkLst>
        </pc:spChg>
      </pc:sldChg>
    </pc:docChg>
  </pc:docChgLst>
  <pc:docChgLst>
    <pc:chgData name="Ellie Small" userId="2e7173aac0d4d449" providerId="LiveId" clId="{21E5D9AA-6AE4-440F-BC9F-D4D149B10769}"/>
    <pc:docChg chg="custSel modSld">
      <pc:chgData name="Ellie Small" userId="2e7173aac0d4d449" providerId="LiveId" clId="{21E5D9AA-6AE4-440F-BC9F-D4D149B10769}" dt="2020-02-13T21:53:04.494" v="257"/>
      <pc:docMkLst>
        <pc:docMk/>
      </pc:docMkLst>
      <pc:sldChg chg="addSp delSp modSp mod chgLayout">
        <pc:chgData name="Ellie Small" userId="2e7173aac0d4d449" providerId="LiveId" clId="{21E5D9AA-6AE4-440F-BC9F-D4D149B10769}" dt="2020-02-13T21:43:41.424" v="237" actId="20577"/>
        <pc:sldMkLst>
          <pc:docMk/>
          <pc:sldMk cId="4269857569" sldId="256"/>
        </pc:sldMkLst>
        <pc:spChg chg="mod ord">
          <ac:chgData name="Ellie Small" userId="2e7173aac0d4d449" providerId="LiveId" clId="{21E5D9AA-6AE4-440F-BC9F-D4D149B10769}" dt="2020-02-13T21:43:41.424" v="237" actId="20577"/>
          <ac:spMkLst>
            <pc:docMk/>
            <pc:sldMk cId="4269857569" sldId="256"/>
            <ac:spMk id="2" creationId="{00000000-0000-0000-0000-000000000000}"/>
          </ac:spMkLst>
        </pc:spChg>
        <pc:spChg chg="mod ord">
          <ac:chgData name="Ellie Small" userId="2e7173aac0d4d449" providerId="LiveId" clId="{21E5D9AA-6AE4-440F-BC9F-D4D149B10769}" dt="2020-01-30T17:54:59.050" v="191" actId="255"/>
          <ac:spMkLst>
            <pc:docMk/>
            <pc:sldMk cId="4269857569" sldId="256"/>
            <ac:spMk id="3" creationId="{00000000-0000-0000-0000-000000000000}"/>
          </ac:spMkLst>
        </pc:spChg>
        <pc:spChg chg="add mod">
          <ac:chgData name="Ellie Small" userId="2e7173aac0d4d449" providerId="LiveId" clId="{21E5D9AA-6AE4-440F-BC9F-D4D149B10769}" dt="2020-01-22T00:34:44.523" v="180" actId="1076"/>
          <ac:spMkLst>
            <pc:docMk/>
            <pc:sldMk cId="4269857569" sldId="256"/>
            <ac:spMk id="4" creationId="{1984F6DB-F804-4D85-B0F3-666B63B0F009}"/>
          </ac:spMkLst>
        </pc:spChg>
        <pc:spChg chg="add del mod">
          <ac:chgData name="Ellie Small" userId="2e7173aac0d4d449" providerId="LiveId" clId="{21E5D9AA-6AE4-440F-BC9F-D4D149B10769}" dt="2020-01-30T17:52:47.307" v="181" actId="6264"/>
          <ac:spMkLst>
            <pc:docMk/>
            <pc:sldMk cId="4269857569" sldId="256"/>
            <ac:spMk id="5" creationId="{73D7CFE8-5FB1-4D91-B1FA-1E02E49BFAEC}"/>
          </ac:spMkLst>
        </pc:spChg>
        <pc:spChg chg="add del mod">
          <ac:chgData name="Ellie Small" userId="2e7173aac0d4d449" providerId="LiveId" clId="{21E5D9AA-6AE4-440F-BC9F-D4D149B10769}" dt="2020-01-30T17:52:47.307" v="181" actId="6264"/>
          <ac:spMkLst>
            <pc:docMk/>
            <pc:sldMk cId="4269857569" sldId="256"/>
            <ac:spMk id="6" creationId="{2F30D331-0C9C-45BF-AFA6-09EB1CCAF9F6}"/>
          </ac:spMkLst>
        </pc:spChg>
      </pc:sldChg>
      <pc:sldChg chg="modSp">
        <pc:chgData name="Ellie Small" userId="2e7173aac0d4d449" providerId="LiveId" clId="{21E5D9AA-6AE4-440F-BC9F-D4D149B10769}" dt="2020-01-08T22:00:56.607" v="63" actId="20577"/>
        <pc:sldMkLst>
          <pc:docMk/>
          <pc:sldMk cId="265237843" sldId="264"/>
        </pc:sldMkLst>
        <pc:spChg chg="mod">
          <ac:chgData name="Ellie Small" userId="2e7173aac0d4d449" providerId="LiveId" clId="{21E5D9AA-6AE4-440F-BC9F-D4D149B10769}" dt="2020-01-08T22:00:56.607" v="63" actId="20577"/>
          <ac:spMkLst>
            <pc:docMk/>
            <pc:sldMk cId="265237843" sldId="264"/>
            <ac:spMk id="3" creationId="{55001A84-3A36-4927-A44F-2BB39E2B1C33}"/>
          </ac:spMkLst>
        </pc:spChg>
      </pc:sldChg>
      <pc:sldChg chg="modSp">
        <pc:chgData name="Ellie Small" userId="2e7173aac0d4d449" providerId="LiveId" clId="{21E5D9AA-6AE4-440F-BC9F-D4D149B10769}" dt="2020-01-08T22:03:45.225" v="88" actId="20577"/>
        <pc:sldMkLst>
          <pc:docMk/>
          <pc:sldMk cId="3126147523" sldId="266"/>
        </pc:sldMkLst>
        <pc:spChg chg="mod">
          <ac:chgData name="Ellie Small" userId="2e7173aac0d4d449" providerId="LiveId" clId="{21E5D9AA-6AE4-440F-BC9F-D4D149B10769}" dt="2020-01-08T22:03:45.225" v="88" actId="20577"/>
          <ac:spMkLst>
            <pc:docMk/>
            <pc:sldMk cId="3126147523" sldId="266"/>
            <ac:spMk id="3" creationId="{55001A84-3A36-4927-A44F-2BB39E2B1C33}"/>
          </ac:spMkLst>
        </pc:spChg>
      </pc:sldChg>
      <pc:sldChg chg="delSp modSp delAnim modAnim">
        <pc:chgData name="Ellie Small" userId="2e7173aac0d4d449" providerId="LiveId" clId="{21E5D9AA-6AE4-440F-BC9F-D4D149B10769}" dt="2020-02-13T21:53:04.494" v="257"/>
        <pc:sldMkLst>
          <pc:docMk/>
          <pc:sldMk cId="381781689" sldId="272"/>
        </pc:sldMkLst>
        <pc:spChg chg="mod">
          <ac:chgData name="Ellie Small" userId="2e7173aac0d4d449" providerId="LiveId" clId="{21E5D9AA-6AE4-440F-BC9F-D4D149B10769}" dt="2020-02-13T21:52:40.047" v="253" actId="27636"/>
          <ac:spMkLst>
            <pc:docMk/>
            <pc:sldMk cId="381781689" sldId="272"/>
            <ac:spMk id="3" creationId="{55001A84-3A36-4927-A44F-2BB39E2B1C33}"/>
          </ac:spMkLst>
        </pc:spChg>
        <pc:spChg chg="del mod">
          <ac:chgData name="Ellie Small" userId="2e7173aac0d4d449" providerId="LiveId" clId="{21E5D9AA-6AE4-440F-BC9F-D4D149B10769}" dt="2020-02-13T21:51:30.143" v="240" actId="478"/>
          <ac:spMkLst>
            <pc:docMk/>
            <pc:sldMk cId="381781689" sldId="272"/>
            <ac:spMk id="5" creationId="{90E9CB5B-0336-45F0-AE49-8C25531C41EB}"/>
          </ac:spMkLst>
        </pc:spChg>
      </pc:sldChg>
    </pc:docChg>
  </pc:docChgLst>
  <pc:docChgLst>
    <pc:chgData name="Ellie Small" userId="2e7173aac0d4d449" providerId="LiveId" clId="{05CB7CB4-2693-4B7D-8C53-BBA344691D20}"/>
    <pc:docChg chg="undo custSel addSld delSld modSld sldOrd">
      <pc:chgData name="Ellie Small" userId="2e7173aac0d4d449" providerId="LiveId" clId="{05CB7CB4-2693-4B7D-8C53-BBA344691D20}" dt="2020-09-05T05:42:22.949" v="12248" actId="27636"/>
      <pc:docMkLst>
        <pc:docMk/>
      </pc:docMkLst>
      <pc:sldChg chg="modSp mod">
        <pc:chgData name="Ellie Small" userId="2e7173aac0d4d449" providerId="LiveId" clId="{05CB7CB4-2693-4B7D-8C53-BBA344691D20}" dt="2020-09-04T05:29:52.940" v="0" actId="20577"/>
        <pc:sldMkLst>
          <pc:docMk/>
          <pc:sldMk cId="4269857569" sldId="256"/>
        </pc:sldMkLst>
        <pc:spChg chg="mod">
          <ac:chgData name="Ellie Small" userId="2e7173aac0d4d449" providerId="LiveId" clId="{05CB7CB4-2693-4B7D-8C53-BBA344691D20}" dt="2020-09-04T05:29:52.940" v="0" actId="20577"/>
          <ac:spMkLst>
            <pc:docMk/>
            <pc:sldMk cId="4269857569" sldId="256"/>
            <ac:spMk id="2" creationId="{00000000-0000-0000-0000-000000000000}"/>
          </ac:spMkLst>
        </pc:spChg>
      </pc:sldChg>
      <pc:sldChg chg="del">
        <pc:chgData name="Ellie Small" userId="2e7173aac0d4d449" providerId="LiveId" clId="{05CB7CB4-2693-4B7D-8C53-BBA344691D20}" dt="2020-09-04T05:45:15.349" v="782" actId="47"/>
        <pc:sldMkLst>
          <pc:docMk/>
          <pc:sldMk cId="3165814184" sldId="260"/>
        </pc:sldMkLst>
      </pc:sldChg>
      <pc:sldChg chg="modSp mod modAnim">
        <pc:chgData name="Ellie Small" userId="2e7173aac0d4d449" providerId="LiveId" clId="{05CB7CB4-2693-4B7D-8C53-BBA344691D20}" dt="2020-09-04T05:38:55.447" v="50" actId="20577"/>
        <pc:sldMkLst>
          <pc:docMk/>
          <pc:sldMk cId="2842397445" sldId="267"/>
        </pc:sldMkLst>
        <pc:spChg chg="mod">
          <ac:chgData name="Ellie Small" userId="2e7173aac0d4d449" providerId="LiveId" clId="{05CB7CB4-2693-4B7D-8C53-BBA344691D20}" dt="2020-09-04T05:38:55.447" v="50" actId="20577"/>
          <ac:spMkLst>
            <pc:docMk/>
            <pc:sldMk cId="2842397445" sldId="267"/>
            <ac:spMk id="7" creationId="{72F861AD-D2B0-4ECF-9774-06237EC7BB74}"/>
          </ac:spMkLst>
        </pc:spChg>
      </pc:sldChg>
      <pc:sldChg chg="modSp modAnim">
        <pc:chgData name="Ellie Small" userId="2e7173aac0d4d449" providerId="LiveId" clId="{05CB7CB4-2693-4B7D-8C53-BBA344691D20}" dt="2020-09-04T05:30:24.046" v="5"/>
        <pc:sldMkLst>
          <pc:docMk/>
          <pc:sldMk cId="2108461966" sldId="271"/>
        </pc:sldMkLst>
        <pc:spChg chg="mod">
          <ac:chgData name="Ellie Small" userId="2e7173aac0d4d449" providerId="LiveId" clId="{05CB7CB4-2693-4B7D-8C53-BBA344691D20}" dt="2020-09-04T05:30:24.046" v="5"/>
          <ac:spMkLst>
            <pc:docMk/>
            <pc:sldMk cId="2108461966" sldId="271"/>
            <ac:spMk id="7" creationId="{72F861AD-D2B0-4ECF-9774-06237EC7BB74}"/>
          </ac:spMkLst>
        </pc:spChg>
      </pc:sldChg>
      <pc:sldChg chg="modSp mod modAnim">
        <pc:chgData name="Ellie Small" userId="2e7173aac0d4d449" providerId="LiveId" clId="{05CB7CB4-2693-4B7D-8C53-BBA344691D20}" dt="2020-09-05T05:42:22.949" v="12248" actId="27636"/>
        <pc:sldMkLst>
          <pc:docMk/>
          <pc:sldMk cId="4210519305" sldId="299"/>
        </pc:sldMkLst>
        <pc:spChg chg="mod">
          <ac:chgData name="Ellie Small" userId="2e7173aac0d4d449" providerId="LiveId" clId="{05CB7CB4-2693-4B7D-8C53-BBA344691D20}" dt="2020-09-05T05:42:22.949" v="12248" actId="27636"/>
          <ac:spMkLst>
            <pc:docMk/>
            <pc:sldMk cId="4210519305" sldId="299"/>
            <ac:spMk id="3" creationId="{55001A84-3A36-4927-A44F-2BB39E2B1C33}"/>
          </ac:spMkLst>
        </pc:spChg>
      </pc:sldChg>
      <pc:sldChg chg="del">
        <pc:chgData name="Ellie Small" userId="2e7173aac0d4d449" providerId="LiveId" clId="{05CB7CB4-2693-4B7D-8C53-BBA344691D20}" dt="2020-09-04T05:45:15.349" v="782" actId="47"/>
        <pc:sldMkLst>
          <pc:docMk/>
          <pc:sldMk cId="875719595" sldId="300"/>
        </pc:sldMkLst>
      </pc:sldChg>
      <pc:sldChg chg="delSp modSp mod ord delAnim modAnim">
        <pc:chgData name="Ellie Small" userId="2e7173aac0d4d449" providerId="LiveId" clId="{05CB7CB4-2693-4B7D-8C53-BBA344691D20}" dt="2020-09-04T20:52:40.151" v="4488" actId="20577"/>
        <pc:sldMkLst>
          <pc:docMk/>
          <pc:sldMk cId="1160939070" sldId="308"/>
        </pc:sldMkLst>
        <pc:spChg chg="mod">
          <ac:chgData name="Ellie Small" userId="2e7173aac0d4d449" providerId="LiveId" clId="{05CB7CB4-2693-4B7D-8C53-BBA344691D20}" dt="2020-09-04T18:28:47.268" v="1822" actId="20577"/>
          <ac:spMkLst>
            <pc:docMk/>
            <pc:sldMk cId="1160939070" sldId="308"/>
            <ac:spMk id="2" creationId="{DA0CD55F-603C-4D2A-BE44-42317491026A}"/>
          </ac:spMkLst>
        </pc:spChg>
        <pc:spChg chg="mod">
          <ac:chgData name="Ellie Small" userId="2e7173aac0d4d449" providerId="LiveId" clId="{05CB7CB4-2693-4B7D-8C53-BBA344691D20}" dt="2020-09-04T20:52:40.151" v="4488" actId="20577"/>
          <ac:spMkLst>
            <pc:docMk/>
            <pc:sldMk cId="1160939070" sldId="308"/>
            <ac:spMk id="3" creationId="{55001A84-3A36-4927-A44F-2BB39E2B1C33}"/>
          </ac:spMkLst>
        </pc:spChg>
        <pc:spChg chg="del">
          <ac:chgData name="Ellie Small" userId="2e7173aac0d4d449" providerId="LiveId" clId="{05CB7CB4-2693-4B7D-8C53-BBA344691D20}" dt="2020-09-04T05:39:24.290" v="52" actId="478"/>
          <ac:spMkLst>
            <pc:docMk/>
            <pc:sldMk cId="1160939070" sldId="308"/>
            <ac:spMk id="8" creationId="{A4FC556E-44EB-407D-B343-FD8A206FDD22}"/>
          </ac:spMkLst>
        </pc:spChg>
        <pc:picChg chg="del">
          <ac:chgData name="Ellie Small" userId="2e7173aac0d4d449" providerId="LiveId" clId="{05CB7CB4-2693-4B7D-8C53-BBA344691D20}" dt="2020-09-04T05:39:20.561" v="51" actId="478"/>
          <ac:picMkLst>
            <pc:docMk/>
            <pc:sldMk cId="1160939070" sldId="308"/>
            <ac:picMk id="7" creationId="{BD60C1C8-5048-402D-B6A4-FD22B106BF65}"/>
          </ac:picMkLst>
        </pc:picChg>
      </pc:sldChg>
      <pc:sldChg chg="del">
        <pc:chgData name="Ellie Small" userId="2e7173aac0d4d449" providerId="LiveId" clId="{05CB7CB4-2693-4B7D-8C53-BBA344691D20}" dt="2020-09-04T05:45:15.349" v="782" actId="47"/>
        <pc:sldMkLst>
          <pc:docMk/>
          <pc:sldMk cId="4247674657" sldId="310"/>
        </pc:sldMkLst>
      </pc:sldChg>
      <pc:sldChg chg="del">
        <pc:chgData name="Ellie Small" userId="2e7173aac0d4d449" providerId="LiveId" clId="{05CB7CB4-2693-4B7D-8C53-BBA344691D20}" dt="2020-09-04T05:45:15.349" v="782" actId="47"/>
        <pc:sldMkLst>
          <pc:docMk/>
          <pc:sldMk cId="1781192524" sldId="311"/>
        </pc:sldMkLst>
      </pc:sldChg>
      <pc:sldChg chg="del">
        <pc:chgData name="Ellie Small" userId="2e7173aac0d4d449" providerId="LiveId" clId="{05CB7CB4-2693-4B7D-8C53-BBA344691D20}" dt="2020-09-04T05:45:15.349" v="782" actId="47"/>
        <pc:sldMkLst>
          <pc:docMk/>
          <pc:sldMk cId="3865258144" sldId="312"/>
        </pc:sldMkLst>
      </pc:sldChg>
      <pc:sldChg chg="del">
        <pc:chgData name="Ellie Small" userId="2e7173aac0d4d449" providerId="LiveId" clId="{05CB7CB4-2693-4B7D-8C53-BBA344691D20}" dt="2020-09-04T05:45:15.349" v="782" actId="47"/>
        <pc:sldMkLst>
          <pc:docMk/>
          <pc:sldMk cId="2154390586" sldId="313"/>
        </pc:sldMkLst>
      </pc:sldChg>
      <pc:sldChg chg="del">
        <pc:chgData name="Ellie Small" userId="2e7173aac0d4d449" providerId="LiveId" clId="{05CB7CB4-2693-4B7D-8C53-BBA344691D20}" dt="2020-09-04T05:45:15.349" v="782" actId="47"/>
        <pc:sldMkLst>
          <pc:docMk/>
          <pc:sldMk cId="3735731069" sldId="314"/>
        </pc:sldMkLst>
      </pc:sldChg>
      <pc:sldChg chg="del">
        <pc:chgData name="Ellie Small" userId="2e7173aac0d4d449" providerId="LiveId" clId="{05CB7CB4-2693-4B7D-8C53-BBA344691D20}" dt="2020-09-04T05:45:15.349" v="782" actId="47"/>
        <pc:sldMkLst>
          <pc:docMk/>
          <pc:sldMk cId="3252603223" sldId="315"/>
        </pc:sldMkLst>
      </pc:sldChg>
      <pc:sldChg chg="del">
        <pc:chgData name="Ellie Small" userId="2e7173aac0d4d449" providerId="LiveId" clId="{05CB7CB4-2693-4B7D-8C53-BBA344691D20}" dt="2020-09-04T05:45:15.349" v="782" actId="47"/>
        <pc:sldMkLst>
          <pc:docMk/>
          <pc:sldMk cId="953920743" sldId="316"/>
        </pc:sldMkLst>
      </pc:sldChg>
      <pc:sldChg chg="del">
        <pc:chgData name="Ellie Small" userId="2e7173aac0d4d449" providerId="LiveId" clId="{05CB7CB4-2693-4B7D-8C53-BBA344691D20}" dt="2020-09-04T05:45:15.349" v="782" actId="47"/>
        <pc:sldMkLst>
          <pc:docMk/>
          <pc:sldMk cId="3488612285" sldId="317"/>
        </pc:sldMkLst>
      </pc:sldChg>
      <pc:sldChg chg="modSp add mod modAnim">
        <pc:chgData name="Ellie Small" userId="2e7173aac0d4d449" providerId="LiveId" clId="{05CB7CB4-2693-4B7D-8C53-BBA344691D20}" dt="2020-09-04T21:24:48.441" v="4795" actId="27636"/>
        <pc:sldMkLst>
          <pc:docMk/>
          <pc:sldMk cId="719258999" sldId="318"/>
        </pc:sldMkLst>
        <pc:spChg chg="mod">
          <ac:chgData name="Ellie Small" userId="2e7173aac0d4d449" providerId="LiveId" clId="{05CB7CB4-2693-4B7D-8C53-BBA344691D20}" dt="2020-09-04T18:14:58.670" v="1382" actId="20577"/>
          <ac:spMkLst>
            <pc:docMk/>
            <pc:sldMk cId="719258999" sldId="318"/>
            <ac:spMk id="2" creationId="{DA0CD55F-603C-4D2A-BE44-42317491026A}"/>
          </ac:spMkLst>
        </pc:spChg>
        <pc:spChg chg="mod">
          <ac:chgData name="Ellie Small" userId="2e7173aac0d4d449" providerId="LiveId" clId="{05CB7CB4-2693-4B7D-8C53-BBA344691D20}" dt="2020-09-04T21:24:48.441" v="4795" actId="27636"/>
          <ac:spMkLst>
            <pc:docMk/>
            <pc:sldMk cId="719258999" sldId="318"/>
            <ac:spMk id="3" creationId="{55001A84-3A36-4927-A44F-2BB39E2B1C33}"/>
          </ac:spMkLst>
        </pc:spChg>
      </pc:sldChg>
      <pc:sldChg chg="modSp add mod modAnim">
        <pc:chgData name="Ellie Small" userId="2e7173aac0d4d449" providerId="LiveId" clId="{05CB7CB4-2693-4B7D-8C53-BBA344691D20}" dt="2020-09-04T21:25:04.526" v="4802" actId="20577"/>
        <pc:sldMkLst>
          <pc:docMk/>
          <pc:sldMk cId="2623039618" sldId="319"/>
        </pc:sldMkLst>
        <pc:spChg chg="mod">
          <ac:chgData name="Ellie Small" userId="2e7173aac0d4d449" providerId="LiveId" clId="{05CB7CB4-2693-4B7D-8C53-BBA344691D20}" dt="2020-09-04T18:17:21.882" v="1397" actId="20577"/>
          <ac:spMkLst>
            <pc:docMk/>
            <pc:sldMk cId="2623039618" sldId="319"/>
            <ac:spMk id="2" creationId="{DA0CD55F-603C-4D2A-BE44-42317491026A}"/>
          </ac:spMkLst>
        </pc:spChg>
        <pc:spChg chg="mod">
          <ac:chgData name="Ellie Small" userId="2e7173aac0d4d449" providerId="LiveId" clId="{05CB7CB4-2693-4B7D-8C53-BBA344691D20}" dt="2020-09-04T21:25:04.526" v="4802" actId="20577"/>
          <ac:spMkLst>
            <pc:docMk/>
            <pc:sldMk cId="2623039618" sldId="319"/>
            <ac:spMk id="3" creationId="{55001A84-3A36-4927-A44F-2BB39E2B1C33}"/>
          </ac:spMkLst>
        </pc:spChg>
      </pc:sldChg>
      <pc:sldChg chg="modSp add del mod">
        <pc:chgData name="Ellie Small" userId="2e7173aac0d4d449" providerId="LiveId" clId="{05CB7CB4-2693-4B7D-8C53-BBA344691D20}" dt="2020-09-04T18:14:53.517" v="1377" actId="47"/>
        <pc:sldMkLst>
          <pc:docMk/>
          <pc:sldMk cId="3194391485" sldId="319"/>
        </pc:sldMkLst>
        <pc:spChg chg="mod">
          <ac:chgData name="Ellie Small" userId="2e7173aac0d4d449" providerId="LiveId" clId="{05CB7CB4-2693-4B7D-8C53-BBA344691D20}" dt="2020-09-04T18:13:16.440" v="1358" actId="20577"/>
          <ac:spMkLst>
            <pc:docMk/>
            <pc:sldMk cId="3194391485" sldId="319"/>
            <ac:spMk id="2" creationId="{DA0CD55F-603C-4D2A-BE44-42317491026A}"/>
          </ac:spMkLst>
        </pc:spChg>
      </pc:sldChg>
      <pc:sldChg chg="modSp add mod modAnim">
        <pc:chgData name="Ellie Small" userId="2e7173aac0d4d449" providerId="LiveId" clId="{05CB7CB4-2693-4B7D-8C53-BBA344691D20}" dt="2020-09-04T21:25:24.830" v="4810" actId="20577"/>
        <pc:sldMkLst>
          <pc:docMk/>
          <pc:sldMk cId="169527237" sldId="320"/>
        </pc:sldMkLst>
        <pc:spChg chg="mod">
          <ac:chgData name="Ellie Small" userId="2e7173aac0d4d449" providerId="LiveId" clId="{05CB7CB4-2693-4B7D-8C53-BBA344691D20}" dt="2020-09-04T21:25:24.830" v="4810" actId="20577"/>
          <ac:spMkLst>
            <pc:docMk/>
            <pc:sldMk cId="169527237" sldId="320"/>
            <ac:spMk id="2" creationId="{DA0CD55F-603C-4D2A-BE44-42317491026A}"/>
          </ac:spMkLst>
        </pc:spChg>
        <pc:spChg chg="mod">
          <ac:chgData name="Ellie Small" userId="2e7173aac0d4d449" providerId="LiveId" clId="{05CB7CB4-2693-4B7D-8C53-BBA344691D20}" dt="2020-09-04T21:23:16.452" v="4793" actId="20577"/>
          <ac:spMkLst>
            <pc:docMk/>
            <pc:sldMk cId="169527237" sldId="320"/>
            <ac:spMk id="3" creationId="{55001A84-3A36-4927-A44F-2BB39E2B1C33}"/>
          </ac:spMkLst>
        </pc:spChg>
      </pc:sldChg>
      <pc:sldChg chg="modSp add mod modAnim">
        <pc:chgData name="Ellie Small" userId="2e7173aac0d4d449" providerId="LiveId" clId="{05CB7CB4-2693-4B7D-8C53-BBA344691D20}" dt="2020-09-04T20:57:58.973" v="4602" actId="20577"/>
        <pc:sldMkLst>
          <pc:docMk/>
          <pc:sldMk cId="2286610150" sldId="321"/>
        </pc:sldMkLst>
        <pc:spChg chg="mod">
          <ac:chgData name="Ellie Small" userId="2e7173aac0d4d449" providerId="LiveId" clId="{05CB7CB4-2693-4B7D-8C53-BBA344691D20}" dt="2020-09-04T18:40:39.425" v="2566" actId="20577"/>
          <ac:spMkLst>
            <pc:docMk/>
            <pc:sldMk cId="2286610150" sldId="321"/>
            <ac:spMk id="2" creationId="{DA0CD55F-603C-4D2A-BE44-42317491026A}"/>
          </ac:spMkLst>
        </pc:spChg>
        <pc:spChg chg="mod">
          <ac:chgData name="Ellie Small" userId="2e7173aac0d4d449" providerId="LiveId" clId="{05CB7CB4-2693-4B7D-8C53-BBA344691D20}" dt="2020-09-04T20:57:58.973" v="4602" actId="20577"/>
          <ac:spMkLst>
            <pc:docMk/>
            <pc:sldMk cId="2286610150" sldId="321"/>
            <ac:spMk id="3" creationId="{55001A84-3A36-4927-A44F-2BB39E2B1C33}"/>
          </ac:spMkLst>
        </pc:spChg>
      </pc:sldChg>
      <pc:sldChg chg="modSp add mod modAnim">
        <pc:chgData name="Ellie Small" userId="2e7173aac0d4d449" providerId="LiveId" clId="{05CB7CB4-2693-4B7D-8C53-BBA344691D20}" dt="2020-09-04T21:48:12.698" v="5492" actId="20577"/>
        <pc:sldMkLst>
          <pc:docMk/>
          <pc:sldMk cId="287064855" sldId="322"/>
        </pc:sldMkLst>
        <pc:spChg chg="mod">
          <ac:chgData name="Ellie Small" userId="2e7173aac0d4d449" providerId="LiveId" clId="{05CB7CB4-2693-4B7D-8C53-BBA344691D20}" dt="2020-09-04T21:28:51.421" v="4830" actId="20577"/>
          <ac:spMkLst>
            <pc:docMk/>
            <pc:sldMk cId="287064855" sldId="322"/>
            <ac:spMk id="2" creationId="{DA0CD55F-603C-4D2A-BE44-42317491026A}"/>
          </ac:spMkLst>
        </pc:spChg>
        <pc:spChg chg="mod">
          <ac:chgData name="Ellie Small" userId="2e7173aac0d4d449" providerId="LiveId" clId="{05CB7CB4-2693-4B7D-8C53-BBA344691D20}" dt="2020-09-04T21:48:12.698" v="5492" actId="20577"/>
          <ac:spMkLst>
            <pc:docMk/>
            <pc:sldMk cId="287064855" sldId="322"/>
            <ac:spMk id="3" creationId="{55001A84-3A36-4927-A44F-2BB39E2B1C33}"/>
          </ac:spMkLst>
        </pc:spChg>
      </pc:sldChg>
      <pc:sldChg chg="modSp add del mod modAnim">
        <pc:chgData name="Ellie Small" userId="2e7173aac0d4d449" providerId="LiveId" clId="{05CB7CB4-2693-4B7D-8C53-BBA344691D20}" dt="2020-09-04T20:51:55.444" v="4382" actId="47"/>
        <pc:sldMkLst>
          <pc:docMk/>
          <pc:sldMk cId="604882830" sldId="322"/>
        </pc:sldMkLst>
        <pc:spChg chg="mod">
          <ac:chgData name="Ellie Small" userId="2e7173aac0d4d449" providerId="LiveId" clId="{05CB7CB4-2693-4B7D-8C53-BBA344691D20}" dt="2020-09-04T20:39:25.531" v="3877" actId="20577"/>
          <ac:spMkLst>
            <pc:docMk/>
            <pc:sldMk cId="604882830" sldId="322"/>
            <ac:spMk id="2" creationId="{DA0CD55F-603C-4D2A-BE44-42317491026A}"/>
          </ac:spMkLst>
        </pc:spChg>
        <pc:spChg chg="mod">
          <ac:chgData name="Ellie Small" userId="2e7173aac0d4d449" providerId="LiveId" clId="{05CB7CB4-2693-4B7D-8C53-BBA344691D20}" dt="2020-09-04T20:51:27.409" v="4381" actId="20577"/>
          <ac:spMkLst>
            <pc:docMk/>
            <pc:sldMk cId="604882830" sldId="322"/>
            <ac:spMk id="3" creationId="{55001A84-3A36-4927-A44F-2BB39E2B1C33}"/>
          </ac:spMkLst>
        </pc:spChg>
      </pc:sldChg>
      <pc:sldChg chg="modSp add mod modAnim">
        <pc:chgData name="Ellie Small" userId="2e7173aac0d4d449" providerId="LiveId" clId="{05CB7CB4-2693-4B7D-8C53-BBA344691D20}" dt="2020-09-04T23:45:31.877" v="10069" actId="20577"/>
        <pc:sldMkLst>
          <pc:docMk/>
          <pc:sldMk cId="3041238829" sldId="323"/>
        </pc:sldMkLst>
        <pc:spChg chg="mod">
          <ac:chgData name="Ellie Small" userId="2e7173aac0d4d449" providerId="LiveId" clId="{05CB7CB4-2693-4B7D-8C53-BBA344691D20}" dt="2020-09-04T23:42:15.814" v="9813" actId="20577"/>
          <ac:spMkLst>
            <pc:docMk/>
            <pc:sldMk cId="3041238829" sldId="323"/>
            <ac:spMk id="2" creationId="{DA0CD55F-603C-4D2A-BE44-42317491026A}"/>
          </ac:spMkLst>
        </pc:spChg>
        <pc:spChg chg="mod">
          <ac:chgData name="Ellie Small" userId="2e7173aac0d4d449" providerId="LiveId" clId="{05CB7CB4-2693-4B7D-8C53-BBA344691D20}" dt="2020-09-04T23:45:31.877" v="10069" actId="20577"/>
          <ac:spMkLst>
            <pc:docMk/>
            <pc:sldMk cId="3041238829" sldId="323"/>
            <ac:spMk id="3" creationId="{55001A84-3A36-4927-A44F-2BB39E2B1C33}"/>
          </ac:spMkLst>
        </pc:spChg>
      </pc:sldChg>
      <pc:sldChg chg="modSp add mod modAnim">
        <pc:chgData name="Ellie Small" userId="2e7173aac0d4d449" providerId="LiveId" clId="{05CB7CB4-2693-4B7D-8C53-BBA344691D20}" dt="2020-09-04T23:42:30.593" v="9814"/>
        <pc:sldMkLst>
          <pc:docMk/>
          <pc:sldMk cId="2856795056" sldId="324"/>
        </pc:sldMkLst>
        <pc:spChg chg="mod">
          <ac:chgData name="Ellie Small" userId="2e7173aac0d4d449" providerId="LiveId" clId="{05CB7CB4-2693-4B7D-8C53-BBA344691D20}" dt="2020-09-04T23:42:30.593" v="9814"/>
          <ac:spMkLst>
            <pc:docMk/>
            <pc:sldMk cId="2856795056" sldId="324"/>
            <ac:spMk id="2" creationId="{DA0CD55F-603C-4D2A-BE44-42317491026A}"/>
          </ac:spMkLst>
        </pc:spChg>
        <pc:spChg chg="mod">
          <ac:chgData name="Ellie Small" userId="2e7173aac0d4d449" providerId="LiveId" clId="{05CB7CB4-2693-4B7D-8C53-BBA344691D20}" dt="2020-09-04T23:20:56.892" v="9739" actId="20577"/>
          <ac:spMkLst>
            <pc:docMk/>
            <pc:sldMk cId="2856795056" sldId="324"/>
            <ac:spMk id="3" creationId="{55001A84-3A36-4927-A44F-2BB39E2B1C33}"/>
          </ac:spMkLst>
        </pc:spChg>
      </pc:sldChg>
      <pc:sldChg chg="modSp add mod modAnim">
        <pc:chgData name="Ellie Small" userId="2e7173aac0d4d449" providerId="LiveId" clId="{05CB7CB4-2693-4B7D-8C53-BBA344691D20}" dt="2020-09-04T23:16:22.787" v="9651" actId="20577"/>
        <pc:sldMkLst>
          <pc:docMk/>
          <pc:sldMk cId="3303586845" sldId="325"/>
        </pc:sldMkLst>
        <pc:spChg chg="mod">
          <ac:chgData name="Ellie Small" userId="2e7173aac0d4d449" providerId="LiveId" clId="{05CB7CB4-2693-4B7D-8C53-BBA344691D20}" dt="2020-09-04T22:53:57.475" v="7777" actId="20577"/>
          <ac:spMkLst>
            <pc:docMk/>
            <pc:sldMk cId="3303586845" sldId="325"/>
            <ac:spMk id="2" creationId="{DA0CD55F-603C-4D2A-BE44-42317491026A}"/>
          </ac:spMkLst>
        </pc:spChg>
        <pc:spChg chg="mod">
          <ac:chgData name="Ellie Small" userId="2e7173aac0d4d449" providerId="LiveId" clId="{05CB7CB4-2693-4B7D-8C53-BBA344691D20}" dt="2020-09-04T23:16:22.787" v="9651" actId="20577"/>
          <ac:spMkLst>
            <pc:docMk/>
            <pc:sldMk cId="3303586845" sldId="325"/>
            <ac:spMk id="3" creationId="{55001A84-3A36-4927-A44F-2BB39E2B1C33}"/>
          </ac:spMkLst>
        </pc:spChg>
      </pc:sldChg>
      <pc:sldChg chg="addSp delSp modSp add mod ord modAnim">
        <pc:chgData name="Ellie Small" userId="2e7173aac0d4d449" providerId="LiveId" clId="{05CB7CB4-2693-4B7D-8C53-BBA344691D20}" dt="2020-09-05T03:47:57.158" v="10117" actId="20577"/>
        <pc:sldMkLst>
          <pc:docMk/>
          <pc:sldMk cId="4256718904" sldId="326"/>
        </pc:sldMkLst>
        <pc:spChg chg="mod">
          <ac:chgData name="Ellie Small" userId="2e7173aac0d4d449" providerId="LiveId" clId="{05CB7CB4-2693-4B7D-8C53-BBA344691D20}" dt="2020-09-04T23:32:24.441" v="9766" actId="20577"/>
          <ac:spMkLst>
            <pc:docMk/>
            <pc:sldMk cId="4256718904" sldId="326"/>
            <ac:spMk id="2" creationId="{DA0CD55F-603C-4D2A-BE44-42317491026A}"/>
          </ac:spMkLst>
        </pc:spChg>
        <pc:spChg chg="mod">
          <ac:chgData name="Ellie Small" userId="2e7173aac0d4d449" providerId="LiveId" clId="{05CB7CB4-2693-4B7D-8C53-BBA344691D20}" dt="2020-09-05T03:47:57.158" v="10117" actId="20577"/>
          <ac:spMkLst>
            <pc:docMk/>
            <pc:sldMk cId="4256718904" sldId="326"/>
            <ac:spMk id="3" creationId="{55001A84-3A36-4927-A44F-2BB39E2B1C33}"/>
          </ac:spMkLst>
        </pc:spChg>
        <pc:spChg chg="add del">
          <ac:chgData name="Ellie Small" userId="2e7173aac0d4d449" providerId="LiveId" clId="{05CB7CB4-2693-4B7D-8C53-BBA344691D20}" dt="2020-09-04T23:34:39.501" v="9779" actId="478"/>
          <ac:spMkLst>
            <pc:docMk/>
            <pc:sldMk cId="4256718904" sldId="326"/>
            <ac:spMk id="5" creationId="{568A6B34-2666-48C0-ADA1-637B8C492931}"/>
          </ac:spMkLst>
        </pc:spChg>
      </pc:sldChg>
      <pc:sldChg chg="modSp add mod modAnim">
        <pc:chgData name="Ellie Small" userId="2e7173aac0d4d449" providerId="LiveId" clId="{05CB7CB4-2693-4B7D-8C53-BBA344691D20}" dt="2020-09-05T04:38:21.946" v="11181" actId="20577"/>
        <pc:sldMkLst>
          <pc:docMk/>
          <pc:sldMk cId="1340272494" sldId="327"/>
        </pc:sldMkLst>
        <pc:spChg chg="mod">
          <ac:chgData name="Ellie Small" userId="2e7173aac0d4d449" providerId="LiveId" clId="{05CB7CB4-2693-4B7D-8C53-BBA344691D20}" dt="2020-09-05T04:02:35.673" v="10321" actId="207"/>
          <ac:spMkLst>
            <pc:docMk/>
            <pc:sldMk cId="1340272494" sldId="327"/>
            <ac:spMk id="2" creationId="{DA0CD55F-603C-4D2A-BE44-42317491026A}"/>
          </ac:spMkLst>
        </pc:spChg>
        <pc:spChg chg="mod">
          <ac:chgData name="Ellie Small" userId="2e7173aac0d4d449" providerId="LiveId" clId="{05CB7CB4-2693-4B7D-8C53-BBA344691D20}" dt="2020-09-05T04:38:21.946" v="11181" actId="20577"/>
          <ac:spMkLst>
            <pc:docMk/>
            <pc:sldMk cId="1340272494" sldId="327"/>
            <ac:spMk id="3" creationId="{55001A84-3A36-4927-A44F-2BB39E2B1C33}"/>
          </ac:spMkLst>
        </pc:spChg>
      </pc:sldChg>
      <pc:sldChg chg="modSp add mod ord modAnim">
        <pc:chgData name="Ellie Small" userId="2e7173aac0d4d449" providerId="LiveId" clId="{05CB7CB4-2693-4B7D-8C53-BBA344691D20}" dt="2020-09-05T05:41:33.612" v="12246" actId="20577"/>
        <pc:sldMkLst>
          <pc:docMk/>
          <pc:sldMk cId="4188566408" sldId="328"/>
        </pc:sldMkLst>
        <pc:spChg chg="mod">
          <ac:chgData name="Ellie Small" userId="2e7173aac0d4d449" providerId="LiveId" clId="{05CB7CB4-2693-4B7D-8C53-BBA344691D20}" dt="2020-09-05T04:45:11.895" v="11200" actId="20577"/>
          <ac:spMkLst>
            <pc:docMk/>
            <pc:sldMk cId="4188566408" sldId="328"/>
            <ac:spMk id="2" creationId="{DA0CD55F-603C-4D2A-BE44-42317491026A}"/>
          </ac:spMkLst>
        </pc:spChg>
        <pc:spChg chg="mod">
          <ac:chgData name="Ellie Small" userId="2e7173aac0d4d449" providerId="LiveId" clId="{05CB7CB4-2693-4B7D-8C53-BBA344691D20}" dt="2020-09-05T05:41:33.612" v="12246" actId="20577"/>
          <ac:spMkLst>
            <pc:docMk/>
            <pc:sldMk cId="4188566408" sldId="328"/>
            <ac:spMk id="3" creationId="{55001A84-3A36-4927-A44F-2BB39E2B1C33}"/>
          </ac:spMkLst>
        </pc:spChg>
      </pc:sldChg>
    </pc:docChg>
  </pc:docChgLst>
  <pc:docChgLst>
    <pc:chgData name="Ellie Small" userId="2e7173aac0d4d449" providerId="LiveId" clId="{11955A9E-3DC4-40CB-A3BE-0071AD792169}"/>
    <pc:docChg chg="undo custSel addSld delSld modSld">
      <pc:chgData name="Ellie Small" userId="2e7173aac0d4d449" providerId="LiveId" clId="{11955A9E-3DC4-40CB-A3BE-0071AD792169}" dt="2020-09-06T08:52:30.787" v="11204" actId="114"/>
      <pc:docMkLst>
        <pc:docMk/>
      </pc:docMkLst>
      <pc:sldChg chg="modSp mod">
        <pc:chgData name="Ellie Small" userId="2e7173aac0d4d449" providerId="LiveId" clId="{11955A9E-3DC4-40CB-A3BE-0071AD792169}" dt="2020-09-05T18:59:43.682" v="1" actId="6549"/>
        <pc:sldMkLst>
          <pc:docMk/>
          <pc:sldMk cId="4269857569" sldId="256"/>
        </pc:sldMkLst>
        <pc:spChg chg="mod">
          <ac:chgData name="Ellie Small" userId="2e7173aac0d4d449" providerId="LiveId" clId="{11955A9E-3DC4-40CB-A3BE-0071AD792169}" dt="2020-09-05T18:59:43.682" v="1" actId="6549"/>
          <ac:spMkLst>
            <pc:docMk/>
            <pc:sldMk cId="4269857569" sldId="256"/>
            <ac:spMk id="2" creationId="{00000000-0000-0000-0000-000000000000}"/>
          </ac:spMkLst>
        </pc:spChg>
      </pc:sldChg>
      <pc:sldChg chg="modSp mod modAnim">
        <pc:chgData name="Ellie Small" userId="2e7173aac0d4d449" providerId="LiveId" clId="{11955A9E-3DC4-40CB-A3BE-0071AD792169}" dt="2020-09-06T07:32:23.966" v="11085" actId="20577"/>
        <pc:sldMkLst>
          <pc:docMk/>
          <pc:sldMk cId="2842397445" sldId="267"/>
        </pc:sldMkLst>
        <pc:spChg chg="mod">
          <ac:chgData name="Ellie Small" userId="2e7173aac0d4d449" providerId="LiveId" clId="{11955A9E-3DC4-40CB-A3BE-0071AD792169}" dt="2020-09-06T07:32:23.966" v="11085" actId="20577"/>
          <ac:spMkLst>
            <pc:docMk/>
            <pc:sldMk cId="2842397445" sldId="267"/>
            <ac:spMk id="7" creationId="{72F861AD-D2B0-4ECF-9774-06237EC7BB74}"/>
          </ac:spMkLst>
        </pc:spChg>
      </pc:sldChg>
      <pc:sldChg chg="modSp mod modAnim">
        <pc:chgData name="Ellie Small" userId="2e7173aac0d4d449" providerId="LiveId" clId="{11955A9E-3DC4-40CB-A3BE-0071AD792169}" dt="2020-09-05T19:00:06.912" v="5" actId="27636"/>
        <pc:sldMkLst>
          <pc:docMk/>
          <pc:sldMk cId="2108461966" sldId="271"/>
        </pc:sldMkLst>
        <pc:spChg chg="mod">
          <ac:chgData name="Ellie Small" userId="2e7173aac0d4d449" providerId="LiveId" clId="{11955A9E-3DC4-40CB-A3BE-0071AD792169}" dt="2020-09-05T19:00:06.912" v="5" actId="27636"/>
          <ac:spMkLst>
            <pc:docMk/>
            <pc:sldMk cId="2108461966" sldId="271"/>
            <ac:spMk id="7" creationId="{72F861AD-D2B0-4ECF-9774-06237EC7BB74}"/>
          </ac:spMkLst>
        </pc:spChg>
      </pc:sldChg>
      <pc:sldChg chg="del">
        <pc:chgData name="Ellie Small" userId="2e7173aac0d4d449" providerId="LiveId" clId="{11955A9E-3DC4-40CB-A3BE-0071AD792169}" dt="2020-09-05T19:47:50.097" v="1004" actId="47"/>
        <pc:sldMkLst>
          <pc:docMk/>
          <pc:sldMk cId="1160939070" sldId="308"/>
        </pc:sldMkLst>
      </pc:sldChg>
      <pc:sldChg chg="modSp mod modAnim">
        <pc:chgData name="Ellie Small" userId="2e7173aac0d4d449" providerId="LiveId" clId="{11955A9E-3DC4-40CB-A3BE-0071AD792169}" dt="2020-09-05T19:47:32.167" v="1003" actId="20577"/>
        <pc:sldMkLst>
          <pc:docMk/>
          <pc:sldMk cId="719258999" sldId="318"/>
        </pc:sldMkLst>
        <pc:spChg chg="mod">
          <ac:chgData name="Ellie Small" userId="2e7173aac0d4d449" providerId="LiveId" clId="{11955A9E-3DC4-40CB-A3BE-0071AD792169}" dt="2020-09-05T19:18:21.386" v="312" actId="20577"/>
          <ac:spMkLst>
            <pc:docMk/>
            <pc:sldMk cId="719258999" sldId="318"/>
            <ac:spMk id="2" creationId="{DA0CD55F-603C-4D2A-BE44-42317491026A}"/>
          </ac:spMkLst>
        </pc:spChg>
        <pc:spChg chg="mod">
          <ac:chgData name="Ellie Small" userId="2e7173aac0d4d449" providerId="LiveId" clId="{11955A9E-3DC4-40CB-A3BE-0071AD792169}" dt="2020-09-05T19:47:32.167" v="1003" actId="20577"/>
          <ac:spMkLst>
            <pc:docMk/>
            <pc:sldMk cId="719258999" sldId="318"/>
            <ac:spMk id="3" creationId="{55001A84-3A36-4927-A44F-2BB39E2B1C33}"/>
          </ac:spMkLst>
        </pc:spChg>
      </pc:sldChg>
      <pc:sldChg chg="del">
        <pc:chgData name="Ellie Small" userId="2e7173aac0d4d449" providerId="LiveId" clId="{11955A9E-3DC4-40CB-A3BE-0071AD792169}" dt="2020-09-05T19:47:50.097" v="1004" actId="47"/>
        <pc:sldMkLst>
          <pc:docMk/>
          <pc:sldMk cId="2623039618" sldId="319"/>
        </pc:sldMkLst>
      </pc:sldChg>
      <pc:sldChg chg="modSp add mod">
        <pc:chgData name="Ellie Small" userId="2e7173aac0d4d449" providerId="LiveId" clId="{11955A9E-3DC4-40CB-A3BE-0071AD792169}" dt="2020-09-05T20:34:20.205" v="1448" actId="20577"/>
        <pc:sldMkLst>
          <pc:docMk/>
          <pc:sldMk cId="3195460823" sldId="319"/>
        </pc:sldMkLst>
        <pc:spChg chg="mod">
          <ac:chgData name="Ellie Small" userId="2e7173aac0d4d449" providerId="LiveId" clId="{11955A9E-3DC4-40CB-A3BE-0071AD792169}" dt="2020-09-05T20:34:20.205" v="1448" actId="20577"/>
          <ac:spMkLst>
            <pc:docMk/>
            <pc:sldMk cId="3195460823" sldId="319"/>
            <ac:spMk id="3" creationId="{55001A84-3A36-4927-A44F-2BB39E2B1C33}"/>
          </ac:spMkLst>
        </pc:spChg>
      </pc:sldChg>
      <pc:sldChg chg="del">
        <pc:chgData name="Ellie Small" userId="2e7173aac0d4d449" providerId="LiveId" clId="{11955A9E-3DC4-40CB-A3BE-0071AD792169}" dt="2020-09-05T19:47:50.097" v="1004" actId="47"/>
        <pc:sldMkLst>
          <pc:docMk/>
          <pc:sldMk cId="169527237" sldId="320"/>
        </pc:sldMkLst>
      </pc:sldChg>
      <pc:sldChg chg="modSp add mod">
        <pc:chgData name="Ellie Small" userId="2e7173aac0d4d449" providerId="LiveId" clId="{11955A9E-3DC4-40CB-A3BE-0071AD792169}" dt="2020-09-05T20:46:38.303" v="1942" actId="20577"/>
        <pc:sldMkLst>
          <pc:docMk/>
          <pc:sldMk cId="791354060" sldId="320"/>
        </pc:sldMkLst>
        <pc:spChg chg="mod">
          <ac:chgData name="Ellie Small" userId="2e7173aac0d4d449" providerId="LiveId" clId="{11955A9E-3DC4-40CB-A3BE-0071AD792169}" dt="2020-09-05T20:46:38.303" v="1942" actId="20577"/>
          <ac:spMkLst>
            <pc:docMk/>
            <pc:sldMk cId="791354060" sldId="320"/>
            <ac:spMk id="3" creationId="{55001A84-3A36-4927-A44F-2BB39E2B1C33}"/>
          </ac:spMkLst>
        </pc:spChg>
      </pc:sldChg>
      <pc:sldChg chg="del">
        <pc:chgData name="Ellie Small" userId="2e7173aac0d4d449" providerId="LiveId" clId="{11955A9E-3DC4-40CB-A3BE-0071AD792169}" dt="2020-09-05T19:47:50.097" v="1004" actId="47"/>
        <pc:sldMkLst>
          <pc:docMk/>
          <pc:sldMk cId="2286610150" sldId="321"/>
        </pc:sldMkLst>
      </pc:sldChg>
      <pc:sldChg chg="modSp add mod">
        <pc:chgData name="Ellie Small" userId="2e7173aac0d4d449" providerId="LiveId" clId="{11955A9E-3DC4-40CB-A3BE-0071AD792169}" dt="2020-09-05T21:04:58.713" v="2624" actId="20577"/>
        <pc:sldMkLst>
          <pc:docMk/>
          <pc:sldMk cId="4225481942" sldId="321"/>
        </pc:sldMkLst>
        <pc:spChg chg="mod">
          <ac:chgData name="Ellie Small" userId="2e7173aac0d4d449" providerId="LiveId" clId="{11955A9E-3DC4-40CB-A3BE-0071AD792169}" dt="2020-09-05T21:04:58.713" v="2624" actId="20577"/>
          <ac:spMkLst>
            <pc:docMk/>
            <pc:sldMk cId="4225481942" sldId="321"/>
            <ac:spMk id="3" creationId="{55001A84-3A36-4927-A44F-2BB39E2B1C33}"/>
          </ac:spMkLst>
        </pc:spChg>
      </pc:sldChg>
      <pc:sldChg chg="del">
        <pc:chgData name="Ellie Small" userId="2e7173aac0d4d449" providerId="LiveId" clId="{11955A9E-3DC4-40CB-A3BE-0071AD792169}" dt="2020-09-05T19:47:50.097" v="1004" actId="47"/>
        <pc:sldMkLst>
          <pc:docMk/>
          <pc:sldMk cId="287064855" sldId="322"/>
        </pc:sldMkLst>
      </pc:sldChg>
      <pc:sldChg chg="add del">
        <pc:chgData name="Ellie Small" userId="2e7173aac0d4d449" providerId="LiveId" clId="{11955A9E-3DC4-40CB-A3BE-0071AD792169}" dt="2020-09-05T22:29:49.480" v="3513" actId="47"/>
        <pc:sldMkLst>
          <pc:docMk/>
          <pc:sldMk cId="2943767071" sldId="322"/>
        </pc:sldMkLst>
      </pc:sldChg>
      <pc:sldChg chg="modSp add mod">
        <pc:chgData name="Ellie Small" userId="2e7173aac0d4d449" providerId="LiveId" clId="{11955A9E-3DC4-40CB-A3BE-0071AD792169}" dt="2020-09-05T22:11:17.592" v="3137" actId="20577"/>
        <pc:sldMkLst>
          <pc:docMk/>
          <pc:sldMk cId="1207890025" sldId="323"/>
        </pc:sldMkLst>
        <pc:spChg chg="mod">
          <ac:chgData name="Ellie Small" userId="2e7173aac0d4d449" providerId="LiveId" clId="{11955A9E-3DC4-40CB-A3BE-0071AD792169}" dt="2020-09-05T21:14:17.490" v="2646" actId="20577"/>
          <ac:spMkLst>
            <pc:docMk/>
            <pc:sldMk cId="1207890025" sldId="323"/>
            <ac:spMk id="2" creationId="{DA0CD55F-603C-4D2A-BE44-42317491026A}"/>
          </ac:spMkLst>
        </pc:spChg>
        <pc:spChg chg="mod">
          <ac:chgData name="Ellie Small" userId="2e7173aac0d4d449" providerId="LiveId" clId="{11955A9E-3DC4-40CB-A3BE-0071AD792169}" dt="2020-09-05T22:11:17.592" v="3137" actId="20577"/>
          <ac:spMkLst>
            <pc:docMk/>
            <pc:sldMk cId="1207890025" sldId="323"/>
            <ac:spMk id="3" creationId="{55001A84-3A36-4927-A44F-2BB39E2B1C33}"/>
          </ac:spMkLst>
        </pc:spChg>
      </pc:sldChg>
      <pc:sldChg chg="del">
        <pc:chgData name="Ellie Small" userId="2e7173aac0d4d449" providerId="LiveId" clId="{11955A9E-3DC4-40CB-A3BE-0071AD792169}" dt="2020-09-05T19:47:50.097" v="1004" actId="47"/>
        <pc:sldMkLst>
          <pc:docMk/>
          <pc:sldMk cId="3041238829" sldId="323"/>
        </pc:sldMkLst>
      </pc:sldChg>
      <pc:sldChg chg="modSp add mod">
        <pc:chgData name="Ellie Small" userId="2e7173aac0d4d449" providerId="LiveId" clId="{11955A9E-3DC4-40CB-A3BE-0071AD792169}" dt="2020-09-06T07:31:33.638" v="11003" actId="20577"/>
        <pc:sldMkLst>
          <pc:docMk/>
          <pc:sldMk cId="1084178819" sldId="324"/>
        </pc:sldMkLst>
        <pc:spChg chg="mod">
          <ac:chgData name="Ellie Small" userId="2e7173aac0d4d449" providerId="LiveId" clId="{11955A9E-3DC4-40CB-A3BE-0071AD792169}" dt="2020-09-06T07:31:33.638" v="11003" actId="20577"/>
          <ac:spMkLst>
            <pc:docMk/>
            <pc:sldMk cId="1084178819" sldId="324"/>
            <ac:spMk id="2" creationId="{DA0CD55F-603C-4D2A-BE44-42317491026A}"/>
          </ac:spMkLst>
        </pc:spChg>
        <pc:spChg chg="mod">
          <ac:chgData name="Ellie Small" userId="2e7173aac0d4d449" providerId="LiveId" clId="{11955A9E-3DC4-40CB-A3BE-0071AD792169}" dt="2020-09-05T22:34:04.231" v="3754" actId="114"/>
          <ac:spMkLst>
            <pc:docMk/>
            <pc:sldMk cId="1084178819" sldId="324"/>
            <ac:spMk id="3" creationId="{55001A84-3A36-4927-A44F-2BB39E2B1C33}"/>
          </ac:spMkLst>
        </pc:spChg>
      </pc:sldChg>
      <pc:sldChg chg="del">
        <pc:chgData name="Ellie Small" userId="2e7173aac0d4d449" providerId="LiveId" clId="{11955A9E-3DC4-40CB-A3BE-0071AD792169}" dt="2020-09-05T19:47:50.097" v="1004" actId="47"/>
        <pc:sldMkLst>
          <pc:docMk/>
          <pc:sldMk cId="2856795056" sldId="324"/>
        </pc:sldMkLst>
      </pc:sldChg>
      <pc:sldChg chg="modSp add mod">
        <pc:chgData name="Ellie Small" userId="2e7173aac0d4d449" providerId="LiveId" clId="{11955A9E-3DC4-40CB-A3BE-0071AD792169}" dt="2020-09-06T00:42:00.107" v="5393" actId="114"/>
        <pc:sldMkLst>
          <pc:docMk/>
          <pc:sldMk cId="798894337" sldId="325"/>
        </pc:sldMkLst>
        <pc:spChg chg="mod">
          <ac:chgData name="Ellie Small" userId="2e7173aac0d4d449" providerId="LiveId" clId="{11955A9E-3DC4-40CB-A3BE-0071AD792169}" dt="2020-09-05T22:59:59.477" v="3777" actId="20577"/>
          <ac:spMkLst>
            <pc:docMk/>
            <pc:sldMk cId="798894337" sldId="325"/>
            <ac:spMk id="2" creationId="{DA0CD55F-603C-4D2A-BE44-42317491026A}"/>
          </ac:spMkLst>
        </pc:spChg>
        <pc:spChg chg="mod">
          <ac:chgData name="Ellie Small" userId="2e7173aac0d4d449" providerId="LiveId" clId="{11955A9E-3DC4-40CB-A3BE-0071AD792169}" dt="2020-09-06T00:42:00.107" v="5393" actId="114"/>
          <ac:spMkLst>
            <pc:docMk/>
            <pc:sldMk cId="798894337" sldId="325"/>
            <ac:spMk id="3" creationId="{55001A84-3A36-4927-A44F-2BB39E2B1C33}"/>
          </ac:spMkLst>
        </pc:spChg>
      </pc:sldChg>
      <pc:sldChg chg="del">
        <pc:chgData name="Ellie Small" userId="2e7173aac0d4d449" providerId="LiveId" clId="{11955A9E-3DC4-40CB-A3BE-0071AD792169}" dt="2020-09-05T19:47:50.097" v="1004" actId="47"/>
        <pc:sldMkLst>
          <pc:docMk/>
          <pc:sldMk cId="3303586845" sldId="325"/>
        </pc:sldMkLst>
      </pc:sldChg>
      <pc:sldChg chg="modSp add mod">
        <pc:chgData name="Ellie Small" userId="2e7173aac0d4d449" providerId="LiveId" clId="{11955A9E-3DC4-40CB-A3BE-0071AD792169}" dt="2020-09-06T00:47:28.662" v="5539" actId="20577"/>
        <pc:sldMkLst>
          <pc:docMk/>
          <pc:sldMk cId="1219845777" sldId="326"/>
        </pc:sldMkLst>
        <pc:spChg chg="mod">
          <ac:chgData name="Ellie Small" userId="2e7173aac0d4d449" providerId="LiveId" clId="{11955A9E-3DC4-40CB-A3BE-0071AD792169}" dt="2020-09-05T23:21:07.562" v="4510" actId="20577"/>
          <ac:spMkLst>
            <pc:docMk/>
            <pc:sldMk cId="1219845777" sldId="326"/>
            <ac:spMk id="2" creationId="{DA0CD55F-603C-4D2A-BE44-42317491026A}"/>
          </ac:spMkLst>
        </pc:spChg>
        <pc:spChg chg="mod">
          <ac:chgData name="Ellie Small" userId="2e7173aac0d4d449" providerId="LiveId" clId="{11955A9E-3DC4-40CB-A3BE-0071AD792169}" dt="2020-09-06T00:47:28.662" v="5539" actId="20577"/>
          <ac:spMkLst>
            <pc:docMk/>
            <pc:sldMk cId="1219845777" sldId="326"/>
            <ac:spMk id="3" creationId="{55001A84-3A36-4927-A44F-2BB39E2B1C33}"/>
          </ac:spMkLst>
        </pc:spChg>
      </pc:sldChg>
      <pc:sldChg chg="del">
        <pc:chgData name="Ellie Small" userId="2e7173aac0d4d449" providerId="LiveId" clId="{11955A9E-3DC4-40CB-A3BE-0071AD792169}" dt="2020-09-05T19:47:50.097" v="1004" actId="47"/>
        <pc:sldMkLst>
          <pc:docMk/>
          <pc:sldMk cId="4256718904" sldId="326"/>
        </pc:sldMkLst>
      </pc:sldChg>
      <pc:sldChg chg="modSp add mod">
        <pc:chgData name="Ellie Small" userId="2e7173aac0d4d449" providerId="LiveId" clId="{11955A9E-3DC4-40CB-A3BE-0071AD792169}" dt="2020-09-06T05:55:09.548" v="6956" actId="20577"/>
        <pc:sldMkLst>
          <pc:docMk/>
          <pc:sldMk cId="380806579" sldId="327"/>
        </pc:sldMkLst>
        <pc:spChg chg="mod">
          <ac:chgData name="Ellie Small" userId="2e7173aac0d4d449" providerId="LiveId" clId="{11955A9E-3DC4-40CB-A3BE-0071AD792169}" dt="2020-09-06T05:55:09.548" v="6956" actId="20577"/>
          <ac:spMkLst>
            <pc:docMk/>
            <pc:sldMk cId="380806579" sldId="327"/>
            <ac:spMk id="3" creationId="{55001A84-3A36-4927-A44F-2BB39E2B1C33}"/>
          </ac:spMkLst>
        </pc:spChg>
      </pc:sldChg>
      <pc:sldChg chg="del">
        <pc:chgData name="Ellie Small" userId="2e7173aac0d4d449" providerId="LiveId" clId="{11955A9E-3DC4-40CB-A3BE-0071AD792169}" dt="2020-09-05T19:47:50.097" v="1004" actId="47"/>
        <pc:sldMkLst>
          <pc:docMk/>
          <pc:sldMk cId="1340272494" sldId="327"/>
        </pc:sldMkLst>
      </pc:sldChg>
      <pc:sldChg chg="modSp add mod">
        <pc:chgData name="Ellie Small" userId="2e7173aac0d4d449" providerId="LiveId" clId="{11955A9E-3DC4-40CB-A3BE-0071AD792169}" dt="2020-09-06T06:44:43.509" v="9388" actId="20577"/>
        <pc:sldMkLst>
          <pc:docMk/>
          <pc:sldMk cId="3456947475" sldId="328"/>
        </pc:sldMkLst>
        <pc:spChg chg="mod">
          <ac:chgData name="Ellie Small" userId="2e7173aac0d4d449" providerId="LiveId" clId="{11955A9E-3DC4-40CB-A3BE-0071AD792169}" dt="2020-09-06T05:56:03.210" v="6975" actId="20577"/>
          <ac:spMkLst>
            <pc:docMk/>
            <pc:sldMk cId="3456947475" sldId="328"/>
            <ac:spMk id="2" creationId="{DA0CD55F-603C-4D2A-BE44-42317491026A}"/>
          </ac:spMkLst>
        </pc:spChg>
        <pc:spChg chg="mod">
          <ac:chgData name="Ellie Small" userId="2e7173aac0d4d449" providerId="LiveId" clId="{11955A9E-3DC4-40CB-A3BE-0071AD792169}" dt="2020-09-06T06:44:43.509" v="9388" actId="20577"/>
          <ac:spMkLst>
            <pc:docMk/>
            <pc:sldMk cId="3456947475" sldId="328"/>
            <ac:spMk id="3" creationId="{55001A84-3A36-4927-A44F-2BB39E2B1C33}"/>
          </ac:spMkLst>
        </pc:spChg>
      </pc:sldChg>
      <pc:sldChg chg="del">
        <pc:chgData name="Ellie Small" userId="2e7173aac0d4d449" providerId="LiveId" clId="{11955A9E-3DC4-40CB-A3BE-0071AD792169}" dt="2020-09-05T19:47:50.097" v="1004" actId="47"/>
        <pc:sldMkLst>
          <pc:docMk/>
          <pc:sldMk cId="4188566408" sldId="328"/>
        </pc:sldMkLst>
      </pc:sldChg>
      <pc:sldChg chg="modSp add mod">
        <pc:chgData name="Ellie Small" userId="2e7173aac0d4d449" providerId="LiveId" clId="{11955A9E-3DC4-40CB-A3BE-0071AD792169}" dt="2020-09-06T08:52:30.787" v="11204" actId="114"/>
        <pc:sldMkLst>
          <pc:docMk/>
          <pc:sldMk cId="2893291324" sldId="329"/>
        </pc:sldMkLst>
        <pc:spChg chg="mod">
          <ac:chgData name="Ellie Small" userId="2e7173aac0d4d449" providerId="LiveId" clId="{11955A9E-3DC4-40CB-A3BE-0071AD792169}" dt="2020-09-06T08:52:30.787" v="11204" actId="114"/>
          <ac:spMkLst>
            <pc:docMk/>
            <pc:sldMk cId="2893291324" sldId="329"/>
            <ac:spMk id="3" creationId="{55001A84-3A36-4927-A44F-2BB39E2B1C33}"/>
          </ac:spMkLst>
        </pc:spChg>
      </pc:sldChg>
      <pc:sldChg chg="modSp add mod">
        <pc:chgData name="Ellie Small" userId="2e7173aac0d4d449" providerId="LiveId" clId="{11955A9E-3DC4-40CB-A3BE-0071AD792169}" dt="2020-09-06T07:05:35.145" v="10933" actId="21"/>
        <pc:sldMkLst>
          <pc:docMk/>
          <pc:sldMk cId="2334430350" sldId="330"/>
        </pc:sldMkLst>
        <pc:spChg chg="mod">
          <ac:chgData name="Ellie Small" userId="2e7173aac0d4d449" providerId="LiveId" clId="{11955A9E-3DC4-40CB-A3BE-0071AD792169}" dt="2020-09-06T06:49:48.506" v="9617" actId="20577"/>
          <ac:spMkLst>
            <pc:docMk/>
            <pc:sldMk cId="2334430350" sldId="330"/>
            <ac:spMk id="2" creationId="{DA0CD55F-603C-4D2A-BE44-42317491026A}"/>
          </ac:spMkLst>
        </pc:spChg>
        <pc:spChg chg="mod">
          <ac:chgData name="Ellie Small" userId="2e7173aac0d4d449" providerId="LiveId" clId="{11955A9E-3DC4-40CB-A3BE-0071AD792169}" dt="2020-09-06T07:05:35.145" v="10933" actId="21"/>
          <ac:spMkLst>
            <pc:docMk/>
            <pc:sldMk cId="2334430350" sldId="330"/>
            <ac:spMk id="3" creationId="{55001A84-3A36-4927-A44F-2BB39E2B1C33}"/>
          </ac:spMkLst>
        </pc:spChg>
      </pc:sldChg>
    </pc:docChg>
  </pc:docChgLst>
  <pc:docChgLst>
    <pc:chgData name="Ellie Small" userId="2e7173aac0d4d449" providerId="LiveId" clId="{2E773ABE-6AF2-4D3E-B9BD-EF996377CE92}"/>
    <pc:docChg chg="undo custSel addSld delSld modSld sldOrd">
      <pc:chgData name="Ellie Small" userId="2e7173aac0d4d449" providerId="LiveId" clId="{2E773ABE-6AF2-4D3E-B9BD-EF996377CE92}" dt="2020-11-08T11:07:19.769" v="15741" actId="20577"/>
      <pc:docMkLst>
        <pc:docMk/>
      </pc:docMkLst>
      <pc:sldChg chg="modSp mod">
        <pc:chgData name="Ellie Small" userId="2e7173aac0d4d449" providerId="LiveId" clId="{2E773ABE-6AF2-4D3E-B9BD-EF996377CE92}" dt="2020-11-08T09:46:05.191" v="13960" actId="20577"/>
        <pc:sldMkLst>
          <pc:docMk/>
          <pc:sldMk cId="4269857569" sldId="256"/>
        </pc:sldMkLst>
        <pc:spChg chg="mod">
          <ac:chgData name="Ellie Small" userId="2e7173aac0d4d449" providerId="LiveId" clId="{2E773ABE-6AF2-4D3E-B9BD-EF996377CE92}" dt="2020-11-08T09:46:05.191" v="13960" actId="20577"/>
          <ac:spMkLst>
            <pc:docMk/>
            <pc:sldMk cId="4269857569" sldId="256"/>
            <ac:spMk id="2" creationId="{00000000-0000-0000-0000-000000000000}"/>
          </ac:spMkLst>
        </pc:spChg>
      </pc:sldChg>
      <pc:sldChg chg="modSp mod modAnim">
        <pc:chgData name="Ellie Small" userId="2e7173aac0d4d449" providerId="LiveId" clId="{2E773ABE-6AF2-4D3E-B9BD-EF996377CE92}" dt="2020-11-08T07:11:11.496" v="9800"/>
        <pc:sldMkLst>
          <pc:docMk/>
          <pc:sldMk cId="3165814184" sldId="260"/>
        </pc:sldMkLst>
        <pc:spChg chg="mod">
          <ac:chgData name="Ellie Small" userId="2e7173aac0d4d449" providerId="LiveId" clId="{2E773ABE-6AF2-4D3E-B9BD-EF996377CE92}" dt="2020-11-04T04:26:25.767" v="1779" actId="1076"/>
          <ac:spMkLst>
            <pc:docMk/>
            <pc:sldMk cId="3165814184" sldId="260"/>
            <ac:spMk id="2" creationId="{DA0CD55F-603C-4D2A-BE44-42317491026A}"/>
          </ac:spMkLst>
        </pc:spChg>
        <pc:spChg chg="mod">
          <ac:chgData name="Ellie Small" userId="2e7173aac0d4d449" providerId="LiveId" clId="{2E773ABE-6AF2-4D3E-B9BD-EF996377CE92}" dt="2020-11-04T04:26:43.676" v="1781" actId="114"/>
          <ac:spMkLst>
            <pc:docMk/>
            <pc:sldMk cId="3165814184" sldId="260"/>
            <ac:spMk id="3" creationId="{55001A84-3A36-4927-A44F-2BB39E2B1C33}"/>
          </ac:spMkLst>
        </pc:spChg>
      </pc:sldChg>
      <pc:sldChg chg="modSp mod modAnim">
        <pc:chgData name="Ellie Small" userId="2e7173aac0d4d449" providerId="LiveId" clId="{2E773ABE-6AF2-4D3E-B9BD-EF996377CE92}" dt="2020-11-08T10:52:37.844" v="15734" actId="27636"/>
        <pc:sldMkLst>
          <pc:docMk/>
          <pc:sldMk cId="2842397445" sldId="267"/>
        </pc:sldMkLst>
        <pc:spChg chg="mod">
          <ac:chgData name="Ellie Small" userId="2e7173aac0d4d449" providerId="LiveId" clId="{2E773ABE-6AF2-4D3E-B9BD-EF996377CE92}" dt="2020-11-08T10:52:37.844" v="15734" actId="27636"/>
          <ac:spMkLst>
            <pc:docMk/>
            <pc:sldMk cId="2842397445" sldId="267"/>
            <ac:spMk id="7" creationId="{72F861AD-D2B0-4ECF-9774-06237EC7BB74}"/>
          </ac:spMkLst>
        </pc:spChg>
      </pc:sldChg>
      <pc:sldChg chg="del">
        <pc:chgData name="Ellie Small" userId="2e7173aac0d4d449" providerId="LiveId" clId="{2E773ABE-6AF2-4D3E-B9BD-EF996377CE92}" dt="2020-11-04T03:04:16.561" v="503" actId="47"/>
        <pc:sldMkLst>
          <pc:docMk/>
          <pc:sldMk cId="2108461966" sldId="271"/>
        </pc:sldMkLst>
      </pc:sldChg>
      <pc:sldChg chg="modSp mod modAnim">
        <pc:chgData name="Ellie Small" userId="2e7173aac0d4d449" providerId="LiveId" clId="{2E773ABE-6AF2-4D3E-B9BD-EF996377CE92}" dt="2020-11-08T11:07:19.769" v="15741" actId="20577"/>
        <pc:sldMkLst>
          <pc:docMk/>
          <pc:sldMk cId="4210519305" sldId="299"/>
        </pc:sldMkLst>
        <pc:spChg chg="mod">
          <ac:chgData name="Ellie Small" userId="2e7173aac0d4d449" providerId="LiveId" clId="{2E773ABE-6AF2-4D3E-B9BD-EF996377CE92}" dt="2020-11-08T11:07:19.769" v="15741" actId="20577"/>
          <ac:spMkLst>
            <pc:docMk/>
            <pc:sldMk cId="4210519305" sldId="299"/>
            <ac:spMk id="3" creationId="{55001A84-3A36-4927-A44F-2BB39E2B1C33}"/>
          </ac:spMkLst>
        </pc:spChg>
      </pc:sldChg>
      <pc:sldChg chg="del">
        <pc:chgData name="Ellie Small" userId="2e7173aac0d4d449" providerId="LiveId" clId="{2E773ABE-6AF2-4D3E-B9BD-EF996377CE92}" dt="2020-11-04T03:04:16.561" v="503" actId="47"/>
        <pc:sldMkLst>
          <pc:docMk/>
          <pc:sldMk cId="2751586081" sldId="300"/>
        </pc:sldMkLst>
      </pc:sldChg>
      <pc:sldChg chg="del">
        <pc:chgData name="Ellie Small" userId="2e7173aac0d4d449" providerId="LiveId" clId="{2E773ABE-6AF2-4D3E-B9BD-EF996377CE92}" dt="2020-11-04T03:04:16.561" v="503" actId="47"/>
        <pc:sldMkLst>
          <pc:docMk/>
          <pc:sldMk cId="1329781303" sldId="302"/>
        </pc:sldMkLst>
      </pc:sldChg>
      <pc:sldChg chg="del">
        <pc:chgData name="Ellie Small" userId="2e7173aac0d4d449" providerId="LiveId" clId="{2E773ABE-6AF2-4D3E-B9BD-EF996377CE92}" dt="2020-11-04T03:04:16.561" v="503" actId="47"/>
        <pc:sldMkLst>
          <pc:docMk/>
          <pc:sldMk cId="2440831416" sldId="303"/>
        </pc:sldMkLst>
      </pc:sldChg>
      <pc:sldChg chg="del">
        <pc:chgData name="Ellie Small" userId="2e7173aac0d4d449" providerId="LiveId" clId="{2E773ABE-6AF2-4D3E-B9BD-EF996377CE92}" dt="2020-11-04T03:04:16.561" v="503" actId="47"/>
        <pc:sldMkLst>
          <pc:docMk/>
          <pc:sldMk cId="3696271008" sldId="304"/>
        </pc:sldMkLst>
      </pc:sldChg>
      <pc:sldChg chg="del">
        <pc:chgData name="Ellie Small" userId="2e7173aac0d4d449" providerId="LiveId" clId="{2E773ABE-6AF2-4D3E-B9BD-EF996377CE92}" dt="2020-11-04T03:04:16.561" v="503" actId="47"/>
        <pc:sldMkLst>
          <pc:docMk/>
          <pc:sldMk cId="3479343632" sldId="305"/>
        </pc:sldMkLst>
      </pc:sldChg>
      <pc:sldChg chg="del">
        <pc:chgData name="Ellie Small" userId="2e7173aac0d4d449" providerId="LiveId" clId="{2E773ABE-6AF2-4D3E-B9BD-EF996377CE92}" dt="2020-11-04T03:04:16.561" v="503" actId="47"/>
        <pc:sldMkLst>
          <pc:docMk/>
          <pc:sldMk cId="3777376248" sldId="306"/>
        </pc:sldMkLst>
      </pc:sldChg>
      <pc:sldChg chg="del">
        <pc:chgData name="Ellie Small" userId="2e7173aac0d4d449" providerId="LiveId" clId="{2E773ABE-6AF2-4D3E-B9BD-EF996377CE92}" dt="2020-11-04T03:04:16.561" v="503" actId="47"/>
        <pc:sldMkLst>
          <pc:docMk/>
          <pc:sldMk cId="370697636" sldId="307"/>
        </pc:sldMkLst>
      </pc:sldChg>
      <pc:sldChg chg="del">
        <pc:chgData name="Ellie Small" userId="2e7173aac0d4d449" providerId="LiveId" clId="{2E773ABE-6AF2-4D3E-B9BD-EF996377CE92}" dt="2020-11-04T03:04:16.561" v="503" actId="47"/>
        <pc:sldMkLst>
          <pc:docMk/>
          <pc:sldMk cId="1315222146" sldId="308"/>
        </pc:sldMkLst>
      </pc:sldChg>
      <pc:sldChg chg="del">
        <pc:chgData name="Ellie Small" userId="2e7173aac0d4d449" providerId="LiveId" clId="{2E773ABE-6AF2-4D3E-B9BD-EF996377CE92}" dt="2020-11-04T03:04:16.561" v="503" actId="47"/>
        <pc:sldMkLst>
          <pc:docMk/>
          <pc:sldMk cId="1340688518" sldId="309"/>
        </pc:sldMkLst>
      </pc:sldChg>
      <pc:sldChg chg="modSp mod modAnim">
        <pc:chgData name="Ellie Small" userId="2e7173aac0d4d449" providerId="LiveId" clId="{2E773ABE-6AF2-4D3E-B9BD-EF996377CE92}" dt="2020-11-08T07:10:59.983" v="9797"/>
        <pc:sldMkLst>
          <pc:docMk/>
          <pc:sldMk cId="0" sldId="310"/>
        </pc:sldMkLst>
        <pc:spChg chg="mod">
          <ac:chgData name="Ellie Small" userId="2e7173aac0d4d449" providerId="LiveId" clId="{2E773ABE-6AF2-4D3E-B9BD-EF996377CE92}" dt="2020-11-04T03:06:01.595" v="534" actId="20577"/>
          <ac:spMkLst>
            <pc:docMk/>
            <pc:sldMk cId="0" sldId="310"/>
            <ac:spMk id="7" creationId="{72F861AD-D2B0-4ECF-9774-06237EC7BB74}"/>
          </ac:spMkLst>
        </pc:spChg>
      </pc:sldChg>
      <pc:sldChg chg="modSp add mod modAnim">
        <pc:chgData name="Ellie Small" userId="2e7173aac0d4d449" providerId="LiveId" clId="{2E773ABE-6AF2-4D3E-B9BD-EF996377CE92}" dt="2020-11-08T10:00:18.136" v="14465" actId="20577"/>
        <pc:sldMkLst>
          <pc:docMk/>
          <pc:sldMk cId="3031586949" sldId="311"/>
        </pc:sldMkLst>
        <pc:spChg chg="mod">
          <ac:chgData name="Ellie Small" userId="2e7173aac0d4d449" providerId="LiveId" clId="{2E773ABE-6AF2-4D3E-B9BD-EF996377CE92}" dt="2020-11-04T03:34:40.882" v="590" actId="20577"/>
          <ac:spMkLst>
            <pc:docMk/>
            <pc:sldMk cId="3031586949" sldId="311"/>
            <ac:spMk id="2" creationId="{DA0CD55F-603C-4D2A-BE44-42317491026A}"/>
          </ac:spMkLst>
        </pc:spChg>
        <pc:spChg chg="mod">
          <ac:chgData name="Ellie Small" userId="2e7173aac0d4d449" providerId="LiveId" clId="{2E773ABE-6AF2-4D3E-B9BD-EF996377CE92}" dt="2020-11-08T10:00:18.136" v="14465" actId="20577"/>
          <ac:spMkLst>
            <pc:docMk/>
            <pc:sldMk cId="3031586949" sldId="311"/>
            <ac:spMk id="3" creationId="{55001A84-3A36-4927-A44F-2BB39E2B1C33}"/>
          </ac:spMkLst>
        </pc:spChg>
      </pc:sldChg>
      <pc:sldChg chg="modSp add mod modAnim">
        <pc:chgData name="Ellie Small" userId="2e7173aac0d4d449" providerId="LiveId" clId="{2E773ABE-6AF2-4D3E-B9BD-EF996377CE92}" dt="2020-11-08T10:13:05.906" v="15004" actId="114"/>
        <pc:sldMkLst>
          <pc:docMk/>
          <pc:sldMk cId="3060418883" sldId="312"/>
        </pc:sldMkLst>
        <pc:spChg chg="mod">
          <ac:chgData name="Ellie Small" userId="2e7173aac0d4d449" providerId="LiveId" clId="{2E773ABE-6AF2-4D3E-B9BD-EF996377CE92}" dt="2020-11-04T04:52:16.705" v="2378" actId="20577"/>
          <ac:spMkLst>
            <pc:docMk/>
            <pc:sldMk cId="3060418883" sldId="312"/>
            <ac:spMk id="2" creationId="{DA0CD55F-603C-4D2A-BE44-42317491026A}"/>
          </ac:spMkLst>
        </pc:spChg>
        <pc:spChg chg="mod">
          <ac:chgData name="Ellie Small" userId="2e7173aac0d4d449" providerId="LiveId" clId="{2E773ABE-6AF2-4D3E-B9BD-EF996377CE92}" dt="2020-11-08T10:13:05.906" v="15004" actId="114"/>
          <ac:spMkLst>
            <pc:docMk/>
            <pc:sldMk cId="3060418883" sldId="312"/>
            <ac:spMk id="3" creationId="{55001A84-3A36-4927-A44F-2BB39E2B1C33}"/>
          </ac:spMkLst>
        </pc:spChg>
      </pc:sldChg>
      <pc:sldChg chg="addSp delSp modSp add mod ord modAnim">
        <pc:chgData name="Ellie Small" userId="2e7173aac0d4d449" providerId="LiveId" clId="{2E773ABE-6AF2-4D3E-B9BD-EF996377CE92}" dt="2020-11-08T10:50:29.739" v="15732" actId="1076"/>
        <pc:sldMkLst>
          <pc:docMk/>
          <pc:sldMk cId="516632247" sldId="313"/>
        </pc:sldMkLst>
        <pc:spChg chg="mod">
          <ac:chgData name="Ellie Small" userId="2e7173aac0d4d449" providerId="LiveId" clId="{2E773ABE-6AF2-4D3E-B9BD-EF996377CE92}" dt="2020-11-08T10:40:26.743" v="15562" actId="1076"/>
          <ac:spMkLst>
            <pc:docMk/>
            <pc:sldMk cId="516632247" sldId="313"/>
            <ac:spMk id="2" creationId="{DA0CD55F-603C-4D2A-BE44-42317491026A}"/>
          </ac:spMkLst>
        </pc:spChg>
        <pc:spChg chg="mod">
          <ac:chgData name="Ellie Small" userId="2e7173aac0d4d449" providerId="LiveId" clId="{2E773ABE-6AF2-4D3E-B9BD-EF996377CE92}" dt="2020-11-08T10:40:31.757" v="15563" actId="14100"/>
          <ac:spMkLst>
            <pc:docMk/>
            <pc:sldMk cId="516632247" sldId="313"/>
            <ac:spMk id="3" creationId="{55001A84-3A36-4927-A44F-2BB39E2B1C33}"/>
          </ac:spMkLst>
        </pc:spChg>
        <pc:spChg chg="add del mod">
          <ac:chgData name="Ellie Small" userId="2e7173aac0d4d449" providerId="LiveId" clId="{2E773ABE-6AF2-4D3E-B9BD-EF996377CE92}" dt="2020-11-08T10:27:53.299" v="15136" actId="478"/>
          <ac:spMkLst>
            <pc:docMk/>
            <pc:sldMk cId="516632247" sldId="313"/>
            <ac:spMk id="6" creationId="{9A5624B7-8E09-4E03-9643-4BAF6ECD1D67}"/>
          </ac:spMkLst>
        </pc:spChg>
        <pc:spChg chg="add mod">
          <ac:chgData name="Ellie Small" userId="2e7173aac0d4d449" providerId="LiveId" clId="{2E773ABE-6AF2-4D3E-B9BD-EF996377CE92}" dt="2020-11-08T10:40:35.020" v="15564" actId="1076"/>
          <ac:spMkLst>
            <pc:docMk/>
            <pc:sldMk cId="516632247" sldId="313"/>
            <ac:spMk id="8" creationId="{FE010558-B3E1-44E4-A3A0-21A1A46E0A9E}"/>
          </ac:spMkLst>
        </pc:spChg>
        <pc:spChg chg="add mod">
          <ac:chgData name="Ellie Small" userId="2e7173aac0d4d449" providerId="LiveId" clId="{2E773ABE-6AF2-4D3E-B9BD-EF996377CE92}" dt="2020-11-08T10:41:19.159" v="15568" actId="1076"/>
          <ac:spMkLst>
            <pc:docMk/>
            <pc:sldMk cId="516632247" sldId="313"/>
            <ac:spMk id="9" creationId="{69F548FE-8D8E-4D18-981A-92954BA713AC}"/>
          </ac:spMkLst>
        </pc:spChg>
        <pc:spChg chg="add mod">
          <ac:chgData name="Ellie Small" userId="2e7173aac0d4d449" providerId="LiveId" clId="{2E773ABE-6AF2-4D3E-B9BD-EF996377CE92}" dt="2020-11-08T10:49:29.415" v="15729" actId="1076"/>
          <ac:spMkLst>
            <pc:docMk/>
            <pc:sldMk cId="516632247" sldId="313"/>
            <ac:spMk id="11" creationId="{F6230402-9808-4C47-B582-AFDAD182C94E}"/>
          </ac:spMkLst>
        </pc:spChg>
        <pc:spChg chg="add mod">
          <ac:chgData name="Ellie Small" userId="2e7173aac0d4d449" providerId="LiveId" clId="{2E773ABE-6AF2-4D3E-B9BD-EF996377CE92}" dt="2020-11-08T10:48:22.427" v="15697" actId="1076"/>
          <ac:spMkLst>
            <pc:docMk/>
            <pc:sldMk cId="516632247" sldId="313"/>
            <ac:spMk id="13" creationId="{0B8BC5BB-98B3-4F67-94AF-25C68328BDBA}"/>
          </ac:spMkLst>
        </pc:spChg>
        <pc:spChg chg="add mod">
          <ac:chgData name="Ellie Small" userId="2e7173aac0d4d449" providerId="LiveId" clId="{2E773ABE-6AF2-4D3E-B9BD-EF996377CE92}" dt="2020-11-08T10:50:29.739" v="15732" actId="1076"/>
          <ac:spMkLst>
            <pc:docMk/>
            <pc:sldMk cId="516632247" sldId="313"/>
            <ac:spMk id="15" creationId="{4D256AB5-4993-45B3-B6F6-104C80DE43CA}"/>
          </ac:spMkLst>
        </pc:spChg>
      </pc:sldChg>
      <pc:sldChg chg="modSp add del mod modAnim">
        <pc:chgData name="Ellie Small" userId="2e7173aac0d4d449" providerId="LiveId" clId="{2E773ABE-6AF2-4D3E-B9BD-EF996377CE92}" dt="2020-11-08T09:48:35.898" v="13961" actId="47"/>
        <pc:sldMkLst>
          <pc:docMk/>
          <pc:sldMk cId="3011537565" sldId="314"/>
        </pc:sldMkLst>
        <pc:spChg chg="mod">
          <ac:chgData name="Ellie Small" userId="2e7173aac0d4d449" providerId="LiveId" clId="{2E773ABE-6AF2-4D3E-B9BD-EF996377CE92}" dt="2020-11-04T07:53:23.867" v="5548" actId="20577"/>
          <ac:spMkLst>
            <pc:docMk/>
            <pc:sldMk cId="3011537565" sldId="314"/>
            <ac:spMk id="2" creationId="{DA0CD55F-603C-4D2A-BE44-42317491026A}"/>
          </ac:spMkLst>
        </pc:spChg>
        <pc:spChg chg="mod">
          <ac:chgData name="Ellie Small" userId="2e7173aac0d4d449" providerId="LiveId" clId="{2E773ABE-6AF2-4D3E-B9BD-EF996377CE92}" dt="2020-11-08T07:22:43.130" v="9855" actId="20577"/>
          <ac:spMkLst>
            <pc:docMk/>
            <pc:sldMk cId="3011537565" sldId="314"/>
            <ac:spMk id="3" creationId="{55001A84-3A36-4927-A44F-2BB39E2B1C33}"/>
          </ac:spMkLst>
        </pc:spChg>
      </pc:sldChg>
      <pc:sldChg chg="modSp add del mod modAnim">
        <pc:chgData name="Ellie Small" userId="2e7173aac0d4d449" providerId="LiveId" clId="{2E773ABE-6AF2-4D3E-B9BD-EF996377CE92}" dt="2020-11-08T09:48:35.898" v="13961" actId="47"/>
        <pc:sldMkLst>
          <pc:docMk/>
          <pc:sldMk cId="775822701" sldId="315"/>
        </pc:sldMkLst>
        <pc:spChg chg="mod">
          <ac:chgData name="Ellie Small" userId="2e7173aac0d4d449" providerId="LiveId" clId="{2E773ABE-6AF2-4D3E-B9BD-EF996377CE92}" dt="2020-11-04T08:51:49.528" v="6735" actId="20577"/>
          <ac:spMkLst>
            <pc:docMk/>
            <pc:sldMk cId="775822701" sldId="315"/>
            <ac:spMk id="2" creationId="{DA0CD55F-603C-4D2A-BE44-42317491026A}"/>
          </ac:spMkLst>
        </pc:spChg>
        <pc:spChg chg="mod">
          <ac:chgData name="Ellie Small" userId="2e7173aac0d4d449" providerId="LiveId" clId="{2E773ABE-6AF2-4D3E-B9BD-EF996377CE92}" dt="2020-11-08T07:23:40.690" v="9884" actId="6549"/>
          <ac:spMkLst>
            <pc:docMk/>
            <pc:sldMk cId="775822701" sldId="315"/>
            <ac:spMk id="3" creationId="{55001A84-3A36-4927-A44F-2BB39E2B1C33}"/>
          </ac:spMkLst>
        </pc:spChg>
      </pc:sldChg>
      <pc:sldChg chg="modSp add del mod modAnim">
        <pc:chgData name="Ellie Small" userId="2e7173aac0d4d449" providerId="LiveId" clId="{2E773ABE-6AF2-4D3E-B9BD-EF996377CE92}" dt="2020-11-08T09:48:35.898" v="13961" actId="47"/>
        <pc:sldMkLst>
          <pc:docMk/>
          <pc:sldMk cId="2351279074" sldId="316"/>
        </pc:sldMkLst>
        <pc:spChg chg="mod">
          <ac:chgData name="Ellie Small" userId="2e7173aac0d4d449" providerId="LiveId" clId="{2E773ABE-6AF2-4D3E-B9BD-EF996377CE92}" dt="2020-11-04T10:23:48.780" v="9751" actId="20577"/>
          <ac:spMkLst>
            <pc:docMk/>
            <pc:sldMk cId="2351279074" sldId="316"/>
            <ac:spMk id="2" creationId="{DA0CD55F-603C-4D2A-BE44-42317491026A}"/>
          </ac:spMkLst>
        </pc:spChg>
        <pc:spChg chg="mod">
          <ac:chgData name="Ellie Small" userId="2e7173aac0d4d449" providerId="LiveId" clId="{2E773ABE-6AF2-4D3E-B9BD-EF996377CE92}" dt="2020-11-04T09:23:01.142" v="9733" actId="20577"/>
          <ac:spMkLst>
            <pc:docMk/>
            <pc:sldMk cId="2351279074" sldId="316"/>
            <ac:spMk id="3" creationId="{55001A84-3A36-4927-A44F-2BB39E2B1C33}"/>
          </ac:spMkLst>
        </pc:spChg>
      </pc:sldChg>
      <pc:sldChg chg="modSp add mod ord modAnim">
        <pc:chgData name="Ellie Small" userId="2e7173aac0d4d449" providerId="LiveId" clId="{2E773ABE-6AF2-4D3E-B9BD-EF996377CE92}" dt="2020-11-08T10:22:00.095" v="15072"/>
        <pc:sldMkLst>
          <pc:docMk/>
          <pc:sldMk cId="2284183063" sldId="317"/>
        </pc:sldMkLst>
        <pc:spChg chg="mod">
          <ac:chgData name="Ellie Small" userId="2e7173aac0d4d449" providerId="LiveId" clId="{2E773ABE-6AF2-4D3E-B9BD-EF996377CE92}" dt="2020-11-08T08:57:48.384" v="12697" actId="27636"/>
          <ac:spMkLst>
            <pc:docMk/>
            <pc:sldMk cId="2284183063" sldId="317"/>
            <ac:spMk id="2" creationId="{DA0CD55F-603C-4D2A-BE44-42317491026A}"/>
          </ac:spMkLst>
        </pc:spChg>
        <pc:spChg chg="mod">
          <ac:chgData name="Ellie Small" userId="2e7173aac0d4d449" providerId="LiveId" clId="{2E773ABE-6AF2-4D3E-B9BD-EF996377CE92}" dt="2020-11-08T10:21:40.167" v="15069" actId="20577"/>
          <ac:spMkLst>
            <pc:docMk/>
            <pc:sldMk cId="2284183063" sldId="317"/>
            <ac:spMk id="3" creationId="{55001A84-3A36-4927-A44F-2BB39E2B1C33}"/>
          </ac:spMkLst>
        </pc:spChg>
      </pc:sldChg>
      <pc:sldChg chg="modSp mod modAnim">
        <pc:chgData name="Ellie Small" userId="2e7173aac0d4d449" providerId="LiveId" clId="{2E773ABE-6AF2-4D3E-B9BD-EF996377CE92}" dt="2020-11-08T11:03:23.571" v="15737" actId="20577"/>
        <pc:sldMkLst>
          <pc:docMk/>
          <pc:sldMk cId="4160496844" sldId="318"/>
        </pc:sldMkLst>
        <pc:spChg chg="mod">
          <ac:chgData name="Ellie Small" userId="2e7173aac0d4d449" providerId="LiveId" clId="{2E773ABE-6AF2-4D3E-B9BD-EF996377CE92}" dt="2020-11-08T11:03:23.571" v="15737" actId="20577"/>
          <ac:spMkLst>
            <pc:docMk/>
            <pc:sldMk cId="4160496844" sldId="318"/>
            <ac:spMk id="3" creationId="{55001A84-3A36-4927-A44F-2BB39E2B1C33}"/>
          </ac:spMkLst>
        </pc:spChg>
      </pc:sldChg>
      <pc:sldChg chg="add">
        <pc:chgData name="Ellie Small" userId="2e7173aac0d4d449" providerId="LiveId" clId="{2E773ABE-6AF2-4D3E-B9BD-EF996377CE92}" dt="2020-11-08T10:17:09.557" v="15007" actId="2890"/>
        <pc:sldMkLst>
          <pc:docMk/>
          <pc:sldMk cId="3381204618" sldId="319"/>
        </pc:sldMkLst>
      </pc:sldChg>
    </pc:docChg>
  </pc:docChgLst>
  <pc:docChgLst>
    <pc:chgData name="Ellie Small" userId="2e7173aac0d4d449" providerId="LiveId" clId="{8E189E1B-B55A-418D-881C-D131EA0AE867}"/>
    <pc:docChg chg="undo custSel addSld delSld modSld sldOrd">
      <pc:chgData name="Ellie Small" userId="2e7173aac0d4d449" providerId="LiveId" clId="{8E189E1B-B55A-418D-881C-D131EA0AE867}" dt="2019-12-06T07:39:59.357" v="983" actId="20577"/>
      <pc:docMkLst>
        <pc:docMk/>
      </pc:docMkLst>
      <pc:sldChg chg="modAnim">
        <pc:chgData name="Ellie Small" userId="2e7173aac0d4d449" providerId="LiveId" clId="{8E189E1B-B55A-418D-881C-D131EA0AE867}" dt="2019-12-06T07:34:00.680" v="937"/>
        <pc:sldMkLst>
          <pc:docMk/>
          <pc:sldMk cId="739183143" sldId="257"/>
        </pc:sldMkLst>
      </pc:sldChg>
      <pc:sldChg chg="modAnim">
        <pc:chgData name="Ellie Small" userId="2e7173aac0d4d449" providerId="LiveId" clId="{8E189E1B-B55A-418D-881C-D131EA0AE867}" dt="2019-12-06T07:34:19.611" v="947"/>
        <pc:sldMkLst>
          <pc:docMk/>
          <pc:sldMk cId="671577576" sldId="258"/>
        </pc:sldMkLst>
      </pc:sldChg>
      <pc:sldChg chg="modAnim">
        <pc:chgData name="Ellie Small" userId="2e7173aac0d4d449" providerId="LiveId" clId="{8E189E1B-B55A-418D-881C-D131EA0AE867}" dt="2019-12-06T06:52:34.420" v="6"/>
        <pc:sldMkLst>
          <pc:docMk/>
          <pc:sldMk cId="694242503" sldId="261"/>
        </pc:sldMkLst>
      </pc:sldChg>
      <pc:sldChg chg="modSp">
        <pc:chgData name="Ellie Small" userId="2e7173aac0d4d449" providerId="LiveId" clId="{8E189E1B-B55A-418D-881C-D131EA0AE867}" dt="2019-12-06T07:31:12.902" v="903" actId="20577"/>
        <pc:sldMkLst>
          <pc:docMk/>
          <pc:sldMk cId="2523096719" sldId="262"/>
        </pc:sldMkLst>
        <pc:spChg chg="mod">
          <ac:chgData name="Ellie Small" userId="2e7173aac0d4d449" providerId="LiveId" clId="{8E189E1B-B55A-418D-881C-D131EA0AE867}" dt="2019-12-06T07:31:12.902" v="903" actId="20577"/>
          <ac:spMkLst>
            <pc:docMk/>
            <pc:sldMk cId="2523096719" sldId="262"/>
            <ac:spMk id="2" creationId="{DA0CD55F-603C-4D2A-BE44-42317491026A}"/>
          </ac:spMkLst>
        </pc:spChg>
      </pc:sldChg>
      <pc:sldChg chg="modSp">
        <pc:chgData name="Ellie Small" userId="2e7173aac0d4d449" providerId="LiveId" clId="{8E189E1B-B55A-418D-881C-D131EA0AE867}" dt="2019-12-06T07:31:18.285" v="907" actId="20577"/>
        <pc:sldMkLst>
          <pc:docMk/>
          <pc:sldMk cId="1027389628" sldId="263"/>
        </pc:sldMkLst>
        <pc:spChg chg="mod">
          <ac:chgData name="Ellie Small" userId="2e7173aac0d4d449" providerId="LiveId" clId="{8E189E1B-B55A-418D-881C-D131EA0AE867}" dt="2019-12-06T07:31:18.285" v="907" actId="20577"/>
          <ac:spMkLst>
            <pc:docMk/>
            <pc:sldMk cId="1027389628" sldId="263"/>
            <ac:spMk id="2" creationId="{DA0CD55F-603C-4D2A-BE44-42317491026A}"/>
          </ac:spMkLst>
        </pc:spChg>
      </pc:sldChg>
      <pc:sldChg chg="addSp modSp modAnim">
        <pc:chgData name="Ellie Small" userId="2e7173aac0d4d449" providerId="LiveId" clId="{8E189E1B-B55A-418D-881C-D131EA0AE867}" dt="2019-12-06T07:35:25.686" v="951"/>
        <pc:sldMkLst>
          <pc:docMk/>
          <pc:sldMk cId="265237843" sldId="264"/>
        </pc:sldMkLst>
        <pc:spChg chg="mod">
          <ac:chgData name="Ellie Small" userId="2e7173aac0d4d449" providerId="LiveId" clId="{8E189E1B-B55A-418D-881C-D131EA0AE867}" dt="2019-12-06T07:31:37.860" v="916" actId="20577"/>
          <ac:spMkLst>
            <pc:docMk/>
            <pc:sldMk cId="265237843" sldId="264"/>
            <ac:spMk id="2" creationId="{DA0CD55F-603C-4D2A-BE44-42317491026A}"/>
          </ac:spMkLst>
        </pc:spChg>
        <pc:spChg chg="add mod">
          <ac:chgData name="Ellie Small" userId="2e7173aac0d4d449" providerId="LiveId" clId="{8E189E1B-B55A-418D-881C-D131EA0AE867}" dt="2019-12-06T07:21:47.305" v="747" actId="1076"/>
          <ac:spMkLst>
            <pc:docMk/>
            <pc:sldMk cId="265237843" sldId="264"/>
            <ac:spMk id="5" creationId="{30873B2E-84E6-4C69-AA44-FE612D05C536}"/>
          </ac:spMkLst>
        </pc:spChg>
        <pc:spChg chg="mod">
          <ac:chgData name="Ellie Small" userId="2e7173aac0d4d449" providerId="LiveId" clId="{8E189E1B-B55A-418D-881C-D131EA0AE867}" dt="2019-12-06T07:21:35.602" v="744" actId="1076"/>
          <ac:spMkLst>
            <pc:docMk/>
            <pc:sldMk cId="265237843" sldId="264"/>
            <ac:spMk id="8" creationId="{63318C74-1443-4228-8EDB-2637ECFD6303}"/>
          </ac:spMkLst>
        </pc:spChg>
        <pc:spChg chg="mod">
          <ac:chgData name="Ellie Small" userId="2e7173aac0d4d449" providerId="LiveId" clId="{8E189E1B-B55A-418D-881C-D131EA0AE867}" dt="2019-12-06T07:21:39.241" v="745" actId="1076"/>
          <ac:spMkLst>
            <pc:docMk/>
            <pc:sldMk cId="265237843" sldId="264"/>
            <ac:spMk id="9" creationId="{5765656E-1BD9-4CC3-911D-B3196E33F25F}"/>
          </ac:spMkLst>
        </pc:spChg>
        <pc:spChg chg="add mod">
          <ac:chgData name="Ellie Small" userId="2e7173aac0d4d449" providerId="LiveId" clId="{8E189E1B-B55A-418D-881C-D131EA0AE867}" dt="2019-12-06T07:22:25.656" v="751" actId="1076"/>
          <ac:spMkLst>
            <pc:docMk/>
            <pc:sldMk cId="265237843" sldId="264"/>
            <ac:spMk id="10" creationId="{764019EB-A624-4F1E-BEA8-9F099AE2CD68}"/>
          </ac:spMkLst>
        </pc:spChg>
      </pc:sldChg>
      <pc:sldChg chg="modSp">
        <pc:chgData name="Ellie Small" userId="2e7173aac0d4d449" providerId="LiveId" clId="{8E189E1B-B55A-418D-881C-D131EA0AE867}" dt="2019-12-06T07:31:56.438" v="925" actId="20577"/>
        <pc:sldMkLst>
          <pc:docMk/>
          <pc:sldMk cId="567937674" sldId="265"/>
        </pc:sldMkLst>
        <pc:spChg chg="mod">
          <ac:chgData name="Ellie Small" userId="2e7173aac0d4d449" providerId="LiveId" clId="{8E189E1B-B55A-418D-881C-D131EA0AE867}" dt="2019-12-06T07:31:56.438" v="925" actId="20577"/>
          <ac:spMkLst>
            <pc:docMk/>
            <pc:sldMk cId="567937674" sldId="265"/>
            <ac:spMk id="2" creationId="{DA0CD55F-603C-4D2A-BE44-42317491026A}"/>
          </ac:spMkLst>
        </pc:spChg>
      </pc:sldChg>
      <pc:sldChg chg="delSp modSp ord modAnim">
        <pc:chgData name="Ellie Small" userId="2e7173aac0d4d449" providerId="LiveId" clId="{8E189E1B-B55A-418D-881C-D131EA0AE867}" dt="2019-12-06T07:37:01.028" v="979" actId="20577"/>
        <pc:sldMkLst>
          <pc:docMk/>
          <pc:sldMk cId="3126147523" sldId="266"/>
        </pc:sldMkLst>
        <pc:spChg chg="mod">
          <ac:chgData name="Ellie Small" userId="2e7173aac0d4d449" providerId="LiveId" clId="{8E189E1B-B55A-418D-881C-D131EA0AE867}" dt="2019-12-06T07:09:39.804" v="684" actId="1076"/>
          <ac:spMkLst>
            <pc:docMk/>
            <pc:sldMk cId="3126147523" sldId="266"/>
            <ac:spMk id="2" creationId="{DA0CD55F-603C-4D2A-BE44-42317491026A}"/>
          </ac:spMkLst>
        </pc:spChg>
        <pc:spChg chg="mod">
          <ac:chgData name="Ellie Small" userId="2e7173aac0d4d449" providerId="LiveId" clId="{8E189E1B-B55A-418D-881C-D131EA0AE867}" dt="2019-12-06T07:37:01.028" v="979" actId="20577"/>
          <ac:spMkLst>
            <pc:docMk/>
            <pc:sldMk cId="3126147523" sldId="266"/>
            <ac:spMk id="3" creationId="{55001A84-3A36-4927-A44F-2BB39E2B1C33}"/>
          </ac:spMkLst>
        </pc:spChg>
        <pc:spChg chg="del mod">
          <ac:chgData name="Ellie Small" userId="2e7173aac0d4d449" providerId="LiveId" clId="{8E189E1B-B55A-418D-881C-D131EA0AE867}" dt="2019-12-06T07:21:58.453" v="748"/>
          <ac:spMkLst>
            <pc:docMk/>
            <pc:sldMk cId="3126147523" sldId="266"/>
            <ac:spMk id="9" creationId="{9CB30111-E08C-405C-9510-3EB2F7747FB4}"/>
          </ac:spMkLst>
        </pc:spChg>
      </pc:sldChg>
      <pc:sldChg chg="modSp modAnim">
        <pc:chgData name="Ellie Small" userId="2e7173aac0d4d449" providerId="LiveId" clId="{8E189E1B-B55A-418D-881C-D131EA0AE867}" dt="2019-12-06T07:30:02.098" v="889" actId="20577"/>
        <pc:sldMkLst>
          <pc:docMk/>
          <pc:sldMk cId="2842397445" sldId="267"/>
        </pc:sldMkLst>
        <pc:spChg chg="mod">
          <ac:chgData name="Ellie Small" userId="2e7173aac0d4d449" providerId="LiveId" clId="{8E189E1B-B55A-418D-881C-D131EA0AE867}" dt="2019-12-06T07:27:08.255" v="851" actId="1076"/>
          <ac:spMkLst>
            <pc:docMk/>
            <pc:sldMk cId="2842397445" sldId="267"/>
            <ac:spMk id="5" creationId="{00000000-0000-0000-0000-000000000000}"/>
          </ac:spMkLst>
        </pc:spChg>
        <pc:spChg chg="mod">
          <ac:chgData name="Ellie Small" userId="2e7173aac0d4d449" providerId="LiveId" clId="{8E189E1B-B55A-418D-881C-D131EA0AE867}" dt="2019-12-06T07:30:02.098" v="889" actId="20577"/>
          <ac:spMkLst>
            <pc:docMk/>
            <pc:sldMk cId="2842397445" sldId="267"/>
            <ac:spMk id="7" creationId="{72F861AD-D2B0-4ECF-9774-06237EC7BB74}"/>
          </ac:spMkLst>
        </pc:spChg>
      </pc:sldChg>
      <pc:sldChg chg="modSp add modAnim">
        <pc:chgData name="Ellie Small" userId="2e7173aac0d4d449" providerId="LiveId" clId="{8E189E1B-B55A-418D-881C-D131EA0AE867}" dt="2019-12-06T07:28:40.281" v="860" actId="14100"/>
        <pc:sldMkLst>
          <pc:docMk/>
          <pc:sldMk cId="2655744798" sldId="271"/>
        </pc:sldMkLst>
        <pc:spChg chg="mod">
          <ac:chgData name="Ellie Small" userId="2e7173aac0d4d449" providerId="LiveId" clId="{8E189E1B-B55A-418D-881C-D131EA0AE867}" dt="2019-12-06T07:28:07.992" v="857" actId="6549"/>
          <ac:spMkLst>
            <pc:docMk/>
            <pc:sldMk cId="2655744798" sldId="271"/>
            <ac:spMk id="2" creationId="{DA0CD55F-603C-4D2A-BE44-42317491026A}"/>
          </ac:spMkLst>
        </pc:spChg>
        <pc:spChg chg="mod">
          <ac:chgData name="Ellie Small" userId="2e7173aac0d4d449" providerId="LiveId" clId="{8E189E1B-B55A-418D-881C-D131EA0AE867}" dt="2019-12-06T07:02:36.514" v="478" actId="6549"/>
          <ac:spMkLst>
            <pc:docMk/>
            <pc:sldMk cId="2655744798" sldId="271"/>
            <ac:spMk id="3" creationId="{55001A84-3A36-4927-A44F-2BB39E2B1C33}"/>
          </ac:spMkLst>
        </pc:spChg>
        <pc:spChg chg="mod">
          <ac:chgData name="Ellie Small" userId="2e7173aac0d4d449" providerId="LiveId" clId="{8E189E1B-B55A-418D-881C-D131EA0AE867}" dt="2019-12-06T07:28:40.281" v="860" actId="14100"/>
          <ac:spMkLst>
            <pc:docMk/>
            <pc:sldMk cId="2655744798" sldId="271"/>
            <ac:spMk id="12" creationId="{5A952C8D-89E8-4717-834C-300D65BB1F5F}"/>
          </ac:spMkLst>
        </pc:spChg>
      </pc:sldChg>
      <pc:sldChg chg="modSp add modAnim">
        <pc:chgData name="Ellie Small" userId="2e7173aac0d4d449" providerId="LiveId" clId="{8E189E1B-B55A-418D-881C-D131EA0AE867}" dt="2019-12-06T07:39:59.357" v="983" actId="20577"/>
        <pc:sldMkLst>
          <pc:docMk/>
          <pc:sldMk cId="381781689" sldId="272"/>
        </pc:sldMkLst>
        <pc:spChg chg="mod">
          <ac:chgData name="Ellie Small" userId="2e7173aac0d4d449" providerId="LiveId" clId="{8E189E1B-B55A-418D-881C-D131EA0AE867}" dt="2019-12-06T07:39:59.357" v="983" actId="20577"/>
          <ac:spMkLst>
            <pc:docMk/>
            <pc:sldMk cId="381781689" sldId="272"/>
            <ac:spMk id="3" creationId="{55001A84-3A36-4927-A44F-2BB39E2B1C33}"/>
          </ac:spMkLst>
        </pc:spChg>
        <pc:spChg chg="mod">
          <ac:chgData name="Ellie Small" userId="2e7173aac0d4d449" providerId="LiveId" clId="{8E189E1B-B55A-418D-881C-D131EA0AE867}" dt="2019-12-06T07:23:08.098" v="759" actId="1076"/>
          <ac:spMkLst>
            <pc:docMk/>
            <pc:sldMk cId="381781689" sldId="272"/>
            <ac:spMk id="5" creationId="{90E9CB5B-0336-45F0-AE49-8C25531C41EB}"/>
          </ac:spMkLst>
        </pc:spChg>
      </pc:sldChg>
      <pc:sldChg chg="add del">
        <pc:chgData name="Ellie Small" userId="2e7173aac0d4d449" providerId="LiveId" clId="{8E189E1B-B55A-418D-881C-D131EA0AE867}" dt="2019-12-06T07:09:53.353" v="686" actId="2696"/>
        <pc:sldMkLst>
          <pc:docMk/>
          <pc:sldMk cId="94529319" sldId="273"/>
        </pc:sldMkLst>
      </pc:sldChg>
    </pc:docChg>
  </pc:docChgLst>
  <pc:docChgLst>
    <pc:chgData name="Ellie Small" userId="2e7173aac0d4d449" providerId="LiveId" clId="{33F77980-B683-4D28-9A52-3D2956250DB1}"/>
    <pc:docChg chg="undo custSel addSld delSld modSld sldOrd">
      <pc:chgData name="Ellie Small" userId="2e7173aac0d4d449" providerId="LiveId" clId="{33F77980-B683-4D28-9A52-3D2956250DB1}" dt="2020-08-30T23:08:40.368" v="13967" actId="20577"/>
      <pc:docMkLst>
        <pc:docMk/>
      </pc:docMkLst>
      <pc:sldChg chg="modSp mod">
        <pc:chgData name="Ellie Small" userId="2e7173aac0d4d449" providerId="LiveId" clId="{33F77980-B683-4D28-9A52-3D2956250DB1}" dt="2020-08-27T22:39:50.078" v="9946" actId="20577"/>
        <pc:sldMkLst>
          <pc:docMk/>
          <pc:sldMk cId="4269857569" sldId="256"/>
        </pc:sldMkLst>
        <pc:spChg chg="mod">
          <ac:chgData name="Ellie Small" userId="2e7173aac0d4d449" providerId="LiveId" clId="{33F77980-B683-4D28-9A52-3D2956250DB1}" dt="2020-08-27T22:39:50.078" v="9946" actId="20577"/>
          <ac:spMkLst>
            <pc:docMk/>
            <pc:sldMk cId="4269857569" sldId="256"/>
            <ac:spMk id="2" creationId="{00000000-0000-0000-0000-000000000000}"/>
          </ac:spMkLst>
        </pc:spChg>
      </pc:sldChg>
      <pc:sldChg chg="addSp delSp modSp mod modAnim">
        <pc:chgData name="Ellie Small" userId="2e7173aac0d4d449" providerId="LiveId" clId="{33F77980-B683-4D28-9A52-3D2956250DB1}" dt="2020-08-27T22:50:25.859" v="9962"/>
        <pc:sldMkLst>
          <pc:docMk/>
          <pc:sldMk cId="3165814184" sldId="260"/>
        </pc:sldMkLst>
        <pc:spChg chg="mod">
          <ac:chgData name="Ellie Small" userId="2e7173aac0d4d449" providerId="LiveId" clId="{33F77980-B683-4D28-9A52-3D2956250DB1}" dt="2020-08-24T16:36:52.618" v="347" actId="20577"/>
          <ac:spMkLst>
            <pc:docMk/>
            <pc:sldMk cId="3165814184" sldId="260"/>
            <ac:spMk id="2" creationId="{DA0CD55F-603C-4D2A-BE44-42317491026A}"/>
          </ac:spMkLst>
        </pc:spChg>
        <pc:spChg chg="mod">
          <ac:chgData name="Ellie Small" userId="2e7173aac0d4d449" providerId="LiveId" clId="{33F77980-B683-4D28-9A52-3D2956250DB1}" dt="2020-08-27T22:49:56.132" v="9957" actId="20577"/>
          <ac:spMkLst>
            <pc:docMk/>
            <pc:sldMk cId="3165814184" sldId="260"/>
            <ac:spMk id="3" creationId="{55001A84-3A36-4927-A44F-2BB39E2B1C33}"/>
          </ac:spMkLst>
        </pc:spChg>
        <pc:spChg chg="add mod">
          <ac:chgData name="Ellie Small" userId="2e7173aac0d4d449" providerId="LiveId" clId="{33F77980-B683-4D28-9A52-3D2956250DB1}" dt="2020-08-24T17:27:49.769" v="909" actId="14100"/>
          <ac:spMkLst>
            <pc:docMk/>
            <pc:sldMk cId="3165814184" sldId="260"/>
            <ac:spMk id="7" creationId="{7B22A4EF-1B53-438C-B5DD-CB220E4EA33A}"/>
          </ac:spMkLst>
        </pc:spChg>
        <pc:spChg chg="add del mod">
          <ac:chgData name="Ellie Small" userId="2e7173aac0d4d449" providerId="LiveId" clId="{33F77980-B683-4D28-9A52-3D2956250DB1}" dt="2020-08-24T17:18:21.559" v="741" actId="478"/>
          <ac:spMkLst>
            <pc:docMk/>
            <pc:sldMk cId="3165814184" sldId="260"/>
            <ac:spMk id="8" creationId="{A7F6E7A9-0516-402A-A774-DDBBB0496346}"/>
          </ac:spMkLst>
        </pc:spChg>
        <pc:picChg chg="add mod modCrop">
          <ac:chgData name="Ellie Small" userId="2e7173aac0d4d449" providerId="LiveId" clId="{33F77980-B683-4D28-9A52-3D2956250DB1}" dt="2020-08-24T17:17:07.517" v="707" actId="1076"/>
          <ac:picMkLst>
            <pc:docMk/>
            <pc:sldMk cId="3165814184" sldId="260"/>
            <ac:picMk id="6" creationId="{B3016367-C5BF-441E-9684-2AAF9C6F82BA}"/>
          </ac:picMkLst>
        </pc:picChg>
      </pc:sldChg>
      <pc:sldChg chg="addSp delSp modSp mod modAnim">
        <pc:chgData name="Ellie Small" userId="2e7173aac0d4d449" providerId="LiveId" clId="{33F77980-B683-4D28-9A52-3D2956250DB1}" dt="2020-08-27T23:00:58.004" v="10070"/>
        <pc:sldMkLst>
          <pc:docMk/>
          <pc:sldMk cId="3126147523" sldId="266"/>
        </pc:sldMkLst>
        <pc:spChg chg="mod">
          <ac:chgData name="Ellie Small" userId="2e7173aac0d4d449" providerId="LiveId" clId="{33F77980-B683-4D28-9A52-3D2956250DB1}" dt="2020-08-26T03:15:50.981" v="2225" actId="20577"/>
          <ac:spMkLst>
            <pc:docMk/>
            <pc:sldMk cId="3126147523" sldId="266"/>
            <ac:spMk id="2" creationId="{DA0CD55F-603C-4D2A-BE44-42317491026A}"/>
          </ac:spMkLst>
        </pc:spChg>
        <pc:spChg chg="mod">
          <ac:chgData name="Ellie Small" userId="2e7173aac0d4d449" providerId="LiveId" clId="{33F77980-B683-4D28-9A52-3D2956250DB1}" dt="2020-08-27T22:59:22.416" v="10042" actId="20577"/>
          <ac:spMkLst>
            <pc:docMk/>
            <pc:sldMk cId="3126147523" sldId="266"/>
            <ac:spMk id="3" creationId="{55001A84-3A36-4927-A44F-2BB39E2B1C33}"/>
          </ac:spMkLst>
        </pc:spChg>
        <pc:spChg chg="add mod">
          <ac:chgData name="Ellie Small" userId="2e7173aac0d4d449" providerId="LiveId" clId="{33F77980-B683-4D28-9A52-3D2956250DB1}" dt="2020-08-27T23:00:30.112" v="10064" actId="113"/>
          <ac:spMkLst>
            <pc:docMk/>
            <pc:sldMk cId="3126147523" sldId="266"/>
            <ac:spMk id="6" creationId="{1BE97FD1-F115-4059-A042-49DEAC8D5D91}"/>
          </ac:spMkLst>
        </pc:spChg>
        <pc:picChg chg="add del mod modCrop">
          <ac:chgData name="Ellie Small" userId="2e7173aac0d4d449" providerId="LiveId" clId="{33F77980-B683-4D28-9A52-3D2956250DB1}" dt="2020-08-27T21:48:56.082" v="9870" actId="478"/>
          <ac:picMkLst>
            <pc:docMk/>
            <pc:sldMk cId="3126147523" sldId="266"/>
            <ac:picMk id="5" creationId="{AD2D4513-B92F-42A4-AEF2-970CCA8A47AF}"/>
          </ac:picMkLst>
        </pc:picChg>
        <pc:picChg chg="add mod modCrop">
          <ac:chgData name="Ellie Small" userId="2e7173aac0d4d449" providerId="LiveId" clId="{33F77980-B683-4D28-9A52-3D2956250DB1}" dt="2020-08-27T21:53:06.593" v="9903" actId="1076"/>
          <ac:picMkLst>
            <pc:docMk/>
            <pc:sldMk cId="3126147523" sldId="266"/>
            <ac:picMk id="7" creationId="{FFD6A5B8-90AE-4F97-8333-F2C24FA0BC4C}"/>
          </ac:picMkLst>
        </pc:picChg>
        <pc:picChg chg="add mod modCrop">
          <ac:chgData name="Ellie Small" userId="2e7173aac0d4d449" providerId="LiveId" clId="{33F77980-B683-4D28-9A52-3D2956250DB1}" dt="2020-08-27T21:53:26.394" v="9907" actId="14100"/>
          <ac:picMkLst>
            <pc:docMk/>
            <pc:sldMk cId="3126147523" sldId="266"/>
            <ac:picMk id="8" creationId="{A94F9BF8-5285-43BC-B4C7-6AB96CBE712B}"/>
          </ac:picMkLst>
        </pc:picChg>
      </pc:sldChg>
      <pc:sldChg chg="modSp mod modAnim">
        <pc:chgData name="Ellie Small" userId="2e7173aac0d4d449" providerId="LiveId" clId="{33F77980-B683-4D28-9A52-3D2956250DB1}" dt="2020-08-30T22:40:31.207" v="13743" actId="20577"/>
        <pc:sldMkLst>
          <pc:docMk/>
          <pc:sldMk cId="2842397445" sldId="267"/>
        </pc:sldMkLst>
        <pc:spChg chg="mod">
          <ac:chgData name="Ellie Small" userId="2e7173aac0d4d449" providerId="LiveId" clId="{33F77980-B683-4D28-9A52-3D2956250DB1}" dt="2020-08-30T22:40:31.207" v="13743" actId="20577"/>
          <ac:spMkLst>
            <pc:docMk/>
            <pc:sldMk cId="2842397445" sldId="267"/>
            <ac:spMk id="7" creationId="{72F861AD-D2B0-4ECF-9774-06237EC7BB74}"/>
          </ac:spMkLst>
        </pc:spChg>
      </pc:sldChg>
      <pc:sldChg chg="modSp mod modAnim">
        <pc:chgData name="Ellie Small" userId="2e7173aac0d4d449" providerId="LiveId" clId="{33F77980-B683-4D28-9A52-3D2956250DB1}" dt="2020-08-28T02:21:27.265" v="11880"/>
        <pc:sldMkLst>
          <pc:docMk/>
          <pc:sldMk cId="2108461966" sldId="271"/>
        </pc:sldMkLst>
        <pc:spChg chg="mod">
          <ac:chgData name="Ellie Small" userId="2e7173aac0d4d449" providerId="LiveId" clId="{33F77980-B683-4D28-9A52-3D2956250DB1}" dt="2020-08-28T02:21:13.243" v="11879"/>
          <ac:spMkLst>
            <pc:docMk/>
            <pc:sldMk cId="2108461966" sldId="271"/>
            <ac:spMk id="7" creationId="{72F861AD-D2B0-4ECF-9774-06237EC7BB74}"/>
          </ac:spMkLst>
        </pc:spChg>
      </pc:sldChg>
      <pc:sldChg chg="del">
        <pc:chgData name="Ellie Small" userId="2e7173aac0d4d449" providerId="LiveId" clId="{33F77980-B683-4D28-9A52-3D2956250DB1}" dt="2020-08-24T17:43:00.317" v="1068" actId="47"/>
        <pc:sldMkLst>
          <pc:docMk/>
          <pc:sldMk cId="3481770991" sldId="283"/>
        </pc:sldMkLst>
      </pc:sldChg>
      <pc:sldChg chg="del">
        <pc:chgData name="Ellie Small" userId="2e7173aac0d4d449" providerId="LiveId" clId="{33F77980-B683-4D28-9A52-3D2956250DB1}" dt="2020-08-24T17:42:55.166" v="1067" actId="47"/>
        <pc:sldMkLst>
          <pc:docMk/>
          <pc:sldMk cId="2488943553" sldId="284"/>
        </pc:sldMkLst>
      </pc:sldChg>
      <pc:sldChg chg="del">
        <pc:chgData name="Ellie Small" userId="2e7173aac0d4d449" providerId="LiveId" clId="{33F77980-B683-4D28-9A52-3D2956250DB1}" dt="2020-08-24T17:42:55.166" v="1067" actId="47"/>
        <pc:sldMkLst>
          <pc:docMk/>
          <pc:sldMk cId="2707645076" sldId="285"/>
        </pc:sldMkLst>
      </pc:sldChg>
      <pc:sldChg chg="del">
        <pc:chgData name="Ellie Small" userId="2e7173aac0d4d449" providerId="LiveId" clId="{33F77980-B683-4D28-9A52-3D2956250DB1}" dt="2020-08-24T17:42:55.166" v="1067" actId="47"/>
        <pc:sldMkLst>
          <pc:docMk/>
          <pc:sldMk cId="615878692" sldId="286"/>
        </pc:sldMkLst>
      </pc:sldChg>
      <pc:sldChg chg="del">
        <pc:chgData name="Ellie Small" userId="2e7173aac0d4d449" providerId="LiveId" clId="{33F77980-B683-4D28-9A52-3D2956250DB1}" dt="2020-08-24T17:42:55.166" v="1067" actId="47"/>
        <pc:sldMkLst>
          <pc:docMk/>
          <pc:sldMk cId="4078085768" sldId="287"/>
        </pc:sldMkLst>
      </pc:sldChg>
      <pc:sldChg chg="del">
        <pc:chgData name="Ellie Small" userId="2e7173aac0d4d449" providerId="LiveId" clId="{33F77980-B683-4D28-9A52-3D2956250DB1}" dt="2020-08-24T17:42:55.166" v="1067" actId="47"/>
        <pc:sldMkLst>
          <pc:docMk/>
          <pc:sldMk cId="2335999858" sldId="288"/>
        </pc:sldMkLst>
      </pc:sldChg>
      <pc:sldChg chg="del">
        <pc:chgData name="Ellie Small" userId="2e7173aac0d4d449" providerId="LiveId" clId="{33F77980-B683-4D28-9A52-3D2956250DB1}" dt="2020-08-24T17:42:55.166" v="1067" actId="47"/>
        <pc:sldMkLst>
          <pc:docMk/>
          <pc:sldMk cId="1257059101" sldId="289"/>
        </pc:sldMkLst>
      </pc:sldChg>
      <pc:sldChg chg="del">
        <pc:chgData name="Ellie Small" userId="2e7173aac0d4d449" providerId="LiveId" clId="{33F77980-B683-4D28-9A52-3D2956250DB1}" dt="2020-08-24T17:42:55.166" v="1067" actId="47"/>
        <pc:sldMkLst>
          <pc:docMk/>
          <pc:sldMk cId="2078359354" sldId="291"/>
        </pc:sldMkLst>
      </pc:sldChg>
      <pc:sldChg chg="del">
        <pc:chgData name="Ellie Small" userId="2e7173aac0d4d449" providerId="LiveId" clId="{33F77980-B683-4D28-9A52-3D2956250DB1}" dt="2020-08-24T17:42:55.166" v="1067" actId="47"/>
        <pc:sldMkLst>
          <pc:docMk/>
          <pc:sldMk cId="1685683676" sldId="292"/>
        </pc:sldMkLst>
      </pc:sldChg>
      <pc:sldChg chg="del">
        <pc:chgData name="Ellie Small" userId="2e7173aac0d4d449" providerId="LiveId" clId="{33F77980-B683-4D28-9A52-3D2956250DB1}" dt="2020-08-24T17:42:55.166" v="1067" actId="47"/>
        <pc:sldMkLst>
          <pc:docMk/>
          <pc:sldMk cId="3206228696" sldId="293"/>
        </pc:sldMkLst>
      </pc:sldChg>
      <pc:sldChg chg="del">
        <pc:chgData name="Ellie Small" userId="2e7173aac0d4d449" providerId="LiveId" clId="{33F77980-B683-4D28-9A52-3D2956250DB1}" dt="2020-08-24T17:42:55.166" v="1067" actId="47"/>
        <pc:sldMkLst>
          <pc:docMk/>
          <pc:sldMk cId="2476866243" sldId="294"/>
        </pc:sldMkLst>
      </pc:sldChg>
      <pc:sldChg chg="addSp delSp modSp add mod modAnim">
        <pc:chgData name="Ellie Small" userId="2e7173aac0d4d449" providerId="LiveId" clId="{33F77980-B683-4D28-9A52-3D2956250DB1}" dt="2020-08-27T22:55:39.302" v="9994" actId="179"/>
        <pc:sldMkLst>
          <pc:docMk/>
          <pc:sldMk cId="3408154909" sldId="295"/>
        </pc:sldMkLst>
        <pc:spChg chg="mod">
          <ac:chgData name="Ellie Small" userId="2e7173aac0d4d449" providerId="LiveId" clId="{33F77980-B683-4D28-9A52-3D2956250DB1}" dt="2020-08-25T03:59:02.522" v="1142" actId="20577"/>
          <ac:spMkLst>
            <pc:docMk/>
            <pc:sldMk cId="3408154909" sldId="295"/>
            <ac:spMk id="2" creationId="{DA0CD55F-603C-4D2A-BE44-42317491026A}"/>
          </ac:spMkLst>
        </pc:spChg>
        <pc:spChg chg="mod">
          <ac:chgData name="Ellie Small" userId="2e7173aac0d4d449" providerId="LiveId" clId="{33F77980-B683-4D28-9A52-3D2956250DB1}" dt="2020-08-27T22:55:39.302" v="9994" actId="179"/>
          <ac:spMkLst>
            <pc:docMk/>
            <pc:sldMk cId="3408154909" sldId="295"/>
            <ac:spMk id="3" creationId="{55001A84-3A36-4927-A44F-2BB39E2B1C33}"/>
          </ac:spMkLst>
        </pc:spChg>
        <pc:spChg chg="add mod">
          <ac:chgData name="Ellie Small" userId="2e7173aac0d4d449" providerId="LiveId" clId="{33F77980-B683-4D28-9A52-3D2956250DB1}" dt="2020-08-24T17:34:19.141" v="1054" actId="1076"/>
          <ac:spMkLst>
            <pc:docMk/>
            <pc:sldMk cId="3408154909" sldId="295"/>
            <ac:spMk id="5" creationId="{B12BAA9A-4696-4EC8-9B32-DDC67F2B6E63}"/>
          </ac:spMkLst>
        </pc:spChg>
        <pc:spChg chg="del">
          <ac:chgData name="Ellie Small" userId="2e7173aac0d4d449" providerId="LiveId" clId="{33F77980-B683-4D28-9A52-3D2956250DB1}" dt="2020-08-24T17:33:13.630" v="1049" actId="478"/>
          <ac:spMkLst>
            <pc:docMk/>
            <pc:sldMk cId="3408154909" sldId="295"/>
            <ac:spMk id="7" creationId="{7B22A4EF-1B53-438C-B5DD-CB220E4EA33A}"/>
          </ac:spMkLst>
        </pc:spChg>
        <pc:spChg chg="add mod">
          <ac:chgData name="Ellie Small" userId="2e7173aac0d4d449" providerId="LiveId" clId="{33F77980-B683-4D28-9A52-3D2956250DB1}" dt="2020-08-24T17:34:22.972" v="1055" actId="1076"/>
          <ac:spMkLst>
            <pc:docMk/>
            <pc:sldMk cId="3408154909" sldId="295"/>
            <ac:spMk id="8" creationId="{C1DD15F7-92A9-42C2-A3BC-301BBF33E371}"/>
          </ac:spMkLst>
        </pc:spChg>
        <pc:picChg chg="mod">
          <ac:chgData name="Ellie Small" userId="2e7173aac0d4d449" providerId="LiveId" clId="{33F77980-B683-4D28-9A52-3D2956250DB1}" dt="2020-08-24T17:34:32.387" v="1056" actId="1076"/>
          <ac:picMkLst>
            <pc:docMk/>
            <pc:sldMk cId="3408154909" sldId="295"/>
            <ac:picMk id="6" creationId="{B3016367-C5BF-441E-9684-2AAF9C6F82BA}"/>
          </ac:picMkLst>
        </pc:picChg>
      </pc:sldChg>
      <pc:sldChg chg="addSp delSp modSp add mod ord modAnim">
        <pc:chgData name="Ellie Small" userId="2e7173aac0d4d449" providerId="LiveId" clId="{33F77980-B683-4D28-9A52-3D2956250DB1}" dt="2020-08-27T23:00:03.594" v="10062" actId="113"/>
        <pc:sldMkLst>
          <pc:docMk/>
          <pc:sldMk cId="3948285843" sldId="296"/>
        </pc:sldMkLst>
        <pc:spChg chg="mod">
          <ac:chgData name="Ellie Small" userId="2e7173aac0d4d449" providerId="LiveId" clId="{33F77980-B683-4D28-9A52-3D2956250DB1}" dt="2020-08-25T03:59:08.299" v="1146" actId="20577"/>
          <ac:spMkLst>
            <pc:docMk/>
            <pc:sldMk cId="3948285843" sldId="296"/>
            <ac:spMk id="2" creationId="{DA0CD55F-603C-4D2A-BE44-42317491026A}"/>
          </ac:spMkLst>
        </pc:spChg>
        <pc:spChg chg="mod">
          <ac:chgData name="Ellie Small" userId="2e7173aac0d4d449" providerId="LiveId" clId="{33F77980-B683-4D28-9A52-3D2956250DB1}" dt="2020-08-26T02:36:39.865" v="1935" actId="20577"/>
          <ac:spMkLst>
            <pc:docMk/>
            <pc:sldMk cId="3948285843" sldId="296"/>
            <ac:spMk id="3" creationId="{55001A84-3A36-4927-A44F-2BB39E2B1C33}"/>
          </ac:spMkLst>
        </pc:spChg>
        <pc:spChg chg="mod">
          <ac:chgData name="Ellie Small" userId="2e7173aac0d4d449" providerId="LiveId" clId="{33F77980-B683-4D28-9A52-3D2956250DB1}" dt="2020-08-25T04:07:30.005" v="1367" actId="1076"/>
          <ac:spMkLst>
            <pc:docMk/>
            <pc:sldMk cId="3948285843" sldId="296"/>
            <ac:spMk id="7" creationId="{7B22A4EF-1B53-438C-B5DD-CB220E4EA33A}"/>
          </ac:spMkLst>
        </pc:spChg>
        <pc:spChg chg="add mod">
          <ac:chgData name="Ellie Small" userId="2e7173aac0d4d449" providerId="LiveId" clId="{33F77980-B683-4D28-9A52-3D2956250DB1}" dt="2020-08-27T23:00:03.594" v="10062" actId="113"/>
          <ac:spMkLst>
            <pc:docMk/>
            <pc:sldMk cId="3948285843" sldId="296"/>
            <ac:spMk id="8" creationId="{EA183E68-8647-4019-94F9-B6FB8A417243}"/>
          </ac:spMkLst>
        </pc:spChg>
        <pc:spChg chg="add mod">
          <ac:chgData name="Ellie Small" userId="2e7173aac0d4d449" providerId="LiveId" clId="{33F77980-B683-4D28-9A52-3D2956250DB1}" dt="2020-08-25T04:11:13.460" v="1394" actId="1076"/>
          <ac:spMkLst>
            <pc:docMk/>
            <pc:sldMk cId="3948285843" sldId="296"/>
            <ac:spMk id="9" creationId="{7603E6EE-BD3C-4D32-9FCA-E87E9FD4064A}"/>
          </ac:spMkLst>
        </pc:spChg>
        <pc:picChg chg="add mod modCrop">
          <ac:chgData name="Ellie Small" userId="2e7173aac0d4d449" providerId="LiveId" clId="{33F77980-B683-4D28-9A52-3D2956250DB1}" dt="2020-08-25T04:05:03.176" v="1358" actId="1076"/>
          <ac:picMkLst>
            <pc:docMk/>
            <pc:sldMk cId="3948285843" sldId="296"/>
            <ac:picMk id="5" creationId="{DC7B794C-DDD1-476F-AC1E-FEFD6FD4074E}"/>
          </ac:picMkLst>
        </pc:picChg>
        <pc:picChg chg="del">
          <ac:chgData name="Ellie Small" userId="2e7173aac0d4d449" providerId="LiveId" clId="{33F77980-B683-4D28-9A52-3D2956250DB1}" dt="2020-08-25T04:03:48.590" v="1328" actId="478"/>
          <ac:picMkLst>
            <pc:docMk/>
            <pc:sldMk cId="3948285843" sldId="296"/>
            <ac:picMk id="6" creationId="{B3016367-C5BF-441E-9684-2AAF9C6F82BA}"/>
          </ac:picMkLst>
        </pc:picChg>
      </pc:sldChg>
      <pc:sldChg chg="modSp add del mod ord">
        <pc:chgData name="Ellie Small" userId="2e7173aac0d4d449" providerId="LiveId" clId="{33F77980-B683-4D28-9A52-3D2956250DB1}" dt="2020-08-25T04:12:20.450" v="1395" actId="47"/>
        <pc:sldMkLst>
          <pc:docMk/>
          <pc:sldMk cId="1666150437" sldId="297"/>
        </pc:sldMkLst>
        <pc:spChg chg="mod">
          <ac:chgData name="Ellie Small" userId="2e7173aac0d4d449" providerId="LiveId" clId="{33F77980-B683-4D28-9A52-3D2956250DB1}" dt="2020-08-25T03:59:16.817" v="1150" actId="20577"/>
          <ac:spMkLst>
            <pc:docMk/>
            <pc:sldMk cId="1666150437" sldId="297"/>
            <ac:spMk id="2" creationId="{DA0CD55F-603C-4D2A-BE44-42317491026A}"/>
          </ac:spMkLst>
        </pc:spChg>
      </pc:sldChg>
      <pc:sldChg chg="addSp delSp modSp add mod modAnim">
        <pc:chgData name="Ellie Small" userId="2e7173aac0d4d449" providerId="LiveId" clId="{33F77980-B683-4D28-9A52-3D2956250DB1}" dt="2020-08-28T02:32:07.047" v="11936" actId="14100"/>
        <pc:sldMkLst>
          <pc:docMk/>
          <pc:sldMk cId="2875482095" sldId="297"/>
        </pc:sldMkLst>
        <pc:spChg chg="mod">
          <ac:chgData name="Ellie Small" userId="2e7173aac0d4d449" providerId="LiveId" clId="{33F77980-B683-4D28-9A52-3D2956250DB1}" dt="2020-08-25T04:12:40.041" v="1397" actId="20577"/>
          <ac:spMkLst>
            <pc:docMk/>
            <pc:sldMk cId="2875482095" sldId="297"/>
            <ac:spMk id="2" creationId="{DA0CD55F-603C-4D2A-BE44-42317491026A}"/>
          </ac:spMkLst>
        </pc:spChg>
        <pc:spChg chg="mod">
          <ac:chgData name="Ellie Small" userId="2e7173aac0d4d449" providerId="LiveId" clId="{33F77980-B683-4D28-9A52-3D2956250DB1}" dt="2020-08-28T02:32:07.047" v="11936" actId="14100"/>
          <ac:spMkLst>
            <pc:docMk/>
            <pc:sldMk cId="2875482095" sldId="297"/>
            <ac:spMk id="3" creationId="{55001A84-3A36-4927-A44F-2BB39E2B1C33}"/>
          </ac:spMkLst>
        </pc:spChg>
        <pc:spChg chg="del">
          <ac:chgData name="Ellie Small" userId="2e7173aac0d4d449" providerId="LiveId" clId="{33F77980-B683-4D28-9A52-3D2956250DB1}" dt="2020-08-25T04:15:20.254" v="1420" actId="478"/>
          <ac:spMkLst>
            <pc:docMk/>
            <pc:sldMk cId="2875482095" sldId="297"/>
            <ac:spMk id="7" creationId="{7B22A4EF-1B53-438C-B5DD-CB220E4EA33A}"/>
          </ac:spMkLst>
        </pc:spChg>
        <pc:spChg chg="mod">
          <ac:chgData name="Ellie Small" userId="2e7173aac0d4d449" providerId="LiveId" clId="{33F77980-B683-4D28-9A52-3D2956250DB1}" dt="2020-08-27T22:59:51.290" v="10055" actId="113"/>
          <ac:spMkLst>
            <pc:docMk/>
            <pc:sldMk cId="2875482095" sldId="297"/>
            <ac:spMk id="8" creationId="{EA183E68-8647-4019-94F9-B6FB8A417243}"/>
          </ac:spMkLst>
        </pc:spChg>
        <pc:spChg chg="add del">
          <ac:chgData name="Ellie Small" userId="2e7173aac0d4d449" providerId="LiveId" clId="{33F77980-B683-4D28-9A52-3D2956250DB1}" dt="2020-08-25T04:16:44.299" v="1429" actId="478"/>
          <ac:spMkLst>
            <pc:docMk/>
            <pc:sldMk cId="2875482095" sldId="297"/>
            <ac:spMk id="9" creationId="{7603E6EE-BD3C-4D32-9FCA-E87E9FD4064A}"/>
          </ac:spMkLst>
        </pc:spChg>
        <pc:spChg chg="add del mod">
          <ac:chgData name="Ellie Small" userId="2e7173aac0d4d449" providerId="LiveId" clId="{33F77980-B683-4D28-9A52-3D2956250DB1}" dt="2020-08-25T04:23:22.784" v="1715" actId="1035"/>
          <ac:spMkLst>
            <pc:docMk/>
            <pc:sldMk cId="2875482095" sldId="297"/>
            <ac:spMk id="10" creationId="{5246543E-FE8C-4CC1-B8D8-C3DD1E3D4531}"/>
          </ac:spMkLst>
        </pc:spChg>
        <pc:spChg chg="add mod">
          <ac:chgData name="Ellie Small" userId="2e7173aac0d4d449" providerId="LiveId" clId="{33F77980-B683-4D28-9A52-3D2956250DB1}" dt="2020-08-27T22:57:23.046" v="10031" actId="20577"/>
          <ac:spMkLst>
            <pc:docMk/>
            <pc:sldMk cId="2875482095" sldId="297"/>
            <ac:spMk id="11" creationId="{7A734903-AF3A-493B-8419-24EC91DD04FC}"/>
          </ac:spMkLst>
        </pc:spChg>
        <pc:picChg chg="del">
          <ac:chgData name="Ellie Small" userId="2e7173aac0d4d449" providerId="LiveId" clId="{33F77980-B683-4D28-9A52-3D2956250DB1}" dt="2020-08-25T04:14:34.731" v="1414" actId="478"/>
          <ac:picMkLst>
            <pc:docMk/>
            <pc:sldMk cId="2875482095" sldId="297"/>
            <ac:picMk id="5" creationId="{DC7B794C-DDD1-476F-AC1E-FEFD6FD4074E}"/>
          </ac:picMkLst>
        </pc:picChg>
        <pc:picChg chg="add mod modCrop">
          <ac:chgData name="Ellie Small" userId="2e7173aac0d4d449" providerId="LiveId" clId="{33F77980-B683-4D28-9A52-3D2956250DB1}" dt="2020-08-25T04:23:03.964" v="1704" actId="1035"/>
          <ac:picMkLst>
            <pc:docMk/>
            <pc:sldMk cId="2875482095" sldId="297"/>
            <ac:picMk id="6" creationId="{3116C510-FD8F-4653-AF75-476C8C855DA6}"/>
          </ac:picMkLst>
        </pc:picChg>
      </pc:sldChg>
      <pc:sldChg chg="addSp delSp modSp add mod modAnim">
        <pc:chgData name="Ellie Small" userId="2e7173aac0d4d449" providerId="LiveId" clId="{33F77980-B683-4D28-9A52-3D2956250DB1}" dt="2020-08-28T02:32:49.917" v="11997" actId="20577"/>
        <pc:sldMkLst>
          <pc:docMk/>
          <pc:sldMk cId="1599469531" sldId="298"/>
        </pc:sldMkLst>
        <pc:spChg chg="mod">
          <ac:chgData name="Ellie Small" userId="2e7173aac0d4d449" providerId="LiveId" clId="{33F77980-B683-4D28-9A52-3D2956250DB1}" dt="2020-08-26T02:30:50.144" v="1737" actId="20577"/>
          <ac:spMkLst>
            <pc:docMk/>
            <pc:sldMk cId="1599469531" sldId="298"/>
            <ac:spMk id="2" creationId="{DA0CD55F-603C-4D2A-BE44-42317491026A}"/>
          </ac:spMkLst>
        </pc:spChg>
        <pc:spChg chg="mod ord">
          <ac:chgData name="Ellie Small" userId="2e7173aac0d4d449" providerId="LiveId" clId="{33F77980-B683-4D28-9A52-3D2956250DB1}" dt="2020-08-28T02:32:49.917" v="11997" actId="20577"/>
          <ac:spMkLst>
            <pc:docMk/>
            <pc:sldMk cId="1599469531" sldId="298"/>
            <ac:spMk id="3" creationId="{55001A84-3A36-4927-A44F-2BB39E2B1C33}"/>
          </ac:spMkLst>
        </pc:spChg>
        <pc:spChg chg="add mod">
          <ac:chgData name="Ellie Small" userId="2e7173aac0d4d449" providerId="LiveId" clId="{33F77980-B683-4D28-9A52-3D2956250DB1}" dt="2020-08-26T02:42:04.838" v="2144" actId="14100"/>
          <ac:spMkLst>
            <pc:docMk/>
            <pc:sldMk cId="1599469531" sldId="298"/>
            <ac:spMk id="7" creationId="{5184D0EC-1FDD-49A0-A61A-32108070639E}"/>
          </ac:spMkLst>
        </pc:spChg>
        <pc:spChg chg="mod ord">
          <ac:chgData name="Ellie Small" userId="2e7173aac0d4d449" providerId="LiveId" clId="{33F77980-B683-4D28-9A52-3D2956250DB1}" dt="2020-08-27T23:00:24.264" v="10063" actId="113"/>
          <ac:spMkLst>
            <pc:docMk/>
            <pc:sldMk cId="1599469531" sldId="298"/>
            <ac:spMk id="8" creationId="{EA183E68-8647-4019-94F9-B6FB8A417243}"/>
          </ac:spMkLst>
        </pc:spChg>
        <pc:spChg chg="del">
          <ac:chgData name="Ellie Small" userId="2e7173aac0d4d449" providerId="LiveId" clId="{33F77980-B683-4D28-9A52-3D2956250DB1}" dt="2020-08-26T02:39:56.363" v="2119" actId="478"/>
          <ac:spMkLst>
            <pc:docMk/>
            <pc:sldMk cId="1599469531" sldId="298"/>
            <ac:spMk id="10" creationId="{5246543E-FE8C-4CC1-B8D8-C3DD1E3D4531}"/>
          </ac:spMkLst>
        </pc:spChg>
        <pc:spChg chg="del mod">
          <ac:chgData name="Ellie Small" userId="2e7173aac0d4d449" providerId="LiveId" clId="{33F77980-B683-4D28-9A52-3D2956250DB1}" dt="2020-08-26T02:39:47.125" v="2117" actId="478"/>
          <ac:spMkLst>
            <pc:docMk/>
            <pc:sldMk cId="1599469531" sldId="298"/>
            <ac:spMk id="11" creationId="{7A734903-AF3A-493B-8419-24EC91DD04FC}"/>
          </ac:spMkLst>
        </pc:spChg>
        <pc:picChg chg="add mod modCrop">
          <ac:chgData name="Ellie Small" userId="2e7173aac0d4d449" providerId="LiveId" clId="{33F77980-B683-4D28-9A52-3D2956250DB1}" dt="2020-08-26T02:38:30.793" v="2109" actId="1076"/>
          <ac:picMkLst>
            <pc:docMk/>
            <pc:sldMk cId="1599469531" sldId="298"/>
            <ac:picMk id="5" creationId="{687FE953-5995-4F0F-A798-A9EA6F4BB11C}"/>
          </ac:picMkLst>
        </pc:picChg>
        <pc:picChg chg="del mod">
          <ac:chgData name="Ellie Small" userId="2e7173aac0d4d449" providerId="LiveId" clId="{33F77980-B683-4D28-9A52-3D2956250DB1}" dt="2020-08-26T02:37:55.608" v="2105" actId="478"/>
          <ac:picMkLst>
            <pc:docMk/>
            <pc:sldMk cId="1599469531" sldId="298"/>
            <ac:picMk id="6" creationId="{3116C510-FD8F-4653-AF75-476C8C855DA6}"/>
          </ac:picMkLst>
        </pc:picChg>
      </pc:sldChg>
      <pc:sldChg chg="add del">
        <pc:chgData name="Ellie Small" userId="2e7173aac0d4d449" providerId="LiveId" clId="{33F77980-B683-4D28-9A52-3D2956250DB1}" dt="2020-08-26T03:15:28.643" v="2215" actId="47"/>
        <pc:sldMkLst>
          <pc:docMk/>
          <pc:sldMk cId="193309141" sldId="299"/>
        </pc:sldMkLst>
      </pc:sldChg>
      <pc:sldChg chg="addSp delSp modSp add mod modAnim">
        <pc:chgData name="Ellie Small" userId="2e7173aac0d4d449" providerId="LiveId" clId="{33F77980-B683-4D28-9A52-3D2956250DB1}" dt="2020-08-28T07:39:11.553" v="12762" actId="20577"/>
        <pc:sldMkLst>
          <pc:docMk/>
          <pc:sldMk cId="4210519305" sldId="299"/>
        </pc:sldMkLst>
        <pc:spChg chg="mod">
          <ac:chgData name="Ellie Small" userId="2e7173aac0d4d449" providerId="LiveId" clId="{33F77980-B683-4D28-9A52-3D2956250DB1}" dt="2020-08-28T02:17:00.994" v="11866" actId="1076"/>
          <ac:spMkLst>
            <pc:docMk/>
            <pc:sldMk cId="4210519305" sldId="299"/>
            <ac:spMk id="2" creationId="{DA0CD55F-603C-4D2A-BE44-42317491026A}"/>
          </ac:spMkLst>
        </pc:spChg>
        <pc:spChg chg="mod">
          <ac:chgData name="Ellie Small" userId="2e7173aac0d4d449" providerId="LiveId" clId="{33F77980-B683-4D28-9A52-3D2956250DB1}" dt="2020-08-28T07:39:11.553" v="12762" actId="20577"/>
          <ac:spMkLst>
            <pc:docMk/>
            <pc:sldMk cId="4210519305" sldId="299"/>
            <ac:spMk id="3" creationId="{55001A84-3A36-4927-A44F-2BB39E2B1C33}"/>
          </ac:spMkLst>
        </pc:spChg>
        <pc:spChg chg="add del">
          <ac:chgData name="Ellie Small" userId="2e7173aac0d4d449" providerId="LiveId" clId="{33F77980-B683-4D28-9A52-3D2956250DB1}" dt="2020-08-28T01:37:15.358" v="10910" actId="22"/>
          <ac:spMkLst>
            <pc:docMk/>
            <pc:sldMk cId="4210519305" sldId="299"/>
            <ac:spMk id="6" creationId="{33A6533F-4019-4F58-BDD8-7BD53F6EFDBC}"/>
          </ac:spMkLst>
        </pc:spChg>
      </pc:sldChg>
      <pc:sldChg chg="delSp modSp add mod modAnim">
        <pc:chgData name="Ellie Small" userId="2e7173aac0d4d449" providerId="LiveId" clId="{33F77980-B683-4D28-9A52-3D2956250DB1}" dt="2020-08-27T23:01:53.446" v="10077" actId="27636"/>
        <pc:sldMkLst>
          <pc:docMk/>
          <pc:sldMk cId="1002132794" sldId="300"/>
        </pc:sldMkLst>
        <pc:spChg chg="mod">
          <ac:chgData name="Ellie Small" userId="2e7173aac0d4d449" providerId="LiveId" clId="{33F77980-B683-4D28-9A52-3D2956250DB1}" dt="2020-08-26T04:43:56.455" v="2418" actId="20577"/>
          <ac:spMkLst>
            <pc:docMk/>
            <pc:sldMk cId="1002132794" sldId="300"/>
            <ac:spMk id="2" creationId="{DA0CD55F-603C-4D2A-BE44-42317491026A}"/>
          </ac:spMkLst>
        </pc:spChg>
        <pc:spChg chg="mod">
          <ac:chgData name="Ellie Small" userId="2e7173aac0d4d449" providerId="LiveId" clId="{33F77980-B683-4D28-9A52-3D2956250DB1}" dt="2020-08-27T23:01:53.446" v="10077" actId="27636"/>
          <ac:spMkLst>
            <pc:docMk/>
            <pc:sldMk cId="1002132794" sldId="300"/>
            <ac:spMk id="3" creationId="{55001A84-3A36-4927-A44F-2BB39E2B1C33}"/>
          </ac:spMkLst>
        </pc:spChg>
        <pc:picChg chg="del">
          <ac:chgData name="Ellie Small" userId="2e7173aac0d4d449" providerId="LiveId" clId="{33F77980-B683-4D28-9A52-3D2956250DB1}" dt="2020-08-26T04:49:00.253" v="2944" actId="478"/>
          <ac:picMkLst>
            <pc:docMk/>
            <pc:sldMk cId="1002132794" sldId="300"/>
            <ac:picMk id="5" creationId="{AD2D4513-B92F-42A4-AEF2-970CCA8A47AF}"/>
          </ac:picMkLst>
        </pc:picChg>
      </pc:sldChg>
      <pc:sldChg chg="addSp delSp modSp add del mod modAnim">
        <pc:chgData name="Ellie Small" userId="2e7173aac0d4d449" providerId="LiveId" clId="{33F77980-B683-4D28-9A52-3D2956250DB1}" dt="2020-08-26T06:15:58.431" v="4658" actId="47"/>
        <pc:sldMkLst>
          <pc:docMk/>
          <pc:sldMk cId="2067436983" sldId="301"/>
        </pc:sldMkLst>
        <pc:spChg chg="mod">
          <ac:chgData name="Ellie Small" userId="2e7173aac0d4d449" providerId="LiveId" clId="{33F77980-B683-4D28-9A52-3D2956250DB1}" dt="2020-08-26T05:55:26.568" v="4636" actId="1076"/>
          <ac:spMkLst>
            <pc:docMk/>
            <pc:sldMk cId="2067436983" sldId="301"/>
            <ac:spMk id="2" creationId="{DA0CD55F-603C-4D2A-BE44-42317491026A}"/>
          </ac:spMkLst>
        </pc:spChg>
        <pc:spChg chg="mod ord">
          <ac:chgData name="Ellie Small" userId="2e7173aac0d4d449" providerId="LiveId" clId="{33F77980-B683-4D28-9A52-3D2956250DB1}" dt="2020-08-26T05:55:21.354" v="4633" actId="1076"/>
          <ac:spMkLst>
            <pc:docMk/>
            <pc:sldMk cId="2067436983" sldId="301"/>
            <ac:spMk id="3" creationId="{55001A84-3A36-4927-A44F-2BB39E2B1C33}"/>
          </ac:spMkLst>
        </pc:spChg>
        <pc:spChg chg="add mod">
          <ac:chgData name="Ellie Small" userId="2e7173aac0d4d449" providerId="LiveId" clId="{33F77980-B683-4D28-9A52-3D2956250DB1}" dt="2020-08-26T05:56:29.333" v="4643" actId="20577"/>
          <ac:spMkLst>
            <pc:docMk/>
            <pc:sldMk cId="2067436983" sldId="301"/>
            <ac:spMk id="8" creationId="{4E563CDD-33CD-48F8-B99A-A074F3B6D165}"/>
          </ac:spMkLst>
        </pc:spChg>
        <pc:picChg chg="add del mod">
          <ac:chgData name="Ellie Small" userId="2e7173aac0d4d449" providerId="LiveId" clId="{33F77980-B683-4D28-9A52-3D2956250DB1}" dt="2020-08-26T05:40:01.148" v="3905" actId="478"/>
          <ac:picMkLst>
            <pc:docMk/>
            <pc:sldMk cId="2067436983" sldId="301"/>
            <ac:picMk id="6" creationId="{07C9BF14-297F-4D92-BFB1-18F99D4B6424}"/>
          </ac:picMkLst>
        </pc:picChg>
        <pc:picChg chg="add mod modCrop">
          <ac:chgData name="Ellie Small" userId="2e7173aac0d4d449" providerId="LiveId" clId="{33F77980-B683-4D28-9A52-3D2956250DB1}" dt="2020-08-26T05:55:43.018" v="4638" actId="14100"/>
          <ac:picMkLst>
            <pc:docMk/>
            <pc:sldMk cId="2067436983" sldId="301"/>
            <ac:picMk id="7" creationId="{B76B593E-44A4-4D7C-A726-8EFA4AF5E423}"/>
          </ac:picMkLst>
        </pc:picChg>
      </pc:sldChg>
      <pc:sldChg chg="addSp delSp modSp add mod ord modAnim">
        <pc:chgData name="Ellie Small" userId="2e7173aac0d4d449" providerId="LiveId" clId="{33F77980-B683-4D28-9A52-3D2956250DB1}" dt="2020-08-28T03:18:02.336" v="12238" actId="20577"/>
        <pc:sldMkLst>
          <pc:docMk/>
          <pc:sldMk cId="2597470593" sldId="302"/>
        </pc:sldMkLst>
        <pc:spChg chg="mod">
          <ac:chgData name="Ellie Small" userId="2e7173aac0d4d449" providerId="LiveId" clId="{33F77980-B683-4D28-9A52-3D2956250DB1}" dt="2020-08-26T06:33:29.347" v="5370" actId="6549"/>
          <ac:spMkLst>
            <pc:docMk/>
            <pc:sldMk cId="2597470593" sldId="302"/>
            <ac:spMk id="2" creationId="{DA0CD55F-603C-4D2A-BE44-42317491026A}"/>
          </ac:spMkLst>
        </pc:spChg>
        <pc:spChg chg="mod">
          <ac:chgData name="Ellie Small" userId="2e7173aac0d4d449" providerId="LiveId" clId="{33F77980-B683-4D28-9A52-3D2956250DB1}" dt="2020-08-26T06:32:06.832" v="5360" actId="114"/>
          <ac:spMkLst>
            <pc:docMk/>
            <pc:sldMk cId="2597470593" sldId="302"/>
            <ac:spMk id="3" creationId="{55001A84-3A36-4927-A44F-2BB39E2B1C33}"/>
          </ac:spMkLst>
        </pc:spChg>
        <pc:spChg chg="mod">
          <ac:chgData name="Ellie Small" userId="2e7173aac0d4d449" providerId="LiveId" clId="{33F77980-B683-4D28-9A52-3D2956250DB1}" dt="2020-08-28T03:18:02.336" v="12238" actId="20577"/>
          <ac:spMkLst>
            <pc:docMk/>
            <pc:sldMk cId="2597470593" sldId="302"/>
            <ac:spMk id="8" creationId="{4E563CDD-33CD-48F8-B99A-A074F3B6D165}"/>
          </ac:spMkLst>
        </pc:spChg>
        <pc:spChg chg="add mod">
          <ac:chgData name="Ellie Small" userId="2e7173aac0d4d449" providerId="LiveId" clId="{33F77980-B683-4D28-9A52-3D2956250DB1}" dt="2020-08-28T03:17:30.304" v="12198" actId="20577"/>
          <ac:spMkLst>
            <pc:docMk/>
            <pc:sldMk cId="2597470593" sldId="302"/>
            <ac:spMk id="9" creationId="{BEA02DD9-72E1-452A-A26E-4429E60768BB}"/>
          </ac:spMkLst>
        </pc:spChg>
        <pc:picChg chg="add del mod modCrop">
          <ac:chgData name="Ellie Small" userId="2e7173aac0d4d449" providerId="LiveId" clId="{33F77980-B683-4D28-9A52-3D2956250DB1}" dt="2020-08-27T04:59:14.656" v="6493" actId="478"/>
          <ac:picMkLst>
            <pc:docMk/>
            <pc:sldMk cId="2597470593" sldId="302"/>
            <ac:picMk id="5" creationId="{D9FA2EB1-6A65-4426-A5B7-97737ADE386C}"/>
          </ac:picMkLst>
        </pc:picChg>
        <pc:picChg chg="add del mod modCrop">
          <ac:chgData name="Ellie Small" userId="2e7173aac0d4d449" providerId="LiveId" clId="{33F77980-B683-4D28-9A52-3D2956250DB1}" dt="2020-08-27T04:58:31.628" v="6488" actId="478"/>
          <ac:picMkLst>
            <pc:docMk/>
            <pc:sldMk cId="2597470593" sldId="302"/>
            <ac:picMk id="6" creationId="{EE7AF926-1E02-4D1F-94D6-56C77582B970}"/>
          </ac:picMkLst>
        </pc:picChg>
        <pc:picChg chg="add mod modCrop">
          <ac:chgData name="Ellie Small" userId="2e7173aac0d4d449" providerId="LiveId" clId="{33F77980-B683-4D28-9A52-3D2956250DB1}" dt="2020-08-27T04:59:25.331" v="6495" actId="14100"/>
          <ac:picMkLst>
            <pc:docMk/>
            <pc:sldMk cId="2597470593" sldId="302"/>
            <ac:picMk id="7" creationId="{1A00866C-396C-4A34-B1FA-4BDBC866D5BC}"/>
          </ac:picMkLst>
        </pc:picChg>
        <pc:picChg chg="del">
          <ac:chgData name="Ellie Small" userId="2e7173aac0d4d449" providerId="LiveId" clId="{33F77980-B683-4D28-9A52-3D2956250DB1}" dt="2020-08-26T06:14:54.214" v="4649" actId="478"/>
          <ac:picMkLst>
            <pc:docMk/>
            <pc:sldMk cId="2597470593" sldId="302"/>
            <ac:picMk id="7" creationId="{B76B593E-44A4-4D7C-A726-8EFA4AF5E423}"/>
          </ac:picMkLst>
        </pc:picChg>
      </pc:sldChg>
      <pc:sldChg chg="addSp delSp modSp add mod modAnim">
        <pc:chgData name="Ellie Small" userId="2e7173aac0d4d449" providerId="LiveId" clId="{33F77980-B683-4D28-9A52-3D2956250DB1}" dt="2020-08-30T22:12:02.886" v="12965" actId="6549"/>
        <pc:sldMkLst>
          <pc:docMk/>
          <pc:sldMk cId="3238516842" sldId="303"/>
        </pc:sldMkLst>
        <pc:spChg chg="mod">
          <ac:chgData name="Ellie Small" userId="2e7173aac0d4d449" providerId="LiveId" clId="{33F77980-B683-4D28-9A52-3D2956250DB1}" dt="2020-08-30T22:12:02.886" v="12965" actId="6549"/>
          <ac:spMkLst>
            <pc:docMk/>
            <pc:sldMk cId="3238516842" sldId="303"/>
            <ac:spMk id="3" creationId="{55001A84-3A36-4927-A44F-2BB39E2B1C33}"/>
          </ac:spMkLst>
        </pc:spChg>
        <pc:spChg chg="mod">
          <ac:chgData name="Ellie Small" userId="2e7173aac0d4d449" providerId="LiveId" clId="{33F77980-B683-4D28-9A52-3D2956250DB1}" dt="2020-08-28T03:24:05.815" v="12366" actId="20577"/>
          <ac:spMkLst>
            <pc:docMk/>
            <pc:sldMk cId="3238516842" sldId="303"/>
            <ac:spMk id="8" creationId="{4E563CDD-33CD-48F8-B99A-A074F3B6D165}"/>
          </ac:spMkLst>
        </pc:spChg>
        <pc:spChg chg="add mod">
          <ac:chgData name="Ellie Small" userId="2e7173aac0d4d449" providerId="LiveId" clId="{33F77980-B683-4D28-9A52-3D2956250DB1}" dt="2020-08-28T03:24:26.042" v="12417" actId="20577"/>
          <ac:spMkLst>
            <pc:docMk/>
            <pc:sldMk cId="3238516842" sldId="303"/>
            <ac:spMk id="10" creationId="{5F4FD8AE-E72E-4CB4-865E-8EFEDDC68686}"/>
          </ac:spMkLst>
        </pc:spChg>
        <pc:picChg chg="del">
          <ac:chgData name="Ellie Small" userId="2e7173aac0d4d449" providerId="LiveId" clId="{33F77980-B683-4D28-9A52-3D2956250DB1}" dt="2020-08-27T04:59:32.240" v="6496" actId="478"/>
          <ac:picMkLst>
            <pc:docMk/>
            <pc:sldMk cId="3238516842" sldId="303"/>
            <ac:picMk id="5" creationId="{D9FA2EB1-6A65-4426-A5B7-97737ADE386C}"/>
          </ac:picMkLst>
        </pc:picChg>
        <pc:picChg chg="add mod">
          <ac:chgData name="Ellie Small" userId="2e7173aac0d4d449" providerId="LiveId" clId="{33F77980-B683-4D28-9A52-3D2956250DB1}" dt="2020-08-27T04:59:38.838" v="6498" actId="1076"/>
          <ac:picMkLst>
            <pc:docMk/>
            <pc:sldMk cId="3238516842" sldId="303"/>
            <ac:picMk id="6" creationId="{3076A17F-1A80-417A-A62F-51DFBB3D1B6A}"/>
          </ac:picMkLst>
        </pc:picChg>
      </pc:sldChg>
      <pc:sldChg chg="modSp add del">
        <pc:chgData name="Ellie Small" userId="2e7173aac0d4d449" providerId="LiveId" clId="{33F77980-B683-4D28-9A52-3D2956250DB1}" dt="2020-08-26T06:36:00.154" v="5412" actId="47"/>
        <pc:sldMkLst>
          <pc:docMk/>
          <pc:sldMk cId="341729328" sldId="304"/>
        </pc:sldMkLst>
        <pc:spChg chg="mod">
          <ac:chgData name="Ellie Small" userId="2e7173aac0d4d449" providerId="LiveId" clId="{33F77980-B683-4D28-9A52-3D2956250DB1}" dt="2020-08-26T06:32:51.713" v="5368" actId="20577"/>
          <ac:spMkLst>
            <pc:docMk/>
            <pc:sldMk cId="341729328" sldId="304"/>
            <ac:spMk id="3" creationId="{55001A84-3A36-4927-A44F-2BB39E2B1C33}"/>
          </ac:spMkLst>
        </pc:spChg>
      </pc:sldChg>
      <pc:sldChg chg="addSp delSp modSp add mod ord modAnim">
        <pc:chgData name="Ellie Small" userId="2e7173aac0d4d449" providerId="LiveId" clId="{33F77980-B683-4D28-9A52-3D2956250DB1}" dt="2020-08-28T02:45:50.089" v="12088" actId="20577"/>
        <pc:sldMkLst>
          <pc:docMk/>
          <pc:sldMk cId="3980546774" sldId="305"/>
        </pc:sldMkLst>
        <pc:spChg chg="mod">
          <ac:chgData name="Ellie Small" userId="2e7173aac0d4d449" providerId="LiveId" clId="{33F77980-B683-4D28-9A52-3D2956250DB1}" dt="2020-08-26T17:33:10.305" v="5935" actId="20577"/>
          <ac:spMkLst>
            <pc:docMk/>
            <pc:sldMk cId="3980546774" sldId="305"/>
            <ac:spMk id="2" creationId="{DA0CD55F-603C-4D2A-BE44-42317491026A}"/>
          </ac:spMkLst>
        </pc:spChg>
        <pc:spChg chg="mod">
          <ac:chgData name="Ellie Small" userId="2e7173aac0d4d449" providerId="LiveId" clId="{33F77980-B683-4D28-9A52-3D2956250DB1}" dt="2020-08-26T17:34:04.447" v="5941" actId="27636"/>
          <ac:spMkLst>
            <pc:docMk/>
            <pc:sldMk cId="3980546774" sldId="305"/>
            <ac:spMk id="3" creationId="{55001A84-3A36-4927-A44F-2BB39E2B1C33}"/>
          </ac:spMkLst>
        </pc:spChg>
        <pc:spChg chg="add mod">
          <ac:chgData name="Ellie Small" userId="2e7173aac0d4d449" providerId="LiveId" clId="{33F77980-B683-4D28-9A52-3D2956250DB1}" dt="2020-08-28T02:45:50.089" v="12088" actId="20577"/>
          <ac:spMkLst>
            <pc:docMk/>
            <pc:sldMk cId="3980546774" sldId="305"/>
            <ac:spMk id="6" creationId="{A3FD21D8-3BF1-4C48-8146-7CDBD8E99C71}"/>
          </ac:spMkLst>
        </pc:spChg>
        <pc:spChg chg="add del">
          <ac:chgData name="Ellie Small" userId="2e7173aac0d4d449" providerId="LiveId" clId="{33F77980-B683-4D28-9A52-3D2956250DB1}" dt="2020-08-26T17:39:10.009" v="5947" actId="22"/>
          <ac:spMkLst>
            <pc:docMk/>
            <pc:sldMk cId="3980546774" sldId="305"/>
            <ac:spMk id="7" creationId="{9CED1ECA-2FA9-43C5-AF28-D7C9953E723B}"/>
          </ac:spMkLst>
        </pc:spChg>
        <pc:spChg chg="mod">
          <ac:chgData name="Ellie Small" userId="2e7173aac0d4d449" providerId="LiveId" clId="{33F77980-B683-4D28-9A52-3D2956250DB1}" dt="2020-08-28T01:21:30.342" v="10598" actId="20577"/>
          <ac:spMkLst>
            <pc:docMk/>
            <pc:sldMk cId="3980546774" sldId="305"/>
            <ac:spMk id="8" creationId="{4E563CDD-33CD-48F8-B99A-A074F3B6D165}"/>
          </ac:spMkLst>
        </pc:spChg>
        <pc:picChg chg="add mod modCrop">
          <ac:chgData name="Ellie Small" userId="2e7173aac0d4d449" providerId="LiveId" clId="{33F77980-B683-4D28-9A52-3D2956250DB1}" dt="2020-08-27T05:01:22.950" v="6503" actId="1076"/>
          <ac:picMkLst>
            <pc:docMk/>
            <pc:sldMk cId="3980546774" sldId="305"/>
            <ac:picMk id="5" creationId="{C8F61212-C513-4904-B5E2-B5A468A8B343}"/>
          </ac:picMkLst>
        </pc:picChg>
        <pc:picChg chg="del">
          <ac:chgData name="Ellie Small" userId="2e7173aac0d4d449" providerId="LiveId" clId="{33F77980-B683-4D28-9A52-3D2956250DB1}" dt="2020-08-26T06:35:55.622" v="5411" actId="478"/>
          <ac:picMkLst>
            <pc:docMk/>
            <pc:sldMk cId="3980546774" sldId="305"/>
            <ac:picMk id="5" creationId="{D9FA2EB1-6A65-4426-A5B7-97737ADE386C}"/>
          </ac:picMkLst>
        </pc:picChg>
        <pc:picChg chg="add del mod modCrop">
          <ac:chgData name="Ellie Small" userId="2e7173aac0d4d449" providerId="LiveId" clId="{33F77980-B683-4D28-9A52-3D2956250DB1}" dt="2020-08-26T17:52:06.391" v="6157" actId="478"/>
          <ac:picMkLst>
            <pc:docMk/>
            <pc:sldMk cId="3980546774" sldId="305"/>
            <ac:picMk id="6" creationId="{EA47394F-E244-439A-8627-9E8706CDB072}"/>
          </ac:picMkLst>
        </pc:picChg>
        <pc:picChg chg="add del mod modCrop">
          <ac:chgData name="Ellie Small" userId="2e7173aac0d4d449" providerId="LiveId" clId="{33F77980-B683-4D28-9A52-3D2956250DB1}" dt="2020-08-27T05:01:15.665" v="6502" actId="478"/>
          <ac:picMkLst>
            <pc:docMk/>
            <pc:sldMk cId="3980546774" sldId="305"/>
            <ac:picMk id="9" creationId="{3835581C-E1DC-4583-A885-0911D878AE40}"/>
          </ac:picMkLst>
        </pc:picChg>
      </pc:sldChg>
      <pc:sldChg chg="addSp delSp modSp add mod modAnim">
        <pc:chgData name="Ellie Small" userId="2e7173aac0d4d449" providerId="LiveId" clId="{33F77980-B683-4D28-9A52-3D2956250DB1}" dt="2020-08-30T22:16:44.780" v="13051"/>
        <pc:sldMkLst>
          <pc:docMk/>
          <pc:sldMk cId="3696508272" sldId="306"/>
        </pc:sldMkLst>
        <pc:spChg chg="mod">
          <ac:chgData name="Ellie Small" userId="2e7173aac0d4d449" providerId="LiveId" clId="{33F77980-B683-4D28-9A52-3D2956250DB1}" dt="2020-08-26T17:33:49.595" v="5937" actId="20577"/>
          <ac:spMkLst>
            <pc:docMk/>
            <pc:sldMk cId="3696508272" sldId="306"/>
            <ac:spMk id="2" creationId="{DA0CD55F-603C-4D2A-BE44-42317491026A}"/>
          </ac:spMkLst>
        </pc:spChg>
        <pc:spChg chg="mod">
          <ac:chgData name="Ellie Small" userId="2e7173aac0d4d449" providerId="LiveId" clId="{33F77980-B683-4D28-9A52-3D2956250DB1}" dt="2020-08-30T22:16:27.705" v="13050" actId="27636"/>
          <ac:spMkLst>
            <pc:docMk/>
            <pc:sldMk cId="3696508272" sldId="306"/>
            <ac:spMk id="3" creationId="{55001A84-3A36-4927-A44F-2BB39E2B1C33}"/>
          </ac:spMkLst>
        </pc:spChg>
        <pc:spChg chg="mod">
          <ac:chgData name="Ellie Small" userId="2e7173aac0d4d449" providerId="LiveId" clId="{33F77980-B683-4D28-9A52-3D2956250DB1}" dt="2020-08-28T05:01:30.866" v="12627" actId="14100"/>
          <ac:spMkLst>
            <pc:docMk/>
            <pc:sldMk cId="3696508272" sldId="306"/>
            <ac:spMk id="8" creationId="{4E563CDD-33CD-48F8-B99A-A074F3B6D165}"/>
          </ac:spMkLst>
        </pc:spChg>
        <pc:spChg chg="add mod">
          <ac:chgData name="Ellie Small" userId="2e7173aac0d4d449" providerId="LiveId" clId="{33F77980-B683-4D28-9A52-3D2956250DB1}" dt="2020-08-28T05:02:05.676" v="12638" actId="20577"/>
          <ac:spMkLst>
            <pc:docMk/>
            <pc:sldMk cId="3696508272" sldId="306"/>
            <ac:spMk id="11" creationId="{47366E22-22D0-48D7-BDC1-25426D1FBED2}"/>
          </ac:spMkLst>
        </pc:spChg>
        <pc:picChg chg="add del mod">
          <ac:chgData name="Ellie Small" userId="2e7173aac0d4d449" providerId="LiveId" clId="{33F77980-B683-4D28-9A52-3D2956250DB1}" dt="2020-08-27T05:01:28.665" v="6504" actId="478"/>
          <ac:picMkLst>
            <pc:docMk/>
            <pc:sldMk cId="3696508272" sldId="306"/>
            <ac:picMk id="5" creationId="{6206D2CF-9ACF-423D-B57F-D57393C4BE22}"/>
          </ac:picMkLst>
        </pc:picChg>
        <pc:picChg chg="add del">
          <ac:chgData name="Ellie Small" userId="2e7173aac0d4d449" providerId="LiveId" clId="{33F77980-B683-4D28-9A52-3D2956250DB1}" dt="2020-08-27T05:01:34.631" v="6506"/>
          <ac:picMkLst>
            <pc:docMk/>
            <pc:sldMk cId="3696508272" sldId="306"/>
            <ac:picMk id="6" creationId="{14A4687B-040D-4B43-B3AD-9D1C456C7888}"/>
          </ac:picMkLst>
        </pc:picChg>
        <pc:picChg chg="add mod">
          <ac:chgData name="Ellie Small" userId="2e7173aac0d4d449" providerId="LiveId" clId="{33F77980-B683-4D28-9A52-3D2956250DB1}" dt="2020-08-27T05:01:45.373" v="6508" actId="1076"/>
          <ac:picMkLst>
            <pc:docMk/>
            <pc:sldMk cId="3696508272" sldId="306"/>
            <ac:picMk id="7" creationId="{095035B1-3A75-476D-B83A-7C79B4D8E712}"/>
          </ac:picMkLst>
        </pc:picChg>
      </pc:sldChg>
      <pc:sldChg chg="addSp delSp modSp add mod ord modAnim">
        <pc:chgData name="Ellie Small" userId="2e7173aac0d4d449" providerId="LiveId" clId="{33F77980-B683-4D28-9A52-3D2956250DB1}" dt="2020-08-28T02:08:42.068" v="11634" actId="20577"/>
        <pc:sldMkLst>
          <pc:docMk/>
          <pc:sldMk cId="2561356947" sldId="307"/>
        </pc:sldMkLst>
        <pc:spChg chg="mod">
          <ac:chgData name="Ellie Small" userId="2e7173aac0d4d449" providerId="LiveId" clId="{33F77980-B683-4D28-9A52-3D2956250DB1}" dt="2020-08-27T05:10:16.073" v="6527" actId="20577"/>
          <ac:spMkLst>
            <pc:docMk/>
            <pc:sldMk cId="2561356947" sldId="307"/>
            <ac:spMk id="2" creationId="{DA0CD55F-603C-4D2A-BE44-42317491026A}"/>
          </ac:spMkLst>
        </pc:spChg>
        <pc:spChg chg="mod">
          <ac:chgData name="Ellie Small" userId="2e7173aac0d4d449" providerId="LiveId" clId="{33F77980-B683-4D28-9A52-3D2956250DB1}" dt="2020-08-28T02:08:42.068" v="11634" actId="20577"/>
          <ac:spMkLst>
            <pc:docMk/>
            <pc:sldMk cId="2561356947" sldId="307"/>
            <ac:spMk id="3" creationId="{55001A84-3A36-4927-A44F-2BB39E2B1C33}"/>
          </ac:spMkLst>
        </pc:spChg>
        <pc:spChg chg="add mod">
          <ac:chgData name="Ellie Small" userId="2e7173aac0d4d449" providerId="LiveId" clId="{33F77980-B683-4D28-9A52-3D2956250DB1}" dt="2020-08-27T18:39:35.903" v="7622" actId="20577"/>
          <ac:spMkLst>
            <pc:docMk/>
            <pc:sldMk cId="2561356947" sldId="307"/>
            <ac:spMk id="6" creationId="{CA91D6FF-B30E-46C2-9734-DD319CEB100D}"/>
          </ac:spMkLst>
        </pc:spChg>
        <pc:picChg chg="add del mod modCrop">
          <ac:chgData name="Ellie Small" userId="2e7173aac0d4d449" providerId="LiveId" clId="{33F77980-B683-4D28-9A52-3D2956250DB1}" dt="2020-08-27T18:44:49.128" v="7682" actId="478"/>
          <ac:picMkLst>
            <pc:docMk/>
            <pc:sldMk cId="2561356947" sldId="307"/>
            <ac:picMk id="5" creationId="{3649936E-9055-41E4-BF4E-D7D63FBC4B0D}"/>
          </ac:picMkLst>
        </pc:picChg>
        <pc:picChg chg="add mod ord modCrop">
          <ac:chgData name="Ellie Small" userId="2e7173aac0d4d449" providerId="LiveId" clId="{33F77980-B683-4D28-9A52-3D2956250DB1}" dt="2020-08-27T18:45:31.995" v="7688" actId="167"/>
          <ac:picMkLst>
            <pc:docMk/>
            <pc:sldMk cId="2561356947" sldId="307"/>
            <ac:picMk id="7" creationId="{3677CECB-F9BD-4A00-8763-4DCD8D13FCF5}"/>
          </ac:picMkLst>
        </pc:picChg>
      </pc:sldChg>
      <pc:sldChg chg="modSp add del mod">
        <pc:chgData name="Ellie Small" userId="2e7173aac0d4d449" providerId="LiveId" clId="{33F77980-B683-4D28-9A52-3D2956250DB1}" dt="2020-08-27T04:56:27.626" v="6483" actId="47"/>
        <pc:sldMkLst>
          <pc:docMk/>
          <pc:sldMk cId="3868890134" sldId="307"/>
        </pc:sldMkLst>
        <pc:spChg chg="mod">
          <ac:chgData name="Ellie Small" userId="2e7173aac0d4d449" providerId="LiveId" clId="{33F77980-B683-4D28-9A52-3D2956250DB1}" dt="2020-08-26T18:10:22.477" v="6466" actId="207"/>
          <ac:spMkLst>
            <pc:docMk/>
            <pc:sldMk cId="3868890134" sldId="307"/>
            <ac:spMk id="2" creationId="{DA0CD55F-603C-4D2A-BE44-42317491026A}"/>
          </ac:spMkLst>
        </pc:spChg>
        <pc:spChg chg="mod">
          <ac:chgData name="Ellie Small" userId="2e7173aac0d4d449" providerId="LiveId" clId="{33F77980-B683-4D28-9A52-3D2956250DB1}" dt="2020-08-26T18:10:17.943" v="6465" actId="27636"/>
          <ac:spMkLst>
            <pc:docMk/>
            <pc:sldMk cId="3868890134" sldId="307"/>
            <ac:spMk id="3" creationId="{55001A84-3A36-4927-A44F-2BB39E2B1C33}"/>
          </ac:spMkLst>
        </pc:spChg>
      </pc:sldChg>
      <pc:sldChg chg="addSp delSp modSp add mod modAnim">
        <pc:chgData name="Ellie Small" userId="2e7173aac0d4d449" providerId="LiveId" clId="{33F77980-B683-4D28-9A52-3D2956250DB1}" dt="2020-08-28T01:31:39.018" v="10800"/>
        <pc:sldMkLst>
          <pc:docMk/>
          <pc:sldMk cId="1160939070" sldId="308"/>
        </pc:sldMkLst>
        <pc:spChg chg="mod">
          <ac:chgData name="Ellie Small" userId="2e7173aac0d4d449" providerId="LiveId" clId="{33F77980-B683-4D28-9A52-3D2956250DB1}" dt="2020-08-27T05:23:00.225" v="7362" actId="20577"/>
          <ac:spMkLst>
            <pc:docMk/>
            <pc:sldMk cId="1160939070" sldId="308"/>
            <ac:spMk id="2" creationId="{DA0CD55F-603C-4D2A-BE44-42317491026A}"/>
          </ac:spMkLst>
        </pc:spChg>
        <pc:spChg chg="mod">
          <ac:chgData name="Ellie Small" userId="2e7173aac0d4d449" providerId="LiveId" clId="{33F77980-B683-4D28-9A52-3D2956250DB1}" dt="2020-08-28T01:30:46.780" v="10793" actId="27636"/>
          <ac:spMkLst>
            <pc:docMk/>
            <pc:sldMk cId="1160939070" sldId="308"/>
            <ac:spMk id="3" creationId="{55001A84-3A36-4927-A44F-2BB39E2B1C33}"/>
          </ac:spMkLst>
        </pc:spChg>
        <pc:spChg chg="add mod">
          <ac:chgData name="Ellie Small" userId="2e7173aac0d4d449" providerId="LiveId" clId="{33F77980-B683-4D28-9A52-3D2956250DB1}" dt="2020-08-28T01:30:57.147" v="10794" actId="1076"/>
          <ac:spMkLst>
            <pc:docMk/>
            <pc:sldMk cId="1160939070" sldId="308"/>
            <ac:spMk id="8" creationId="{A4FC556E-44EB-407D-B343-FD8A206FDD22}"/>
          </ac:spMkLst>
        </pc:spChg>
        <pc:picChg chg="add del mod modCrop">
          <ac:chgData name="Ellie Small" userId="2e7173aac0d4d449" providerId="LiveId" clId="{33F77980-B683-4D28-9A52-3D2956250DB1}" dt="2020-08-27T20:47:08.571" v="7709" actId="478"/>
          <ac:picMkLst>
            <pc:docMk/>
            <pc:sldMk cId="1160939070" sldId="308"/>
            <ac:picMk id="5" creationId="{517C24A2-78D2-4CDB-AD62-2E7AC24A7B30}"/>
          </ac:picMkLst>
        </pc:picChg>
        <pc:picChg chg="add del mod modCrop">
          <ac:chgData name="Ellie Small" userId="2e7173aac0d4d449" providerId="LiveId" clId="{33F77980-B683-4D28-9A52-3D2956250DB1}" dt="2020-08-27T20:59:08.863" v="7715" actId="478"/>
          <ac:picMkLst>
            <pc:docMk/>
            <pc:sldMk cId="1160939070" sldId="308"/>
            <ac:picMk id="6" creationId="{FBE73291-1FA8-4C2A-ABDD-AEE774906547}"/>
          </ac:picMkLst>
        </pc:picChg>
        <pc:picChg chg="add mod modCrop">
          <ac:chgData name="Ellie Small" userId="2e7173aac0d4d449" providerId="LiveId" clId="{33F77980-B683-4D28-9A52-3D2956250DB1}" dt="2020-08-27T21:00:29.721" v="7788" actId="1076"/>
          <ac:picMkLst>
            <pc:docMk/>
            <pc:sldMk cId="1160939070" sldId="308"/>
            <ac:picMk id="7" creationId="{BD60C1C8-5048-402D-B6A4-FD22B106BF65}"/>
          </ac:picMkLst>
        </pc:picChg>
      </pc:sldChg>
      <pc:sldChg chg="addSp delSp modSp add del mod modAnim">
        <pc:chgData name="Ellie Small" userId="2e7173aac0d4d449" providerId="LiveId" clId="{33F77980-B683-4D28-9A52-3D2956250DB1}" dt="2020-08-27T21:16:45.535" v="8565" actId="47"/>
        <pc:sldMkLst>
          <pc:docMk/>
          <pc:sldMk cId="2882953159" sldId="309"/>
        </pc:sldMkLst>
        <pc:spChg chg="mod">
          <ac:chgData name="Ellie Small" userId="2e7173aac0d4d449" providerId="LiveId" clId="{33F77980-B683-4D28-9A52-3D2956250DB1}" dt="2020-08-27T21:03:29.799" v="7969" actId="20577"/>
          <ac:spMkLst>
            <pc:docMk/>
            <pc:sldMk cId="2882953159" sldId="309"/>
            <ac:spMk id="2" creationId="{DA0CD55F-603C-4D2A-BE44-42317491026A}"/>
          </ac:spMkLst>
        </pc:spChg>
        <pc:spChg chg="mod">
          <ac:chgData name="Ellie Small" userId="2e7173aac0d4d449" providerId="LiveId" clId="{33F77980-B683-4D28-9A52-3D2956250DB1}" dt="2020-08-27T21:12:32.229" v="8374" actId="6549"/>
          <ac:spMkLst>
            <pc:docMk/>
            <pc:sldMk cId="2882953159" sldId="309"/>
            <ac:spMk id="3" creationId="{55001A84-3A36-4927-A44F-2BB39E2B1C33}"/>
          </ac:spMkLst>
        </pc:spChg>
        <pc:spChg chg="add mod">
          <ac:chgData name="Ellie Small" userId="2e7173aac0d4d449" providerId="LiveId" clId="{33F77980-B683-4D28-9A52-3D2956250DB1}" dt="2020-08-27T21:12:01.563" v="8327" actId="1076"/>
          <ac:spMkLst>
            <pc:docMk/>
            <pc:sldMk cId="2882953159" sldId="309"/>
            <ac:spMk id="5" creationId="{026DB9DC-9E75-4D2E-8A13-FA872BED63AA}"/>
          </ac:spMkLst>
        </pc:spChg>
        <pc:spChg chg="del mod">
          <ac:chgData name="Ellie Small" userId="2e7173aac0d4d449" providerId="LiveId" clId="{33F77980-B683-4D28-9A52-3D2956250DB1}" dt="2020-08-27T21:11:49.938" v="8326" actId="478"/>
          <ac:spMkLst>
            <pc:docMk/>
            <pc:sldMk cId="2882953159" sldId="309"/>
            <ac:spMk id="8" creationId="{A4FC556E-44EB-407D-B343-FD8A206FDD22}"/>
          </ac:spMkLst>
        </pc:spChg>
      </pc:sldChg>
      <pc:sldChg chg="add del">
        <pc:chgData name="Ellie Small" userId="2e7173aac0d4d449" providerId="LiveId" clId="{33F77980-B683-4D28-9A52-3D2956250DB1}" dt="2020-08-27T18:45:45.414" v="7689" actId="47"/>
        <pc:sldMkLst>
          <pc:docMk/>
          <pc:sldMk cId="3223848813" sldId="309"/>
        </pc:sldMkLst>
      </pc:sldChg>
      <pc:sldChg chg="modSp add mod modAnim">
        <pc:chgData name="Ellie Small" userId="2e7173aac0d4d449" providerId="LiveId" clId="{33F77980-B683-4D28-9A52-3D2956250DB1}" dt="2020-08-28T01:32:37.176" v="10820"/>
        <pc:sldMkLst>
          <pc:docMk/>
          <pc:sldMk cId="4247674657" sldId="310"/>
        </pc:sldMkLst>
        <pc:spChg chg="mod">
          <ac:chgData name="Ellie Small" userId="2e7173aac0d4d449" providerId="LiveId" clId="{33F77980-B683-4D28-9A52-3D2956250DB1}" dt="2020-08-27T21:21:56.422" v="8831" actId="20577"/>
          <ac:spMkLst>
            <pc:docMk/>
            <pc:sldMk cId="4247674657" sldId="310"/>
            <ac:spMk id="2" creationId="{DA0CD55F-603C-4D2A-BE44-42317491026A}"/>
          </ac:spMkLst>
        </pc:spChg>
        <pc:spChg chg="mod">
          <ac:chgData name="Ellie Small" userId="2e7173aac0d4d449" providerId="LiveId" clId="{33F77980-B683-4D28-9A52-3D2956250DB1}" dt="2020-08-28T01:32:28.184" v="10818" actId="6549"/>
          <ac:spMkLst>
            <pc:docMk/>
            <pc:sldMk cId="4247674657" sldId="310"/>
            <ac:spMk id="3" creationId="{55001A84-3A36-4927-A44F-2BB39E2B1C33}"/>
          </ac:spMkLst>
        </pc:spChg>
      </pc:sldChg>
      <pc:sldChg chg="addSp delSp modSp add mod modAnim">
        <pc:chgData name="Ellie Small" userId="2e7173aac0d4d449" providerId="LiveId" clId="{33F77980-B683-4D28-9A52-3D2956250DB1}" dt="2020-08-28T02:57:28.447" v="12183" actId="1036"/>
        <pc:sldMkLst>
          <pc:docMk/>
          <pc:sldMk cId="1781192524" sldId="311"/>
        </pc:sldMkLst>
        <pc:spChg chg="mod">
          <ac:chgData name="Ellie Small" userId="2e7173aac0d4d449" providerId="LiveId" clId="{33F77980-B683-4D28-9A52-3D2956250DB1}" dt="2020-08-27T21:22:04.222" v="8833" actId="20577"/>
          <ac:spMkLst>
            <pc:docMk/>
            <pc:sldMk cId="1781192524" sldId="311"/>
            <ac:spMk id="2" creationId="{DA0CD55F-603C-4D2A-BE44-42317491026A}"/>
          </ac:spMkLst>
        </pc:spChg>
        <pc:spChg chg="mod">
          <ac:chgData name="Ellie Small" userId="2e7173aac0d4d449" providerId="LiveId" clId="{33F77980-B683-4D28-9A52-3D2956250DB1}" dt="2020-08-28T02:57:23.025" v="12173" actId="27636"/>
          <ac:spMkLst>
            <pc:docMk/>
            <pc:sldMk cId="1781192524" sldId="311"/>
            <ac:spMk id="3" creationId="{55001A84-3A36-4927-A44F-2BB39E2B1C33}"/>
          </ac:spMkLst>
        </pc:spChg>
        <pc:spChg chg="del">
          <ac:chgData name="Ellie Small" userId="2e7173aac0d4d449" providerId="LiveId" clId="{33F77980-B683-4D28-9A52-3D2956250DB1}" dt="2020-08-27T21:35:48.715" v="9528" actId="478"/>
          <ac:spMkLst>
            <pc:docMk/>
            <pc:sldMk cId="1781192524" sldId="311"/>
            <ac:spMk id="5" creationId="{026DB9DC-9E75-4D2E-8A13-FA872BED63AA}"/>
          </ac:spMkLst>
        </pc:spChg>
        <pc:picChg chg="add mod modCrop">
          <ac:chgData name="Ellie Small" userId="2e7173aac0d4d449" providerId="LiveId" clId="{33F77980-B683-4D28-9A52-3D2956250DB1}" dt="2020-08-28T02:57:28.447" v="12183" actId="1036"/>
          <ac:picMkLst>
            <pc:docMk/>
            <pc:sldMk cId="1781192524" sldId="311"/>
            <ac:picMk id="6" creationId="{334BAB45-B25B-4F6D-A36A-3E8832463B53}"/>
          </ac:picMkLst>
        </pc:picChg>
        <pc:picChg chg="del mod">
          <ac:chgData name="Ellie Small" userId="2e7173aac0d4d449" providerId="LiveId" clId="{33F77980-B683-4D28-9A52-3D2956250DB1}" dt="2020-08-27T21:35:51.050" v="9529" actId="478"/>
          <ac:picMkLst>
            <pc:docMk/>
            <pc:sldMk cId="1781192524" sldId="311"/>
            <ac:picMk id="7" creationId="{BD60C1C8-5048-402D-B6A4-FD22B106BF65}"/>
          </ac:picMkLst>
        </pc:picChg>
      </pc:sldChg>
      <pc:sldChg chg="delSp modSp add mod delAnim modAnim">
        <pc:chgData name="Ellie Small" userId="2e7173aac0d4d449" providerId="LiveId" clId="{33F77980-B683-4D28-9A52-3D2956250DB1}" dt="2020-08-30T23:08:40.368" v="13967" actId="20577"/>
        <pc:sldMkLst>
          <pc:docMk/>
          <pc:sldMk cId="3865258144" sldId="312"/>
        </pc:sldMkLst>
        <pc:spChg chg="mod">
          <ac:chgData name="Ellie Small" userId="2e7173aac0d4d449" providerId="LiveId" clId="{33F77980-B683-4D28-9A52-3D2956250DB1}" dt="2020-08-30T22:25:42.379" v="13188" actId="20577"/>
          <ac:spMkLst>
            <pc:docMk/>
            <pc:sldMk cId="3865258144" sldId="312"/>
            <ac:spMk id="2" creationId="{DA0CD55F-603C-4D2A-BE44-42317491026A}"/>
          </ac:spMkLst>
        </pc:spChg>
        <pc:spChg chg="mod">
          <ac:chgData name="Ellie Small" userId="2e7173aac0d4d449" providerId="LiveId" clId="{33F77980-B683-4D28-9A52-3D2956250DB1}" dt="2020-08-30T23:08:40.368" v="13967" actId="20577"/>
          <ac:spMkLst>
            <pc:docMk/>
            <pc:sldMk cId="3865258144" sldId="312"/>
            <ac:spMk id="3" creationId="{55001A84-3A36-4927-A44F-2BB39E2B1C33}"/>
          </ac:spMkLst>
        </pc:spChg>
        <pc:picChg chg="del">
          <ac:chgData name="Ellie Small" userId="2e7173aac0d4d449" providerId="LiveId" clId="{33F77980-B683-4D28-9A52-3D2956250DB1}" dt="2020-08-30T22:24:01.180" v="13060" actId="478"/>
          <ac:picMkLst>
            <pc:docMk/>
            <pc:sldMk cId="3865258144" sldId="312"/>
            <ac:picMk id="6" creationId="{334BAB45-B25B-4F6D-A36A-3E8832463B53}"/>
          </ac:picMkLst>
        </pc:picChg>
      </pc:sldChg>
    </pc:docChg>
  </pc:docChgLst>
  <pc:docChgLst>
    <pc:chgData name="Ellie Small" userId="2e7173aac0d4d449" providerId="LiveId" clId="{3C521D6A-0532-4E10-80D8-951095FCA18D}"/>
    <pc:docChg chg="undo custSel addSld delSld modSld">
      <pc:chgData name="Ellie Small" userId="2e7173aac0d4d449" providerId="LiveId" clId="{3C521D6A-0532-4E10-80D8-951095FCA18D}" dt="2020-10-19T07:48:11.978" v="7937" actId="20577"/>
      <pc:docMkLst>
        <pc:docMk/>
      </pc:docMkLst>
      <pc:sldChg chg="modSp mod">
        <pc:chgData name="Ellie Small" userId="2e7173aac0d4d449" providerId="LiveId" clId="{3C521D6A-0532-4E10-80D8-951095FCA18D}" dt="2020-10-12T21:37:32.110" v="7921" actId="20577"/>
        <pc:sldMkLst>
          <pc:docMk/>
          <pc:sldMk cId="4269857569" sldId="256"/>
        </pc:sldMkLst>
        <pc:spChg chg="mod">
          <ac:chgData name="Ellie Small" userId="2e7173aac0d4d449" providerId="LiveId" clId="{3C521D6A-0532-4E10-80D8-951095FCA18D}" dt="2020-10-12T21:37:32.110" v="7921" actId="20577"/>
          <ac:spMkLst>
            <pc:docMk/>
            <pc:sldMk cId="4269857569" sldId="256"/>
            <ac:spMk id="2" creationId="{00000000-0000-0000-0000-000000000000}"/>
          </ac:spMkLst>
        </pc:spChg>
      </pc:sldChg>
      <pc:sldChg chg="modSp mod modAnim">
        <pc:chgData name="Ellie Small" userId="2e7173aac0d4d449" providerId="LiveId" clId="{3C521D6A-0532-4E10-80D8-951095FCA18D}" dt="2020-10-09T09:23:38.755" v="2372" actId="27636"/>
        <pc:sldMkLst>
          <pc:docMk/>
          <pc:sldMk cId="2842397445" sldId="267"/>
        </pc:sldMkLst>
        <pc:spChg chg="mod">
          <ac:chgData name="Ellie Small" userId="2e7173aac0d4d449" providerId="LiveId" clId="{3C521D6A-0532-4E10-80D8-951095FCA18D}" dt="2020-10-09T09:23:38.755" v="2372" actId="27636"/>
          <ac:spMkLst>
            <pc:docMk/>
            <pc:sldMk cId="2842397445" sldId="267"/>
            <ac:spMk id="7" creationId="{72F861AD-D2B0-4ECF-9774-06237EC7BB74}"/>
          </ac:spMkLst>
        </pc:spChg>
      </pc:sldChg>
      <pc:sldChg chg="modSp mod modAnim">
        <pc:chgData name="Ellie Small" userId="2e7173aac0d4d449" providerId="LiveId" clId="{3C521D6A-0532-4E10-80D8-951095FCA18D}" dt="2020-10-10T21:48:48.528" v="6894" actId="20577"/>
        <pc:sldMkLst>
          <pc:docMk/>
          <pc:sldMk cId="2108461966" sldId="271"/>
        </pc:sldMkLst>
        <pc:spChg chg="mod">
          <ac:chgData name="Ellie Small" userId="2e7173aac0d4d449" providerId="LiveId" clId="{3C521D6A-0532-4E10-80D8-951095FCA18D}" dt="2020-10-10T21:48:48.528" v="6894" actId="20577"/>
          <ac:spMkLst>
            <pc:docMk/>
            <pc:sldMk cId="2108461966" sldId="271"/>
            <ac:spMk id="7" creationId="{72F861AD-D2B0-4ECF-9774-06237EC7BB74}"/>
          </ac:spMkLst>
        </pc:spChg>
      </pc:sldChg>
      <pc:sldChg chg="modSp mod modAnim">
        <pc:chgData name="Ellie Small" userId="2e7173aac0d4d449" providerId="LiveId" clId="{3C521D6A-0532-4E10-80D8-951095FCA18D}" dt="2020-10-19T07:48:11.978" v="7937" actId="20577"/>
        <pc:sldMkLst>
          <pc:docMk/>
          <pc:sldMk cId="4210519305" sldId="299"/>
        </pc:sldMkLst>
        <pc:spChg chg="mod">
          <ac:chgData name="Ellie Small" userId="2e7173aac0d4d449" providerId="LiveId" clId="{3C521D6A-0532-4E10-80D8-951095FCA18D}" dt="2020-10-10T09:57:37.493" v="6805" actId="14100"/>
          <ac:spMkLst>
            <pc:docMk/>
            <pc:sldMk cId="4210519305" sldId="299"/>
            <ac:spMk id="2" creationId="{DA0CD55F-603C-4D2A-BE44-42317491026A}"/>
          </ac:spMkLst>
        </pc:spChg>
        <pc:spChg chg="mod">
          <ac:chgData name="Ellie Small" userId="2e7173aac0d4d449" providerId="LiveId" clId="{3C521D6A-0532-4E10-80D8-951095FCA18D}" dt="2020-10-19T07:48:11.978" v="7937" actId="20577"/>
          <ac:spMkLst>
            <pc:docMk/>
            <pc:sldMk cId="4210519305" sldId="299"/>
            <ac:spMk id="3" creationId="{55001A84-3A36-4927-A44F-2BB39E2B1C33}"/>
          </ac:spMkLst>
        </pc:spChg>
      </pc:sldChg>
      <pc:sldChg chg="modSp mod modAnim">
        <pc:chgData name="Ellie Small" userId="2e7173aac0d4d449" providerId="LiveId" clId="{3C521D6A-0532-4E10-80D8-951095FCA18D}" dt="2020-10-10T22:19:25.909" v="7689" actId="20577"/>
        <pc:sldMkLst>
          <pc:docMk/>
          <pc:sldMk cId="719258999" sldId="318"/>
        </pc:sldMkLst>
        <pc:spChg chg="mod">
          <ac:chgData name="Ellie Small" userId="2e7173aac0d4d449" providerId="LiveId" clId="{3C521D6A-0532-4E10-80D8-951095FCA18D}" dt="2020-10-10T22:04:26.681" v="7606" actId="14100"/>
          <ac:spMkLst>
            <pc:docMk/>
            <pc:sldMk cId="719258999" sldId="318"/>
            <ac:spMk id="2" creationId="{DA0CD55F-603C-4D2A-BE44-42317491026A}"/>
          </ac:spMkLst>
        </pc:spChg>
        <pc:spChg chg="mod">
          <ac:chgData name="Ellie Small" userId="2e7173aac0d4d449" providerId="LiveId" clId="{3C521D6A-0532-4E10-80D8-951095FCA18D}" dt="2020-10-10T22:19:25.909" v="7689" actId="20577"/>
          <ac:spMkLst>
            <pc:docMk/>
            <pc:sldMk cId="719258999" sldId="318"/>
            <ac:spMk id="3" creationId="{55001A84-3A36-4927-A44F-2BB39E2B1C33}"/>
          </ac:spMkLst>
        </pc:spChg>
      </pc:sldChg>
      <pc:sldChg chg="modSp mod modAnim">
        <pc:chgData name="Ellie Small" userId="2e7173aac0d4d449" providerId="LiveId" clId="{3C521D6A-0532-4E10-80D8-951095FCA18D}" dt="2020-10-12T20:39:44.498" v="7906" actId="27636"/>
        <pc:sldMkLst>
          <pc:docMk/>
          <pc:sldMk cId="3195460823" sldId="319"/>
        </pc:sldMkLst>
        <pc:spChg chg="mod">
          <ac:chgData name="Ellie Small" userId="2e7173aac0d4d449" providerId="LiveId" clId="{3C521D6A-0532-4E10-80D8-951095FCA18D}" dt="2020-10-10T04:57:58.519" v="2802" actId="207"/>
          <ac:spMkLst>
            <pc:docMk/>
            <pc:sldMk cId="3195460823" sldId="319"/>
            <ac:spMk id="2" creationId="{DA0CD55F-603C-4D2A-BE44-42317491026A}"/>
          </ac:spMkLst>
        </pc:spChg>
        <pc:spChg chg="mod">
          <ac:chgData name="Ellie Small" userId="2e7173aac0d4d449" providerId="LiveId" clId="{3C521D6A-0532-4E10-80D8-951095FCA18D}" dt="2020-10-12T20:39:44.498" v="7906" actId="27636"/>
          <ac:spMkLst>
            <pc:docMk/>
            <pc:sldMk cId="3195460823" sldId="319"/>
            <ac:spMk id="3" creationId="{55001A84-3A36-4927-A44F-2BB39E2B1C33}"/>
          </ac:spMkLst>
        </pc:spChg>
      </pc:sldChg>
      <pc:sldChg chg="modSp mod modAnim">
        <pc:chgData name="Ellie Small" userId="2e7173aac0d4d449" providerId="LiveId" clId="{3C521D6A-0532-4E10-80D8-951095FCA18D}" dt="2020-10-10T10:06:13.331" v="6871"/>
        <pc:sldMkLst>
          <pc:docMk/>
          <pc:sldMk cId="791354060" sldId="320"/>
        </pc:sldMkLst>
        <pc:spChg chg="mod">
          <ac:chgData name="Ellie Small" userId="2e7173aac0d4d449" providerId="LiveId" clId="{3C521D6A-0532-4E10-80D8-951095FCA18D}" dt="2020-10-10T05:27:13.426" v="3729" actId="1076"/>
          <ac:spMkLst>
            <pc:docMk/>
            <pc:sldMk cId="791354060" sldId="320"/>
            <ac:spMk id="2" creationId="{DA0CD55F-603C-4D2A-BE44-42317491026A}"/>
          </ac:spMkLst>
        </pc:spChg>
        <pc:spChg chg="mod">
          <ac:chgData name="Ellie Small" userId="2e7173aac0d4d449" providerId="LiveId" clId="{3C521D6A-0532-4E10-80D8-951095FCA18D}" dt="2020-10-10T07:12:11.299" v="5450" actId="1076"/>
          <ac:spMkLst>
            <pc:docMk/>
            <pc:sldMk cId="791354060" sldId="320"/>
            <ac:spMk id="3" creationId="{55001A84-3A36-4927-A44F-2BB39E2B1C33}"/>
          </ac:spMkLst>
        </pc:spChg>
      </pc:sldChg>
      <pc:sldChg chg="modSp mod modAnim">
        <pc:chgData name="Ellie Small" userId="2e7173aac0d4d449" providerId="LiveId" clId="{3C521D6A-0532-4E10-80D8-951095FCA18D}" dt="2020-10-10T22:11:35.381" v="7615" actId="114"/>
        <pc:sldMkLst>
          <pc:docMk/>
          <pc:sldMk cId="4225481942" sldId="321"/>
        </pc:sldMkLst>
        <pc:spChg chg="mod">
          <ac:chgData name="Ellie Small" userId="2e7173aac0d4d449" providerId="LiveId" clId="{3C521D6A-0532-4E10-80D8-951095FCA18D}" dt="2020-10-10T07:03:33.240" v="5270" actId="20577"/>
          <ac:spMkLst>
            <pc:docMk/>
            <pc:sldMk cId="4225481942" sldId="321"/>
            <ac:spMk id="2" creationId="{DA0CD55F-603C-4D2A-BE44-42317491026A}"/>
          </ac:spMkLst>
        </pc:spChg>
        <pc:spChg chg="mod">
          <ac:chgData name="Ellie Small" userId="2e7173aac0d4d449" providerId="LiveId" clId="{3C521D6A-0532-4E10-80D8-951095FCA18D}" dt="2020-10-10T22:11:35.381" v="7615" actId="114"/>
          <ac:spMkLst>
            <pc:docMk/>
            <pc:sldMk cId="4225481942" sldId="321"/>
            <ac:spMk id="3" creationId="{55001A84-3A36-4927-A44F-2BB39E2B1C33}"/>
          </ac:spMkLst>
        </pc:spChg>
      </pc:sldChg>
      <pc:sldChg chg="modSp mod modAnim">
        <pc:chgData name="Ellie Small" userId="2e7173aac0d4d449" providerId="LiveId" clId="{3C521D6A-0532-4E10-80D8-951095FCA18D}" dt="2020-10-10T22:16:22.599" v="7677"/>
        <pc:sldMkLst>
          <pc:docMk/>
          <pc:sldMk cId="1207890025" sldId="323"/>
        </pc:sldMkLst>
        <pc:spChg chg="mod">
          <ac:chgData name="Ellie Small" userId="2e7173aac0d4d449" providerId="LiveId" clId="{3C521D6A-0532-4E10-80D8-951095FCA18D}" dt="2020-10-10T07:59:22.186" v="5867" actId="1076"/>
          <ac:spMkLst>
            <pc:docMk/>
            <pc:sldMk cId="1207890025" sldId="323"/>
            <ac:spMk id="2" creationId="{DA0CD55F-603C-4D2A-BE44-42317491026A}"/>
          </ac:spMkLst>
        </pc:spChg>
        <pc:spChg chg="mod">
          <ac:chgData name="Ellie Small" userId="2e7173aac0d4d449" providerId="LiveId" clId="{3C521D6A-0532-4E10-80D8-951095FCA18D}" dt="2020-10-10T22:16:22.599" v="7677"/>
          <ac:spMkLst>
            <pc:docMk/>
            <pc:sldMk cId="1207890025" sldId="323"/>
            <ac:spMk id="3" creationId="{55001A84-3A36-4927-A44F-2BB39E2B1C33}"/>
          </ac:spMkLst>
        </pc:spChg>
      </pc:sldChg>
      <pc:sldChg chg="modSp mod modAnim">
        <pc:chgData name="Ellie Small" userId="2e7173aac0d4d449" providerId="LiveId" clId="{3C521D6A-0532-4E10-80D8-951095FCA18D}" dt="2020-10-12T21:43:31.810" v="7926"/>
        <pc:sldMkLst>
          <pc:docMk/>
          <pc:sldMk cId="1084178819" sldId="324"/>
        </pc:sldMkLst>
        <pc:spChg chg="mod">
          <ac:chgData name="Ellie Small" userId="2e7173aac0d4d449" providerId="LiveId" clId="{3C521D6A-0532-4E10-80D8-951095FCA18D}" dt="2020-10-10T09:01:54.618" v="6350" actId="1076"/>
          <ac:spMkLst>
            <pc:docMk/>
            <pc:sldMk cId="1084178819" sldId="324"/>
            <ac:spMk id="2" creationId="{DA0CD55F-603C-4D2A-BE44-42317491026A}"/>
          </ac:spMkLst>
        </pc:spChg>
        <pc:spChg chg="mod">
          <ac:chgData name="Ellie Small" userId="2e7173aac0d4d449" providerId="LiveId" clId="{3C521D6A-0532-4E10-80D8-951095FCA18D}" dt="2020-10-11T05:26:59.554" v="7825" actId="20577"/>
          <ac:spMkLst>
            <pc:docMk/>
            <pc:sldMk cId="1084178819" sldId="324"/>
            <ac:spMk id="3" creationId="{55001A84-3A36-4927-A44F-2BB39E2B1C33}"/>
          </ac:spMkLst>
        </pc:spChg>
      </pc:sldChg>
      <pc:sldChg chg="modSp del mod modAnim">
        <pc:chgData name="Ellie Small" userId="2e7173aac0d4d449" providerId="LiveId" clId="{3C521D6A-0532-4E10-80D8-951095FCA18D}" dt="2020-10-10T22:17:50.672" v="7679" actId="20577"/>
        <pc:sldMkLst>
          <pc:docMk/>
          <pc:sldMk cId="798894337" sldId="325"/>
        </pc:sldMkLst>
        <pc:spChg chg="mod">
          <ac:chgData name="Ellie Small" userId="2e7173aac0d4d449" providerId="LiveId" clId="{3C521D6A-0532-4E10-80D8-951095FCA18D}" dt="2020-10-10T09:21:47.308" v="6473" actId="14100"/>
          <ac:spMkLst>
            <pc:docMk/>
            <pc:sldMk cId="798894337" sldId="325"/>
            <ac:spMk id="2" creationId="{DA0CD55F-603C-4D2A-BE44-42317491026A}"/>
          </ac:spMkLst>
        </pc:spChg>
        <pc:spChg chg="mod">
          <ac:chgData name="Ellie Small" userId="2e7173aac0d4d449" providerId="LiveId" clId="{3C521D6A-0532-4E10-80D8-951095FCA18D}" dt="2020-10-10T22:17:50.672" v="7679" actId="20577"/>
          <ac:spMkLst>
            <pc:docMk/>
            <pc:sldMk cId="798894337" sldId="325"/>
            <ac:spMk id="3" creationId="{55001A84-3A36-4927-A44F-2BB39E2B1C33}"/>
          </ac:spMkLst>
        </pc:spChg>
      </pc:sldChg>
      <pc:sldChg chg="modSp del mod modAnim">
        <pc:chgData name="Ellie Small" userId="2e7173aac0d4d449" providerId="LiveId" clId="{3C521D6A-0532-4E10-80D8-951095FCA18D}" dt="2020-10-10T22:20:04.060" v="7698" actId="20577"/>
        <pc:sldMkLst>
          <pc:docMk/>
          <pc:sldMk cId="1219845777" sldId="326"/>
        </pc:sldMkLst>
        <pc:spChg chg="mod">
          <ac:chgData name="Ellie Small" userId="2e7173aac0d4d449" providerId="LiveId" clId="{3C521D6A-0532-4E10-80D8-951095FCA18D}" dt="2020-10-10T22:20:04.060" v="7698" actId="20577"/>
          <ac:spMkLst>
            <pc:docMk/>
            <pc:sldMk cId="1219845777" sldId="326"/>
            <ac:spMk id="3" creationId="{55001A84-3A36-4927-A44F-2BB39E2B1C33}"/>
          </ac:spMkLst>
        </pc:spChg>
      </pc:sldChg>
      <pc:sldChg chg="del">
        <pc:chgData name="Ellie Small" userId="2e7173aac0d4d449" providerId="LiveId" clId="{3C521D6A-0532-4E10-80D8-951095FCA18D}" dt="2020-10-09T09:20:26.068" v="2368" actId="47"/>
        <pc:sldMkLst>
          <pc:docMk/>
          <pc:sldMk cId="380806579" sldId="327"/>
        </pc:sldMkLst>
      </pc:sldChg>
      <pc:sldChg chg="del">
        <pc:chgData name="Ellie Small" userId="2e7173aac0d4d449" providerId="LiveId" clId="{3C521D6A-0532-4E10-80D8-951095FCA18D}" dt="2020-09-14T21:05:44.777" v="111" actId="47"/>
        <pc:sldMkLst>
          <pc:docMk/>
          <pc:sldMk cId="3456947475" sldId="328"/>
        </pc:sldMkLst>
      </pc:sldChg>
      <pc:sldChg chg="del">
        <pc:chgData name="Ellie Small" userId="2e7173aac0d4d449" providerId="LiveId" clId="{3C521D6A-0532-4E10-80D8-951095FCA18D}" dt="2020-09-14T21:06:00.349" v="112" actId="47"/>
        <pc:sldMkLst>
          <pc:docMk/>
          <pc:sldMk cId="2893291324" sldId="329"/>
        </pc:sldMkLst>
      </pc:sldChg>
      <pc:sldChg chg="modSp add del mod modAnim">
        <pc:chgData name="Ellie Small" userId="2e7173aac0d4d449" providerId="LiveId" clId="{3C521D6A-0532-4E10-80D8-951095FCA18D}" dt="2020-10-12T21:33:29.524" v="7920" actId="20577"/>
        <pc:sldMkLst>
          <pc:docMk/>
          <pc:sldMk cId="2334430350" sldId="330"/>
        </pc:sldMkLst>
        <pc:spChg chg="mod">
          <ac:chgData name="Ellie Small" userId="2e7173aac0d4d449" providerId="LiveId" clId="{3C521D6A-0532-4E10-80D8-951095FCA18D}" dt="2020-10-12T21:33:29.524" v="7920" actId="20577"/>
          <ac:spMkLst>
            <pc:docMk/>
            <pc:sldMk cId="2334430350" sldId="330"/>
            <ac:spMk id="3" creationId="{55001A84-3A36-4927-A44F-2BB39E2B1C33}"/>
          </ac:spMkLst>
        </pc:spChg>
      </pc:sldChg>
      <pc:sldChg chg="modSp add mod modAnim">
        <pc:chgData name="Ellie Small" userId="2e7173aac0d4d449" providerId="LiveId" clId="{3C521D6A-0532-4E10-80D8-951095FCA18D}" dt="2020-10-11T09:37:28.049" v="7826" actId="179"/>
        <pc:sldMkLst>
          <pc:docMk/>
          <pc:sldMk cId="2661363652" sldId="331"/>
        </pc:sldMkLst>
        <pc:spChg chg="mod">
          <ac:chgData name="Ellie Small" userId="2e7173aac0d4d449" providerId="LiveId" clId="{3C521D6A-0532-4E10-80D8-951095FCA18D}" dt="2020-10-10T04:48:32.822" v="2385" actId="14100"/>
          <ac:spMkLst>
            <pc:docMk/>
            <pc:sldMk cId="2661363652" sldId="331"/>
            <ac:spMk id="2" creationId="{DA0CD55F-603C-4D2A-BE44-42317491026A}"/>
          </ac:spMkLst>
        </pc:spChg>
        <pc:spChg chg="mod">
          <ac:chgData name="Ellie Small" userId="2e7173aac0d4d449" providerId="LiveId" clId="{3C521D6A-0532-4E10-80D8-951095FCA18D}" dt="2020-10-11T09:37:28.049" v="7826" actId="179"/>
          <ac:spMkLst>
            <pc:docMk/>
            <pc:sldMk cId="2661363652" sldId="331"/>
            <ac:spMk id="3" creationId="{55001A84-3A36-4927-A44F-2BB39E2B1C33}"/>
          </ac:spMkLst>
        </pc:spChg>
      </pc:sldChg>
      <pc:sldChg chg="modSp add mod modAnim">
        <pc:chgData name="Ellie Small" userId="2e7173aac0d4d449" providerId="LiveId" clId="{3C521D6A-0532-4E10-80D8-951095FCA18D}" dt="2020-10-12T20:40:58.967" v="7919" actId="27636"/>
        <pc:sldMkLst>
          <pc:docMk/>
          <pc:sldMk cId="2737556813" sldId="332"/>
        </pc:sldMkLst>
        <pc:spChg chg="mod">
          <ac:chgData name="Ellie Small" userId="2e7173aac0d4d449" providerId="LiveId" clId="{3C521D6A-0532-4E10-80D8-951095FCA18D}" dt="2020-10-10T04:51:09.688" v="2474" actId="207"/>
          <ac:spMkLst>
            <pc:docMk/>
            <pc:sldMk cId="2737556813" sldId="332"/>
            <ac:spMk id="2" creationId="{DA0CD55F-603C-4D2A-BE44-42317491026A}"/>
          </ac:spMkLst>
        </pc:spChg>
        <pc:spChg chg="mod">
          <ac:chgData name="Ellie Small" userId="2e7173aac0d4d449" providerId="LiveId" clId="{3C521D6A-0532-4E10-80D8-951095FCA18D}" dt="2020-10-12T20:40:58.967" v="7919" actId="27636"/>
          <ac:spMkLst>
            <pc:docMk/>
            <pc:sldMk cId="2737556813" sldId="332"/>
            <ac:spMk id="3" creationId="{55001A84-3A36-4927-A44F-2BB39E2B1C33}"/>
          </ac:spMkLst>
        </pc:spChg>
      </pc:sldChg>
    </pc:docChg>
  </pc:docChgLst>
  <pc:docChgLst>
    <pc:chgData name="Ellie Small" userId="2e7173aac0d4d449" providerId="LiveId" clId="{D9F95B5B-9E27-4EC8-B876-C68A0B3404F4}"/>
    <pc:docChg chg="undo redo custSel modSld">
      <pc:chgData name="Ellie Small" userId="2e7173aac0d4d449" providerId="LiveId" clId="{D9F95B5B-9E27-4EC8-B876-C68A0B3404F4}" dt="2019-09-15T01:01:20.721" v="2072" actId="114"/>
      <pc:docMkLst>
        <pc:docMk/>
      </pc:docMkLst>
      <pc:sldChg chg="modSp">
        <pc:chgData name="Ellie Small" userId="2e7173aac0d4d449" providerId="LiveId" clId="{D9F95B5B-9E27-4EC8-B876-C68A0B3404F4}" dt="2019-08-23T03:08:22.547" v="1457" actId="20577"/>
        <pc:sldMkLst>
          <pc:docMk/>
          <pc:sldMk cId="4269857569" sldId="256"/>
        </pc:sldMkLst>
        <pc:spChg chg="mod">
          <ac:chgData name="Ellie Small" userId="2e7173aac0d4d449" providerId="LiveId" clId="{D9F95B5B-9E27-4EC8-B876-C68A0B3404F4}" dt="2019-08-23T03:08:12.610" v="1453" actId="6549"/>
          <ac:spMkLst>
            <pc:docMk/>
            <pc:sldMk cId="4269857569" sldId="256"/>
            <ac:spMk id="2" creationId="{00000000-0000-0000-0000-000000000000}"/>
          </ac:spMkLst>
        </pc:spChg>
        <pc:spChg chg="mod">
          <ac:chgData name="Ellie Small" userId="2e7173aac0d4d449" providerId="LiveId" clId="{D9F95B5B-9E27-4EC8-B876-C68A0B3404F4}" dt="2019-08-23T03:08:22.547" v="1457" actId="20577"/>
          <ac:spMkLst>
            <pc:docMk/>
            <pc:sldMk cId="4269857569" sldId="256"/>
            <ac:spMk id="3" creationId="{00000000-0000-0000-0000-000000000000}"/>
          </ac:spMkLst>
        </pc:spChg>
      </pc:sldChg>
      <pc:sldChg chg="modSp">
        <pc:chgData name="Ellie Small" userId="2e7173aac0d4d449" providerId="LiveId" clId="{D9F95B5B-9E27-4EC8-B876-C68A0B3404F4}" dt="2019-08-23T02:49:35.343" v="1302" actId="122"/>
        <pc:sldMkLst>
          <pc:docMk/>
          <pc:sldMk cId="739183143" sldId="257"/>
        </pc:sldMkLst>
        <pc:spChg chg="mod">
          <ac:chgData name="Ellie Small" userId="2e7173aac0d4d449" providerId="LiveId" clId="{D9F95B5B-9E27-4EC8-B876-C68A0B3404F4}" dt="2019-08-23T02:49:35.343" v="1302" actId="122"/>
          <ac:spMkLst>
            <pc:docMk/>
            <pc:sldMk cId="739183143" sldId="257"/>
            <ac:spMk id="2" creationId="{DA0CD55F-603C-4D2A-BE44-42317491026A}"/>
          </ac:spMkLst>
        </pc:spChg>
        <pc:spChg chg="mod">
          <ac:chgData name="Ellie Small" userId="2e7173aac0d4d449" providerId="LiveId" clId="{D9F95B5B-9E27-4EC8-B876-C68A0B3404F4}" dt="2019-08-23T00:14:59.361" v="863" actId="20577"/>
          <ac:spMkLst>
            <pc:docMk/>
            <pc:sldMk cId="739183143" sldId="257"/>
            <ac:spMk id="3" creationId="{55001A84-3A36-4927-A44F-2BB39E2B1C33}"/>
          </ac:spMkLst>
        </pc:spChg>
      </pc:sldChg>
      <pc:sldChg chg="modSp">
        <pc:chgData name="Ellie Small" userId="2e7173aac0d4d449" providerId="LiveId" clId="{D9F95B5B-9E27-4EC8-B876-C68A0B3404F4}" dt="2019-08-23T02:48:38.760" v="1298" actId="14100"/>
        <pc:sldMkLst>
          <pc:docMk/>
          <pc:sldMk cId="671577576" sldId="258"/>
        </pc:sldMkLst>
        <pc:spChg chg="mod">
          <ac:chgData name="Ellie Small" userId="2e7173aac0d4d449" providerId="LiveId" clId="{D9F95B5B-9E27-4EC8-B876-C68A0B3404F4}" dt="2019-08-23T02:48:20.527" v="1295" actId="1076"/>
          <ac:spMkLst>
            <pc:docMk/>
            <pc:sldMk cId="671577576" sldId="258"/>
            <ac:spMk id="2" creationId="{DA0CD55F-603C-4D2A-BE44-42317491026A}"/>
          </ac:spMkLst>
        </pc:spChg>
        <pc:spChg chg="mod">
          <ac:chgData name="Ellie Small" userId="2e7173aac0d4d449" providerId="LiveId" clId="{D9F95B5B-9E27-4EC8-B876-C68A0B3404F4}" dt="2019-08-23T02:48:38.760" v="1298" actId="14100"/>
          <ac:spMkLst>
            <pc:docMk/>
            <pc:sldMk cId="671577576" sldId="258"/>
            <ac:spMk id="3" creationId="{55001A84-3A36-4927-A44F-2BB39E2B1C33}"/>
          </ac:spMkLst>
        </pc:spChg>
      </pc:sldChg>
      <pc:sldChg chg="modSp modAnim">
        <pc:chgData name="Ellie Small" userId="2e7173aac0d4d449" providerId="LiveId" clId="{D9F95B5B-9E27-4EC8-B876-C68A0B3404F4}" dt="2019-09-01T19:30:59.752" v="1555" actId="14100"/>
        <pc:sldMkLst>
          <pc:docMk/>
          <pc:sldMk cId="4286972517" sldId="259"/>
        </pc:sldMkLst>
        <pc:spChg chg="mod">
          <ac:chgData name="Ellie Small" userId="2e7173aac0d4d449" providerId="LiveId" clId="{D9F95B5B-9E27-4EC8-B876-C68A0B3404F4}" dt="2019-09-01T19:30:59.752" v="1555" actId="14100"/>
          <ac:spMkLst>
            <pc:docMk/>
            <pc:sldMk cId="4286972517" sldId="259"/>
            <ac:spMk id="2" creationId="{DA0CD55F-603C-4D2A-BE44-42317491026A}"/>
          </ac:spMkLst>
        </pc:spChg>
        <pc:graphicFrameChg chg="modGraphic">
          <ac:chgData name="Ellie Small" userId="2e7173aac0d4d449" providerId="LiveId" clId="{D9F95B5B-9E27-4EC8-B876-C68A0B3404F4}" dt="2019-08-23T02:38:26.361" v="1272" actId="20577"/>
          <ac:graphicFrameMkLst>
            <pc:docMk/>
            <pc:sldMk cId="4286972517" sldId="259"/>
            <ac:graphicFrameMk id="5" creationId="{9E278158-70D9-4777-9839-2FDE4A1513F1}"/>
          </ac:graphicFrameMkLst>
        </pc:graphicFrameChg>
      </pc:sldChg>
      <pc:sldChg chg="modSp modAnim">
        <pc:chgData name="Ellie Small" userId="2e7173aac0d4d449" providerId="LiveId" clId="{D9F95B5B-9E27-4EC8-B876-C68A0B3404F4}" dt="2019-08-26T03:44:45.628" v="1542"/>
        <pc:sldMkLst>
          <pc:docMk/>
          <pc:sldMk cId="3165814184" sldId="260"/>
        </pc:sldMkLst>
        <pc:spChg chg="mod">
          <ac:chgData name="Ellie Small" userId="2e7173aac0d4d449" providerId="LiveId" clId="{D9F95B5B-9E27-4EC8-B876-C68A0B3404F4}" dt="2019-08-23T02:50:15.326" v="1306" actId="14100"/>
          <ac:spMkLst>
            <pc:docMk/>
            <pc:sldMk cId="3165814184" sldId="260"/>
            <ac:spMk id="2" creationId="{DA0CD55F-603C-4D2A-BE44-42317491026A}"/>
          </ac:spMkLst>
        </pc:spChg>
        <pc:spChg chg="mod">
          <ac:chgData name="Ellie Small" userId="2e7173aac0d4d449" providerId="LiveId" clId="{D9F95B5B-9E27-4EC8-B876-C68A0B3404F4}" dt="2019-08-26T03:44:07.216" v="1534" actId="20577"/>
          <ac:spMkLst>
            <pc:docMk/>
            <pc:sldMk cId="3165814184" sldId="260"/>
            <ac:spMk id="3" creationId="{55001A84-3A36-4927-A44F-2BB39E2B1C33}"/>
          </ac:spMkLst>
        </pc:spChg>
        <pc:spChg chg="mod">
          <ac:chgData name="Ellie Small" userId="2e7173aac0d4d449" providerId="LiveId" clId="{D9F95B5B-9E27-4EC8-B876-C68A0B3404F4}" dt="2019-08-26T03:43:55.127" v="1530" actId="1035"/>
          <ac:spMkLst>
            <pc:docMk/>
            <pc:sldMk cId="3165814184" sldId="260"/>
            <ac:spMk id="5" creationId="{7D0D5D4C-CA1E-47A7-9A3B-C7C596916C81}"/>
          </ac:spMkLst>
        </pc:spChg>
        <pc:spChg chg="mod">
          <ac:chgData name="Ellie Small" userId="2e7173aac0d4d449" providerId="LiveId" clId="{D9F95B5B-9E27-4EC8-B876-C68A0B3404F4}" dt="2019-08-26T03:43:55.127" v="1530" actId="1035"/>
          <ac:spMkLst>
            <pc:docMk/>
            <pc:sldMk cId="3165814184" sldId="260"/>
            <ac:spMk id="6" creationId="{B3D38A45-1A06-4746-B059-CF821480D1BA}"/>
          </ac:spMkLst>
        </pc:spChg>
        <pc:spChg chg="mod">
          <ac:chgData name="Ellie Small" userId="2e7173aac0d4d449" providerId="LiveId" clId="{D9F95B5B-9E27-4EC8-B876-C68A0B3404F4}" dt="2019-08-26T03:43:55.127" v="1530" actId="1035"/>
          <ac:spMkLst>
            <pc:docMk/>
            <pc:sldMk cId="3165814184" sldId="260"/>
            <ac:spMk id="7" creationId="{155FDC2E-4CF9-4BBE-B32B-D4226F1C3145}"/>
          </ac:spMkLst>
        </pc:spChg>
        <pc:spChg chg="mod">
          <ac:chgData name="Ellie Small" userId="2e7173aac0d4d449" providerId="LiveId" clId="{D9F95B5B-9E27-4EC8-B876-C68A0B3404F4}" dt="2019-08-26T03:43:55.127" v="1530" actId="1035"/>
          <ac:spMkLst>
            <pc:docMk/>
            <pc:sldMk cId="3165814184" sldId="260"/>
            <ac:spMk id="8" creationId="{8B0BB4A0-1853-40D9-B63C-D87FCE71BD25}"/>
          </ac:spMkLst>
        </pc:spChg>
      </pc:sldChg>
      <pc:sldChg chg="modSp">
        <pc:chgData name="Ellie Small" userId="2e7173aac0d4d449" providerId="LiveId" clId="{D9F95B5B-9E27-4EC8-B876-C68A0B3404F4}" dt="2019-08-23T02:56:36.811" v="1370" actId="1035"/>
        <pc:sldMkLst>
          <pc:docMk/>
          <pc:sldMk cId="694242503" sldId="261"/>
        </pc:sldMkLst>
        <pc:spChg chg="mod">
          <ac:chgData name="Ellie Small" userId="2e7173aac0d4d449" providerId="LiveId" clId="{D9F95B5B-9E27-4EC8-B876-C68A0B3404F4}" dt="2019-08-23T02:56:28.748" v="1353" actId="14100"/>
          <ac:spMkLst>
            <pc:docMk/>
            <pc:sldMk cId="694242503" sldId="261"/>
            <ac:spMk id="2" creationId="{DA0CD55F-603C-4D2A-BE44-42317491026A}"/>
          </ac:spMkLst>
        </pc:spChg>
        <pc:spChg chg="mod">
          <ac:chgData name="Ellie Small" userId="2e7173aac0d4d449" providerId="LiveId" clId="{D9F95B5B-9E27-4EC8-B876-C68A0B3404F4}" dt="2019-08-23T02:56:36.811" v="1370" actId="1035"/>
          <ac:spMkLst>
            <pc:docMk/>
            <pc:sldMk cId="694242503" sldId="261"/>
            <ac:spMk id="3" creationId="{55001A84-3A36-4927-A44F-2BB39E2B1C33}"/>
          </ac:spMkLst>
        </pc:spChg>
        <pc:spChg chg="mod">
          <ac:chgData name="Ellie Small" userId="2e7173aac0d4d449" providerId="LiveId" clId="{D9F95B5B-9E27-4EC8-B876-C68A0B3404F4}" dt="2019-08-23T02:56:36.811" v="1370" actId="1035"/>
          <ac:spMkLst>
            <pc:docMk/>
            <pc:sldMk cId="694242503" sldId="261"/>
            <ac:spMk id="9" creationId="{0BC0AF07-A5CF-4D96-8882-92FBF8AAEE24}"/>
          </ac:spMkLst>
        </pc:spChg>
        <pc:spChg chg="mod">
          <ac:chgData name="Ellie Small" userId="2e7173aac0d4d449" providerId="LiveId" clId="{D9F95B5B-9E27-4EC8-B876-C68A0B3404F4}" dt="2019-08-23T02:56:36.811" v="1370" actId="1035"/>
          <ac:spMkLst>
            <pc:docMk/>
            <pc:sldMk cId="694242503" sldId="261"/>
            <ac:spMk id="10" creationId="{93CF9FD7-4282-4E3B-8AEA-D1A47F1A3264}"/>
          </ac:spMkLst>
        </pc:spChg>
        <pc:spChg chg="mod">
          <ac:chgData name="Ellie Small" userId="2e7173aac0d4d449" providerId="LiveId" clId="{D9F95B5B-9E27-4EC8-B876-C68A0B3404F4}" dt="2019-08-23T02:56:36.811" v="1370" actId="1035"/>
          <ac:spMkLst>
            <pc:docMk/>
            <pc:sldMk cId="694242503" sldId="261"/>
            <ac:spMk id="11" creationId="{637BD5BB-34AF-41F1-BC77-2180DF9BCED4}"/>
          </ac:spMkLst>
        </pc:spChg>
      </pc:sldChg>
      <pc:sldChg chg="modSp modAnim">
        <pc:chgData name="Ellie Small" userId="2e7173aac0d4d449" providerId="LiveId" clId="{D9F95B5B-9E27-4EC8-B876-C68A0B3404F4}" dt="2019-08-26T03:36:48.568" v="1470"/>
        <pc:sldMkLst>
          <pc:docMk/>
          <pc:sldMk cId="2523096719" sldId="262"/>
        </pc:sldMkLst>
        <pc:spChg chg="mod">
          <ac:chgData name="Ellie Small" userId="2e7173aac0d4d449" providerId="LiveId" clId="{D9F95B5B-9E27-4EC8-B876-C68A0B3404F4}" dt="2019-08-23T02:56:50.184" v="1373" actId="14100"/>
          <ac:spMkLst>
            <pc:docMk/>
            <pc:sldMk cId="2523096719" sldId="262"/>
            <ac:spMk id="2" creationId="{DA0CD55F-603C-4D2A-BE44-42317491026A}"/>
          </ac:spMkLst>
        </pc:spChg>
        <pc:spChg chg="mod">
          <ac:chgData name="Ellie Small" userId="2e7173aac0d4d449" providerId="LiveId" clId="{D9F95B5B-9E27-4EC8-B876-C68A0B3404F4}" dt="2019-08-23T02:57:54.976" v="1377" actId="1076"/>
          <ac:spMkLst>
            <pc:docMk/>
            <pc:sldMk cId="2523096719" sldId="262"/>
            <ac:spMk id="3" creationId="{55001A84-3A36-4927-A44F-2BB39E2B1C33}"/>
          </ac:spMkLst>
        </pc:spChg>
        <pc:spChg chg="mod">
          <ac:chgData name="Ellie Small" userId="2e7173aac0d4d449" providerId="LiveId" clId="{D9F95B5B-9E27-4EC8-B876-C68A0B3404F4}" dt="2019-08-23T02:58:05.575" v="1379" actId="1076"/>
          <ac:spMkLst>
            <pc:docMk/>
            <pc:sldMk cId="2523096719" sldId="262"/>
            <ac:spMk id="8" creationId="{72116B70-85D6-4F7E-BFFC-A794AC58F773}"/>
          </ac:spMkLst>
        </pc:spChg>
        <pc:spChg chg="mod">
          <ac:chgData name="Ellie Small" userId="2e7173aac0d4d449" providerId="LiveId" clId="{D9F95B5B-9E27-4EC8-B876-C68A0B3404F4}" dt="2019-08-23T02:57:59.364" v="1378" actId="1076"/>
          <ac:spMkLst>
            <pc:docMk/>
            <pc:sldMk cId="2523096719" sldId="262"/>
            <ac:spMk id="12" creationId="{00CED95F-8BBF-4F9C-A048-7D7065B68A18}"/>
          </ac:spMkLst>
        </pc:spChg>
      </pc:sldChg>
      <pc:sldChg chg="modSp modAnim">
        <pc:chgData name="Ellie Small" userId="2e7173aac0d4d449" providerId="LiveId" clId="{D9F95B5B-9E27-4EC8-B876-C68A0B3404F4}" dt="2019-08-26T03:37:50.757" v="1474"/>
        <pc:sldMkLst>
          <pc:docMk/>
          <pc:sldMk cId="1027389628" sldId="263"/>
        </pc:sldMkLst>
        <pc:spChg chg="mod">
          <ac:chgData name="Ellie Small" userId="2e7173aac0d4d449" providerId="LiveId" clId="{D9F95B5B-9E27-4EC8-B876-C68A0B3404F4}" dt="2019-08-23T02:58:19.200" v="1382" actId="14100"/>
          <ac:spMkLst>
            <pc:docMk/>
            <pc:sldMk cId="1027389628" sldId="263"/>
            <ac:spMk id="2" creationId="{DA0CD55F-603C-4D2A-BE44-42317491026A}"/>
          </ac:spMkLst>
        </pc:spChg>
        <pc:spChg chg="mod">
          <ac:chgData name="Ellie Small" userId="2e7173aac0d4d449" providerId="LiveId" clId="{D9F95B5B-9E27-4EC8-B876-C68A0B3404F4}" dt="2019-08-23T02:59:24.094" v="1396" actId="1035"/>
          <ac:spMkLst>
            <pc:docMk/>
            <pc:sldMk cId="1027389628" sldId="263"/>
            <ac:spMk id="3" creationId="{55001A84-3A36-4927-A44F-2BB39E2B1C33}"/>
          </ac:spMkLst>
        </pc:spChg>
        <pc:spChg chg="mod">
          <ac:chgData name="Ellie Small" userId="2e7173aac0d4d449" providerId="LiveId" clId="{D9F95B5B-9E27-4EC8-B876-C68A0B3404F4}" dt="2019-08-23T02:59:24.094" v="1396" actId="1035"/>
          <ac:spMkLst>
            <pc:docMk/>
            <pc:sldMk cId="1027389628" sldId="263"/>
            <ac:spMk id="7" creationId="{94A050B2-F9D6-496A-A053-1963DB1E05AC}"/>
          </ac:spMkLst>
        </pc:spChg>
        <pc:spChg chg="mod">
          <ac:chgData name="Ellie Small" userId="2e7173aac0d4d449" providerId="LiveId" clId="{D9F95B5B-9E27-4EC8-B876-C68A0B3404F4}" dt="2019-08-23T02:59:24.094" v="1396" actId="1035"/>
          <ac:spMkLst>
            <pc:docMk/>
            <pc:sldMk cId="1027389628" sldId="263"/>
            <ac:spMk id="12" creationId="{00CED95F-8BBF-4F9C-A048-7D7065B68A18}"/>
          </ac:spMkLst>
        </pc:spChg>
      </pc:sldChg>
      <pc:sldChg chg="modSp modAnim">
        <pc:chgData name="Ellie Small" userId="2e7173aac0d4d449" providerId="LiveId" clId="{D9F95B5B-9E27-4EC8-B876-C68A0B3404F4}" dt="2019-09-01T19:31:29.571" v="1572" actId="1035"/>
        <pc:sldMkLst>
          <pc:docMk/>
          <pc:sldMk cId="265237843" sldId="264"/>
        </pc:sldMkLst>
        <pc:spChg chg="mod">
          <ac:chgData name="Ellie Small" userId="2e7173aac0d4d449" providerId="LiveId" clId="{D9F95B5B-9E27-4EC8-B876-C68A0B3404F4}" dt="2019-08-23T02:59:36.646" v="1399" actId="14100"/>
          <ac:spMkLst>
            <pc:docMk/>
            <pc:sldMk cId="265237843" sldId="264"/>
            <ac:spMk id="2" creationId="{DA0CD55F-603C-4D2A-BE44-42317491026A}"/>
          </ac:spMkLst>
        </pc:spChg>
        <pc:spChg chg="mod">
          <ac:chgData name="Ellie Small" userId="2e7173aac0d4d449" providerId="LiveId" clId="{D9F95B5B-9E27-4EC8-B876-C68A0B3404F4}" dt="2019-09-01T19:31:29.571" v="1572" actId="1035"/>
          <ac:spMkLst>
            <pc:docMk/>
            <pc:sldMk cId="265237843" sldId="264"/>
            <ac:spMk id="3" creationId="{55001A84-3A36-4927-A44F-2BB39E2B1C33}"/>
          </ac:spMkLst>
        </pc:spChg>
        <pc:spChg chg="mod">
          <ac:chgData name="Ellie Small" userId="2e7173aac0d4d449" providerId="LiveId" clId="{D9F95B5B-9E27-4EC8-B876-C68A0B3404F4}" dt="2019-09-01T19:31:29.571" v="1572" actId="1035"/>
          <ac:spMkLst>
            <pc:docMk/>
            <pc:sldMk cId="265237843" sldId="264"/>
            <ac:spMk id="8" creationId="{63318C74-1443-4228-8EDB-2637ECFD6303}"/>
          </ac:spMkLst>
        </pc:spChg>
        <pc:spChg chg="mod">
          <ac:chgData name="Ellie Small" userId="2e7173aac0d4d449" providerId="LiveId" clId="{D9F95B5B-9E27-4EC8-B876-C68A0B3404F4}" dt="2019-09-01T19:31:29.571" v="1572" actId="1035"/>
          <ac:spMkLst>
            <pc:docMk/>
            <pc:sldMk cId="265237843" sldId="264"/>
            <ac:spMk id="9" creationId="{5765656E-1BD9-4CC3-911D-B3196E33F25F}"/>
          </ac:spMkLst>
        </pc:spChg>
        <pc:spChg chg="mod">
          <ac:chgData name="Ellie Small" userId="2e7173aac0d4d449" providerId="LiveId" clId="{D9F95B5B-9E27-4EC8-B876-C68A0B3404F4}" dt="2019-09-01T19:31:29.571" v="1572" actId="1035"/>
          <ac:spMkLst>
            <pc:docMk/>
            <pc:sldMk cId="265237843" sldId="264"/>
            <ac:spMk id="12" creationId="{00CED95F-8BBF-4F9C-A048-7D7065B68A18}"/>
          </ac:spMkLst>
        </pc:spChg>
      </pc:sldChg>
      <pc:sldChg chg="modSp modAnim">
        <pc:chgData name="Ellie Small" userId="2e7173aac0d4d449" providerId="LiveId" clId="{D9F95B5B-9E27-4EC8-B876-C68A0B3404F4}" dt="2019-08-26T03:40:46.038" v="1488"/>
        <pc:sldMkLst>
          <pc:docMk/>
          <pc:sldMk cId="567937674" sldId="265"/>
        </pc:sldMkLst>
        <pc:spChg chg="mod">
          <ac:chgData name="Ellie Small" userId="2e7173aac0d4d449" providerId="LiveId" clId="{D9F95B5B-9E27-4EC8-B876-C68A0B3404F4}" dt="2019-08-23T03:00:46.355" v="1408" actId="14100"/>
          <ac:spMkLst>
            <pc:docMk/>
            <pc:sldMk cId="567937674" sldId="265"/>
            <ac:spMk id="2" creationId="{DA0CD55F-603C-4D2A-BE44-42317491026A}"/>
          </ac:spMkLst>
        </pc:spChg>
        <pc:spChg chg="mod">
          <ac:chgData name="Ellie Small" userId="2e7173aac0d4d449" providerId="LiveId" clId="{D9F95B5B-9E27-4EC8-B876-C68A0B3404F4}" dt="2019-08-23T03:01:32.795" v="1410" actId="179"/>
          <ac:spMkLst>
            <pc:docMk/>
            <pc:sldMk cId="567937674" sldId="265"/>
            <ac:spMk id="3" creationId="{55001A84-3A36-4927-A44F-2BB39E2B1C33}"/>
          </ac:spMkLst>
        </pc:spChg>
        <pc:spChg chg="mod">
          <ac:chgData name="Ellie Small" userId="2e7173aac0d4d449" providerId="LiveId" clId="{D9F95B5B-9E27-4EC8-B876-C68A0B3404F4}" dt="2019-08-23T03:01:49.406" v="1412" actId="1076"/>
          <ac:spMkLst>
            <pc:docMk/>
            <pc:sldMk cId="567937674" sldId="265"/>
            <ac:spMk id="11" creationId="{12F586D3-CD9C-474A-8149-100988E6B693}"/>
          </ac:spMkLst>
        </pc:spChg>
        <pc:spChg chg="mod">
          <ac:chgData name="Ellie Small" userId="2e7173aac0d4d449" providerId="LiveId" clId="{D9F95B5B-9E27-4EC8-B876-C68A0B3404F4}" dt="2019-08-23T03:02:13.943" v="1414" actId="2711"/>
          <ac:spMkLst>
            <pc:docMk/>
            <pc:sldMk cId="567937674" sldId="265"/>
            <ac:spMk id="13" creationId="{0C9F6535-F91E-469F-91E0-E60754431AAB}"/>
          </ac:spMkLst>
        </pc:spChg>
        <pc:spChg chg="mod">
          <ac:chgData name="Ellie Small" userId="2e7173aac0d4d449" providerId="LiveId" clId="{D9F95B5B-9E27-4EC8-B876-C68A0B3404F4}" dt="2019-08-23T03:02:04.681" v="1413" actId="2711"/>
          <ac:spMkLst>
            <pc:docMk/>
            <pc:sldMk cId="567937674" sldId="265"/>
            <ac:spMk id="14" creationId="{51DA4D87-ED00-49F0-857F-00965B5E0199}"/>
          </ac:spMkLst>
        </pc:spChg>
      </pc:sldChg>
      <pc:sldChg chg="modSp modAnim">
        <pc:chgData name="Ellie Small" userId="2e7173aac0d4d449" providerId="LiveId" clId="{D9F95B5B-9E27-4EC8-B876-C68A0B3404F4}" dt="2019-09-15T01:01:20.721" v="2072" actId="114"/>
        <pc:sldMkLst>
          <pc:docMk/>
          <pc:sldMk cId="3126147523" sldId="266"/>
        </pc:sldMkLst>
        <pc:spChg chg="mod">
          <ac:chgData name="Ellie Small" userId="2e7173aac0d4d449" providerId="LiveId" clId="{D9F95B5B-9E27-4EC8-B876-C68A0B3404F4}" dt="2019-08-23T03:06:29.642" v="1445" actId="20577"/>
          <ac:spMkLst>
            <pc:docMk/>
            <pc:sldMk cId="3126147523" sldId="266"/>
            <ac:spMk id="2" creationId="{DA0CD55F-603C-4D2A-BE44-42317491026A}"/>
          </ac:spMkLst>
        </pc:spChg>
        <pc:spChg chg="mod">
          <ac:chgData name="Ellie Small" userId="2e7173aac0d4d449" providerId="LiveId" clId="{D9F95B5B-9E27-4EC8-B876-C68A0B3404F4}" dt="2019-09-15T01:01:20.721" v="2072" actId="114"/>
          <ac:spMkLst>
            <pc:docMk/>
            <pc:sldMk cId="3126147523" sldId="266"/>
            <ac:spMk id="3" creationId="{55001A84-3A36-4927-A44F-2BB39E2B1C33}"/>
          </ac:spMkLst>
        </pc:spChg>
        <pc:spChg chg="mod">
          <ac:chgData name="Ellie Small" userId="2e7173aac0d4d449" providerId="LiveId" clId="{D9F95B5B-9E27-4EC8-B876-C68A0B3404F4}" dt="2019-09-15T01:00:02.805" v="2066" actId="1076"/>
          <ac:spMkLst>
            <pc:docMk/>
            <pc:sldMk cId="3126147523" sldId="266"/>
            <ac:spMk id="9" creationId="{9CB30111-E08C-405C-9510-3EB2F7747FB4}"/>
          </ac:spMkLst>
        </pc:spChg>
      </pc:sldChg>
      <pc:sldChg chg="modSp modAnim">
        <pc:chgData name="Ellie Small" userId="2e7173aac0d4d449" providerId="LiveId" clId="{D9F95B5B-9E27-4EC8-B876-C68A0B3404F4}" dt="2019-09-01T19:30:42.641" v="1553" actId="255"/>
        <pc:sldMkLst>
          <pc:docMk/>
          <pc:sldMk cId="2842397445" sldId="267"/>
        </pc:sldMkLst>
        <pc:spChg chg="mod">
          <ac:chgData name="Ellie Small" userId="2e7173aac0d4d449" providerId="LiveId" clId="{D9F95B5B-9E27-4EC8-B876-C68A0B3404F4}" dt="2019-09-01T19:30:42.641" v="1553" actId="255"/>
          <ac:spMkLst>
            <pc:docMk/>
            <pc:sldMk cId="2842397445" sldId="267"/>
            <ac:spMk id="5" creationId="{00000000-0000-0000-0000-000000000000}"/>
          </ac:spMkLst>
        </pc:spChg>
        <pc:spChg chg="mod">
          <ac:chgData name="Ellie Small" userId="2e7173aac0d4d449" providerId="LiveId" clId="{D9F95B5B-9E27-4EC8-B876-C68A0B3404F4}" dt="2019-08-23T02:45:00.738" v="1278" actId="1076"/>
          <ac:spMkLst>
            <pc:docMk/>
            <pc:sldMk cId="2842397445" sldId="267"/>
            <ac:spMk id="7" creationId="{72F861AD-D2B0-4ECF-9774-06237EC7BB74}"/>
          </ac:spMkLst>
        </pc:spChg>
      </pc:sldChg>
    </pc:docChg>
  </pc:docChgLst>
  <pc:docChgLst>
    <pc:chgData name="Ellie " userId="2e7173aac0d4d449" providerId="LiveId" clId="{54F804AA-2191-444D-94AE-8131C6C0A0D3}"/>
    <pc:docChg chg="undo redo custSel addSld modSld sldOrd">
      <pc:chgData name="Ellie " userId="2e7173aac0d4d449" providerId="LiveId" clId="{54F804AA-2191-444D-94AE-8131C6C0A0D3}" dt="2019-08-19T21:38:50.279" v="512" actId="20577"/>
      <pc:docMkLst>
        <pc:docMk/>
      </pc:docMkLst>
      <pc:sldChg chg="modSp">
        <pc:chgData name="Ellie " userId="2e7173aac0d4d449" providerId="LiveId" clId="{54F804AA-2191-444D-94AE-8131C6C0A0D3}" dt="2019-08-19T21:33:21.127" v="353" actId="20577"/>
        <pc:sldMkLst>
          <pc:docMk/>
          <pc:sldMk cId="4269857569" sldId="256"/>
        </pc:sldMkLst>
        <pc:spChg chg="mod">
          <ac:chgData name="Ellie " userId="2e7173aac0d4d449" providerId="LiveId" clId="{54F804AA-2191-444D-94AE-8131C6C0A0D3}" dt="2019-08-19T21:33:21.127" v="353" actId="20577"/>
          <ac:spMkLst>
            <pc:docMk/>
            <pc:sldMk cId="4269857569" sldId="256"/>
            <ac:spMk id="2" creationId="{00000000-0000-0000-0000-000000000000}"/>
          </ac:spMkLst>
        </pc:spChg>
      </pc:sldChg>
      <pc:sldChg chg="modSp">
        <pc:chgData name="Ellie " userId="2e7173aac0d4d449" providerId="LiveId" clId="{54F804AA-2191-444D-94AE-8131C6C0A0D3}" dt="2019-08-19T21:03:19.858" v="2" actId="20577"/>
        <pc:sldMkLst>
          <pc:docMk/>
          <pc:sldMk cId="739183143" sldId="257"/>
        </pc:sldMkLst>
        <pc:spChg chg="mod">
          <ac:chgData name="Ellie " userId="2e7173aac0d4d449" providerId="LiveId" clId="{54F804AA-2191-444D-94AE-8131C6C0A0D3}" dt="2019-08-19T21:03:19.858" v="2" actId="20577"/>
          <ac:spMkLst>
            <pc:docMk/>
            <pc:sldMk cId="739183143" sldId="257"/>
            <ac:spMk id="3" creationId="{55001A84-3A36-4927-A44F-2BB39E2B1C33}"/>
          </ac:spMkLst>
        </pc:spChg>
      </pc:sldChg>
      <pc:sldChg chg="ord">
        <pc:chgData name="Ellie " userId="2e7173aac0d4d449" providerId="LiveId" clId="{54F804AA-2191-444D-94AE-8131C6C0A0D3}" dt="2019-08-19T21:03:57.783" v="3"/>
        <pc:sldMkLst>
          <pc:docMk/>
          <pc:sldMk cId="4286972517" sldId="259"/>
        </pc:sldMkLst>
      </pc:sldChg>
      <pc:sldChg chg="addSp modSp add ord modAnim">
        <pc:chgData name="Ellie " userId="2e7173aac0d4d449" providerId="LiveId" clId="{54F804AA-2191-444D-94AE-8131C6C0A0D3}" dt="2019-08-19T21:07:06.393" v="63" actId="1038"/>
        <pc:sldMkLst>
          <pc:docMk/>
          <pc:sldMk cId="3165814184" sldId="260"/>
        </pc:sldMkLst>
        <pc:spChg chg="mod">
          <ac:chgData name="Ellie " userId="2e7173aac0d4d449" providerId="LiveId" clId="{54F804AA-2191-444D-94AE-8131C6C0A0D3}" dt="2019-08-19T21:05:38.145" v="30" actId="6549"/>
          <ac:spMkLst>
            <pc:docMk/>
            <pc:sldMk cId="3165814184" sldId="260"/>
            <ac:spMk id="2" creationId="{DA0CD55F-603C-4D2A-BE44-42317491026A}"/>
          </ac:spMkLst>
        </pc:spChg>
        <pc:spChg chg="mod">
          <ac:chgData name="Ellie " userId="2e7173aac0d4d449" providerId="LiveId" clId="{54F804AA-2191-444D-94AE-8131C6C0A0D3}" dt="2019-08-19T21:06:35.272" v="40" actId="27636"/>
          <ac:spMkLst>
            <pc:docMk/>
            <pc:sldMk cId="3165814184" sldId="260"/>
            <ac:spMk id="3" creationId="{55001A84-3A36-4927-A44F-2BB39E2B1C33}"/>
          </ac:spMkLst>
        </pc:spChg>
        <pc:spChg chg="add mod">
          <ac:chgData name="Ellie " userId="2e7173aac0d4d449" providerId="LiveId" clId="{54F804AA-2191-444D-94AE-8131C6C0A0D3}" dt="2019-08-19T21:07:06.393" v="63" actId="1038"/>
          <ac:spMkLst>
            <pc:docMk/>
            <pc:sldMk cId="3165814184" sldId="260"/>
            <ac:spMk id="5" creationId="{7D0D5D4C-CA1E-47A7-9A3B-C7C596916C81}"/>
          </ac:spMkLst>
        </pc:spChg>
        <pc:spChg chg="add mod">
          <ac:chgData name="Ellie " userId="2e7173aac0d4d449" providerId="LiveId" clId="{54F804AA-2191-444D-94AE-8131C6C0A0D3}" dt="2019-08-19T21:07:06.393" v="63" actId="1038"/>
          <ac:spMkLst>
            <pc:docMk/>
            <pc:sldMk cId="3165814184" sldId="260"/>
            <ac:spMk id="6" creationId="{B3D38A45-1A06-4746-B059-CF821480D1BA}"/>
          </ac:spMkLst>
        </pc:spChg>
        <pc:spChg chg="add mod">
          <ac:chgData name="Ellie " userId="2e7173aac0d4d449" providerId="LiveId" clId="{54F804AA-2191-444D-94AE-8131C6C0A0D3}" dt="2019-08-19T21:07:06.393" v="63" actId="1038"/>
          <ac:spMkLst>
            <pc:docMk/>
            <pc:sldMk cId="3165814184" sldId="260"/>
            <ac:spMk id="7" creationId="{155FDC2E-4CF9-4BBE-B32B-D4226F1C3145}"/>
          </ac:spMkLst>
        </pc:spChg>
        <pc:spChg chg="add mod">
          <ac:chgData name="Ellie " userId="2e7173aac0d4d449" providerId="LiveId" clId="{54F804AA-2191-444D-94AE-8131C6C0A0D3}" dt="2019-08-19T21:07:06.393" v="63" actId="1038"/>
          <ac:spMkLst>
            <pc:docMk/>
            <pc:sldMk cId="3165814184" sldId="260"/>
            <ac:spMk id="8" creationId="{8B0BB4A0-1853-40D9-B63C-D87FCE71BD25}"/>
          </ac:spMkLst>
        </pc:spChg>
      </pc:sldChg>
      <pc:sldChg chg="addSp delSp modSp add modAnim">
        <pc:chgData name="Ellie " userId="2e7173aac0d4d449" providerId="LiveId" clId="{54F804AA-2191-444D-94AE-8131C6C0A0D3}" dt="2019-08-19T21:09:22.080" v="124" actId="1037"/>
        <pc:sldMkLst>
          <pc:docMk/>
          <pc:sldMk cId="694242503" sldId="261"/>
        </pc:sldMkLst>
        <pc:spChg chg="mod">
          <ac:chgData name="Ellie " userId="2e7173aac0d4d449" providerId="LiveId" clId="{54F804AA-2191-444D-94AE-8131C6C0A0D3}" dt="2019-08-19T21:07:31.273" v="68" actId="20577"/>
          <ac:spMkLst>
            <pc:docMk/>
            <pc:sldMk cId="694242503" sldId="261"/>
            <ac:spMk id="2" creationId="{DA0CD55F-603C-4D2A-BE44-42317491026A}"/>
          </ac:spMkLst>
        </pc:spChg>
        <pc:spChg chg="mod">
          <ac:chgData name="Ellie " userId="2e7173aac0d4d449" providerId="LiveId" clId="{54F804AA-2191-444D-94AE-8131C6C0A0D3}" dt="2019-08-19T21:07:52.483" v="72" actId="27636"/>
          <ac:spMkLst>
            <pc:docMk/>
            <pc:sldMk cId="694242503" sldId="261"/>
            <ac:spMk id="3" creationId="{55001A84-3A36-4927-A44F-2BB39E2B1C33}"/>
          </ac:spMkLst>
        </pc:spChg>
        <pc:spChg chg="del">
          <ac:chgData name="Ellie " userId="2e7173aac0d4d449" providerId="LiveId" clId="{54F804AA-2191-444D-94AE-8131C6C0A0D3}" dt="2019-08-19T21:07:55.669" v="73" actId="478"/>
          <ac:spMkLst>
            <pc:docMk/>
            <pc:sldMk cId="694242503" sldId="261"/>
            <ac:spMk id="5" creationId="{7D0D5D4C-CA1E-47A7-9A3B-C7C596916C81}"/>
          </ac:spMkLst>
        </pc:spChg>
        <pc:spChg chg="del">
          <ac:chgData name="Ellie " userId="2e7173aac0d4d449" providerId="LiveId" clId="{54F804AA-2191-444D-94AE-8131C6C0A0D3}" dt="2019-08-19T21:07:55.669" v="73" actId="478"/>
          <ac:spMkLst>
            <pc:docMk/>
            <pc:sldMk cId="694242503" sldId="261"/>
            <ac:spMk id="6" creationId="{B3D38A45-1A06-4746-B059-CF821480D1BA}"/>
          </ac:spMkLst>
        </pc:spChg>
        <pc:spChg chg="del">
          <ac:chgData name="Ellie " userId="2e7173aac0d4d449" providerId="LiveId" clId="{54F804AA-2191-444D-94AE-8131C6C0A0D3}" dt="2019-08-19T21:07:55.669" v="73" actId="478"/>
          <ac:spMkLst>
            <pc:docMk/>
            <pc:sldMk cId="694242503" sldId="261"/>
            <ac:spMk id="7" creationId="{155FDC2E-4CF9-4BBE-B32B-D4226F1C3145}"/>
          </ac:spMkLst>
        </pc:spChg>
        <pc:spChg chg="del">
          <ac:chgData name="Ellie " userId="2e7173aac0d4d449" providerId="LiveId" clId="{54F804AA-2191-444D-94AE-8131C6C0A0D3}" dt="2019-08-19T21:07:55.669" v="73" actId="478"/>
          <ac:spMkLst>
            <pc:docMk/>
            <pc:sldMk cId="694242503" sldId="261"/>
            <ac:spMk id="8" creationId="{8B0BB4A0-1853-40D9-B63C-D87FCE71BD25}"/>
          </ac:spMkLst>
        </pc:spChg>
        <pc:spChg chg="add mod">
          <ac:chgData name="Ellie " userId="2e7173aac0d4d449" providerId="LiveId" clId="{54F804AA-2191-444D-94AE-8131C6C0A0D3}" dt="2019-08-19T21:09:02.422" v="80" actId="1076"/>
          <ac:spMkLst>
            <pc:docMk/>
            <pc:sldMk cId="694242503" sldId="261"/>
            <ac:spMk id="9" creationId="{0BC0AF07-A5CF-4D96-8882-92FBF8AAEE24}"/>
          </ac:spMkLst>
        </pc:spChg>
        <pc:spChg chg="add mod">
          <ac:chgData name="Ellie " userId="2e7173aac0d4d449" providerId="LiveId" clId="{54F804AA-2191-444D-94AE-8131C6C0A0D3}" dt="2019-08-19T21:09:22.080" v="124" actId="1037"/>
          <ac:spMkLst>
            <pc:docMk/>
            <pc:sldMk cId="694242503" sldId="261"/>
            <ac:spMk id="10" creationId="{93CF9FD7-4282-4E3B-8AEA-D1A47F1A3264}"/>
          </ac:spMkLst>
        </pc:spChg>
        <pc:spChg chg="add mod">
          <ac:chgData name="Ellie " userId="2e7173aac0d4d449" providerId="LiveId" clId="{54F804AA-2191-444D-94AE-8131C6C0A0D3}" dt="2019-08-19T21:09:22.080" v="124" actId="1037"/>
          <ac:spMkLst>
            <pc:docMk/>
            <pc:sldMk cId="694242503" sldId="261"/>
            <ac:spMk id="11" creationId="{637BD5BB-34AF-41F1-BC77-2180DF9BCED4}"/>
          </ac:spMkLst>
        </pc:spChg>
      </pc:sldChg>
      <pc:sldChg chg="addSp delSp modSp add delAnim modAnim">
        <pc:chgData name="Ellie " userId="2e7173aac0d4d449" providerId="LiveId" clId="{54F804AA-2191-444D-94AE-8131C6C0A0D3}" dt="2019-08-19T21:14:38.771" v="231" actId="20577"/>
        <pc:sldMkLst>
          <pc:docMk/>
          <pc:sldMk cId="2523096719" sldId="262"/>
        </pc:sldMkLst>
        <pc:spChg chg="mod">
          <ac:chgData name="Ellie " userId="2e7173aac0d4d449" providerId="LiveId" clId="{54F804AA-2191-444D-94AE-8131C6C0A0D3}" dt="2019-08-19T21:09:58.370" v="144" actId="20577"/>
          <ac:spMkLst>
            <pc:docMk/>
            <pc:sldMk cId="2523096719" sldId="262"/>
            <ac:spMk id="2" creationId="{DA0CD55F-603C-4D2A-BE44-42317491026A}"/>
          </ac:spMkLst>
        </pc:spChg>
        <pc:spChg chg="mod">
          <ac:chgData name="Ellie " userId="2e7173aac0d4d449" providerId="LiveId" clId="{54F804AA-2191-444D-94AE-8131C6C0A0D3}" dt="2019-08-19T21:14:38.771" v="231" actId="20577"/>
          <ac:spMkLst>
            <pc:docMk/>
            <pc:sldMk cId="2523096719" sldId="262"/>
            <ac:spMk id="3" creationId="{55001A84-3A36-4927-A44F-2BB39E2B1C33}"/>
          </ac:spMkLst>
        </pc:spChg>
        <pc:spChg chg="add mod">
          <ac:chgData name="Ellie " userId="2e7173aac0d4d449" providerId="LiveId" clId="{54F804AA-2191-444D-94AE-8131C6C0A0D3}" dt="2019-08-19T21:12:49.318" v="195" actId="1076"/>
          <ac:spMkLst>
            <pc:docMk/>
            <pc:sldMk cId="2523096719" sldId="262"/>
            <ac:spMk id="8" creationId="{72116B70-85D6-4F7E-BFFC-A794AC58F773}"/>
          </ac:spMkLst>
        </pc:spChg>
        <pc:spChg chg="add del mod">
          <ac:chgData name="Ellie " userId="2e7173aac0d4d449" providerId="LiveId" clId="{54F804AA-2191-444D-94AE-8131C6C0A0D3}" dt="2019-08-19T21:11:11.716" v="174" actId="478"/>
          <ac:spMkLst>
            <pc:docMk/>
            <pc:sldMk cId="2523096719" sldId="262"/>
            <ac:spMk id="9" creationId="{0BC0AF07-A5CF-4D96-8882-92FBF8AAEE24}"/>
          </ac:spMkLst>
        </pc:spChg>
        <pc:spChg chg="del">
          <ac:chgData name="Ellie " userId="2e7173aac0d4d449" providerId="LiveId" clId="{54F804AA-2191-444D-94AE-8131C6C0A0D3}" dt="2019-08-19T21:11:47.350" v="187" actId="478"/>
          <ac:spMkLst>
            <pc:docMk/>
            <pc:sldMk cId="2523096719" sldId="262"/>
            <ac:spMk id="10" creationId="{93CF9FD7-4282-4E3B-8AEA-D1A47F1A3264}"/>
          </ac:spMkLst>
        </pc:spChg>
        <pc:spChg chg="del">
          <ac:chgData name="Ellie " userId="2e7173aac0d4d449" providerId="LiveId" clId="{54F804AA-2191-444D-94AE-8131C6C0A0D3}" dt="2019-08-19T21:11:49.084" v="188" actId="478"/>
          <ac:spMkLst>
            <pc:docMk/>
            <pc:sldMk cId="2523096719" sldId="262"/>
            <ac:spMk id="11" creationId="{637BD5BB-34AF-41F1-BC77-2180DF9BCED4}"/>
          </ac:spMkLst>
        </pc:spChg>
        <pc:spChg chg="add mod">
          <ac:chgData name="Ellie " userId="2e7173aac0d4d449" providerId="LiveId" clId="{54F804AA-2191-444D-94AE-8131C6C0A0D3}" dt="2019-08-19T21:13:39.545" v="203" actId="1076"/>
          <ac:spMkLst>
            <pc:docMk/>
            <pc:sldMk cId="2523096719" sldId="262"/>
            <ac:spMk id="12" creationId="{00CED95F-8BBF-4F9C-A048-7D7065B68A18}"/>
          </ac:spMkLst>
        </pc:spChg>
      </pc:sldChg>
      <pc:sldChg chg="addSp delSp modSp add delAnim">
        <pc:chgData name="Ellie " userId="2e7173aac0d4d449" providerId="LiveId" clId="{54F804AA-2191-444D-94AE-8131C6C0A0D3}" dt="2019-08-19T21:16:05.890" v="243" actId="1076"/>
        <pc:sldMkLst>
          <pc:docMk/>
          <pc:sldMk cId="1027389628" sldId="263"/>
        </pc:sldMkLst>
        <pc:spChg chg="mod">
          <ac:chgData name="Ellie " userId="2e7173aac0d4d449" providerId="LiveId" clId="{54F804AA-2191-444D-94AE-8131C6C0A0D3}" dt="2019-08-19T21:14:15.826" v="211" actId="20577"/>
          <ac:spMkLst>
            <pc:docMk/>
            <pc:sldMk cId="1027389628" sldId="263"/>
            <ac:spMk id="2" creationId="{DA0CD55F-603C-4D2A-BE44-42317491026A}"/>
          </ac:spMkLst>
        </pc:spChg>
        <pc:spChg chg="mod">
          <ac:chgData name="Ellie " userId="2e7173aac0d4d449" providerId="LiveId" clId="{54F804AA-2191-444D-94AE-8131C6C0A0D3}" dt="2019-08-19T21:15:41.424" v="240"/>
          <ac:spMkLst>
            <pc:docMk/>
            <pc:sldMk cId="1027389628" sldId="263"/>
            <ac:spMk id="3" creationId="{55001A84-3A36-4927-A44F-2BB39E2B1C33}"/>
          </ac:spMkLst>
        </pc:spChg>
        <pc:spChg chg="add mod">
          <ac:chgData name="Ellie " userId="2e7173aac0d4d449" providerId="LiveId" clId="{54F804AA-2191-444D-94AE-8131C6C0A0D3}" dt="2019-08-19T21:16:05.890" v="243" actId="1076"/>
          <ac:spMkLst>
            <pc:docMk/>
            <pc:sldMk cId="1027389628" sldId="263"/>
            <ac:spMk id="7" creationId="{94A050B2-F9D6-496A-A053-1963DB1E05AC}"/>
          </ac:spMkLst>
        </pc:spChg>
        <pc:spChg chg="del">
          <ac:chgData name="Ellie " userId="2e7173aac0d4d449" providerId="LiveId" clId="{54F804AA-2191-444D-94AE-8131C6C0A0D3}" dt="2019-08-19T21:15:46.455" v="241" actId="478"/>
          <ac:spMkLst>
            <pc:docMk/>
            <pc:sldMk cId="1027389628" sldId="263"/>
            <ac:spMk id="8" creationId="{72116B70-85D6-4F7E-BFFC-A794AC58F773}"/>
          </ac:spMkLst>
        </pc:spChg>
      </pc:sldChg>
      <pc:sldChg chg="addSp delSp modSp add modAnim">
        <pc:chgData name="Ellie " userId="2e7173aac0d4d449" providerId="LiveId" clId="{54F804AA-2191-444D-94AE-8131C6C0A0D3}" dt="2019-08-19T21:17:46.443" v="260" actId="1076"/>
        <pc:sldMkLst>
          <pc:docMk/>
          <pc:sldMk cId="265237843" sldId="264"/>
        </pc:sldMkLst>
        <pc:spChg chg="mod">
          <ac:chgData name="Ellie " userId="2e7173aac0d4d449" providerId="LiveId" clId="{54F804AA-2191-444D-94AE-8131C6C0A0D3}" dt="2019-08-19T21:16:21.248" v="249" actId="20577"/>
          <ac:spMkLst>
            <pc:docMk/>
            <pc:sldMk cId="265237843" sldId="264"/>
            <ac:spMk id="2" creationId="{DA0CD55F-603C-4D2A-BE44-42317491026A}"/>
          </ac:spMkLst>
        </pc:spChg>
        <pc:spChg chg="mod">
          <ac:chgData name="Ellie " userId="2e7173aac0d4d449" providerId="LiveId" clId="{54F804AA-2191-444D-94AE-8131C6C0A0D3}" dt="2019-08-19T21:17:33.099" v="258" actId="1076"/>
          <ac:spMkLst>
            <pc:docMk/>
            <pc:sldMk cId="265237843" sldId="264"/>
            <ac:spMk id="3" creationId="{55001A84-3A36-4927-A44F-2BB39E2B1C33}"/>
          </ac:spMkLst>
        </pc:spChg>
        <pc:spChg chg="del">
          <ac:chgData name="Ellie " userId="2e7173aac0d4d449" providerId="LiveId" clId="{54F804AA-2191-444D-94AE-8131C6C0A0D3}" dt="2019-08-19T21:17:12.442" v="255" actId="478"/>
          <ac:spMkLst>
            <pc:docMk/>
            <pc:sldMk cId="265237843" sldId="264"/>
            <ac:spMk id="7" creationId="{94A050B2-F9D6-496A-A053-1963DB1E05AC}"/>
          </ac:spMkLst>
        </pc:spChg>
        <pc:spChg chg="add mod">
          <ac:chgData name="Ellie " userId="2e7173aac0d4d449" providerId="LiveId" clId="{54F804AA-2191-444D-94AE-8131C6C0A0D3}" dt="2019-08-19T21:17:21.846" v="257" actId="1076"/>
          <ac:spMkLst>
            <pc:docMk/>
            <pc:sldMk cId="265237843" sldId="264"/>
            <ac:spMk id="8" creationId="{63318C74-1443-4228-8EDB-2637ECFD6303}"/>
          </ac:spMkLst>
        </pc:spChg>
        <pc:spChg chg="add mod">
          <ac:chgData name="Ellie " userId="2e7173aac0d4d449" providerId="LiveId" clId="{54F804AA-2191-444D-94AE-8131C6C0A0D3}" dt="2019-08-19T21:17:46.443" v="260" actId="1076"/>
          <ac:spMkLst>
            <pc:docMk/>
            <pc:sldMk cId="265237843" sldId="264"/>
            <ac:spMk id="9" creationId="{5765656E-1BD9-4CC3-911D-B3196E33F25F}"/>
          </ac:spMkLst>
        </pc:spChg>
      </pc:sldChg>
      <pc:sldChg chg="addSp delSp modSp add delAnim modAnim">
        <pc:chgData name="Ellie " userId="2e7173aac0d4d449" providerId="LiveId" clId="{54F804AA-2191-444D-94AE-8131C6C0A0D3}" dt="2019-08-19T21:20:41.374" v="299" actId="1036"/>
        <pc:sldMkLst>
          <pc:docMk/>
          <pc:sldMk cId="567937674" sldId="265"/>
        </pc:sldMkLst>
        <pc:spChg chg="mod">
          <ac:chgData name="Ellie " userId="2e7173aac0d4d449" providerId="LiveId" clId="{54F804AA-2191-444D-94AE-8131C6C0A0D3}" dt="2019-08-19T21:18:13.151" v="275" actId="20577"/>
          <ac:spMkLst>
            <pc:docMk/>
            <pc:sldMk cId="567937674" sldId="265"/>
            <ac:spMk id="2" creationId="{DA0CD55F-603C-4D2A-BE44-42317491026A}"/>
          </ac:spMkLst>
        </pc:spChg>
        <pc:spChg chg="mod">
          <ac:chgData name="Ellie " userId="2e7173aac0d4d449" providerId="LiveId" clId="{54F804AA-2191-444D-94AE-8131C6C0A0D3}" dt="2019-08-19T21:19:18.997" v="287" actId="27636"/>
          <ac:spMkLst>
            <pc:docMk/>
            <pc:sldMk cId="567937674" sldId="265"/>
            <ac:spMk id="3" creationId="{55001A84-3A36-4927-A44F-2BB39E2B1C33}"/>
          </ac:spMkLst>
        </pc:spChg>
        <pc:spChg chg="del">
          <ac:chgData name="Ellie " userId="2e7173aac0d4d449" providerId="LiveId" clId="{54F804AA-2191-444D-94AE-8131C6C0A0D3}" dt="2019-08-19T21:19:09.015" v="284" actId="478"/>
          <ac:spMkLst>
            <pc:docMk/>
            <pc:sldMk cId="567937674" sldId="265"/>
            <ac:spMk id="8" creationId="{63318C74-1443-4228-8EDB-2637ECFD6303}"/>
          </ac:spMkLst>
        </pc:spChg>
        <pc:spChg chg="del">
          <ac:chgData name="Ellie " userId="2e7173aac0d4d449" providerId="LiveId" clId="{54F804AA-2191-444D-94AE-8131C6C0A0D3}" dt="2019-08-19T21:19:10.792" v="285" actId="478"/>
          <ac:spMkLst>
            <pc:docMk/>
            <pc:sldMk cId="567937674" sldId="265"/>
            <ac:spMk id="9" creationId="{5765656E-1BD9-4CC3-911D-B3196E33F25F}"/>
          </ac:spMkLst>
        </pc:spChg>
        <pc:spChg chg="add mod">
          <ac:chgData name="Ellie " userId="2e7173aac0d4d449" providerId="LiveId" clId="{54F804AA-2191-444D-94AE-8131C6C0A0D3}" dt="2019-08-19T21:19:40.169" v="289" actId="1076"/>
          <ac:spMkLst>
            <pc:docMk/>
            <pc:sldMk cId="567937674" sldId="265"/>
            <ac:spMk id="10" creationId="{22DC86CB-FAE9-46A3-BF8D-47B70546E6B2}"/>
          </ac:spMkLst>
        </pc:spChg>
        <pc:spChg chg="add mod">
          <ac:chgData name="Ellie " userId="2e7173aac0d4d449" providerId="LiveId" clId="{54F804AA-2191-444D-94AE-8131C6C0A0D3}" dt="2019-08-19T21:20:00.244" v="291" actId="1076"/>
          <ac:spMkLst>
            <pc:docMk/>
            <pc:sldMk cId="567937674" sldId="265"/>
            <ac:spMk id="11" creationId="{12F586D3-CD9C-474A-8149-100988E6B693}"/>
          </ac:spMkLst>
        </pc:spChg>
        <pc:spChg chg="del">
          <ac:chgData name="Ellie " userId="2e7173aac0d4d449" providerId="LiveId" clId="{54F804AA-2191-444D-94AE-8131C6C0A0D3}" dt="2019-08-19T21:18:59.608" v="282" actId="478"/>
          <ac:spMkLst>
            <pc:docMk/>
            <pc:sldMk cId="567937674" sldId="265"/>
            <ac:spMk id="12" creationId="{00CED95F-8BBF-4F9C-A048-7D7065B68A18}"/>
          </ac:spMkLst>
        </pc:spChg>
        <pc:spChg chg="add mod">
          <ac:chgData name="Ellie " userId="2e7173aac0d4d449" providerId="LiveId" clId="{54F804AA-2191-444D-94AE-8131C6C0A0D3}" dt="2019-08-19T21:20:16.953" v="293" actId="1076"/>
          <ac:spMkLst>
            <pc:docMk/>
            <pc:sldMk cId="567937674" sldId="265"/>
            <ac:spMk id="13" creationId="{0C9F6535-F91E-469F-91E0-E60754431AAB}"/>
          </ac:spMkLst>
        </pc:spChg>
        <pc:spChg chg="add mod">
          <ac:chgData name="Ellie " userId="2e7173aac0d4d449" providerId="LiveId" clId="{54F804AA-2191-444D-94AE-8131C6C0A0D3}" dt="2019-08-19T21:20:41.374" v="299" actId="1036"/>
          <ac:spMkLst>
            <pc:docMk/>
            <pc:sldMk cId="567937674" sldId="265"/>
            <ac:spMk id="14" creationId="{51DA4D87-ED00-49F0-857F-00965B5E0199}"/>
          </ac:spMkLst>
        </pc:spChg>
      </pc:sldChg>
      <pc:sldChg chg="addSp delSp modSp add delAnim modAnim">
        <pc:chgData name="Ellie " userId="2e7173aac0d4d449" providerId="LiveId" clId="{54F804AA-2191-444D-94AE-8131C6C0A0D3}" dt="2019-08-19T21:21:56.978" v="310" actId="1076"/>
        <pc:sldMkLst>
          <pc:docMk/>
          <pc:sldMk cId="3126147523" sldId="266"/>
        </pc:sldMkLst>
        <pc:spChg chg="mod">
          <ac:chgData name="Ellie " userId="2e7173aac0d4d449" providerId="LiveId" clId="{54F804AA-2191-444D-94AE-8131C6C0A0D3}" dt="2019-08-19T21:21:18.290" v="302"/>
          <ac:spMkLst>
            <pc:docMk/>
            <pc:sldMk cId="3126147523" sldId="266"/>
            <ac:spMk id="2" creationId="{DA0CD55F-603C-4D2A-BE44-42317491026A}"/>
          </ac:spMkLst>
        </pc:spChg>
        <pc:spChg chg="mod">
          <ac:chgData name="Ellie " userId="2e7173aac0d4d449" providerId="LiveId" clId="{54F804AA-2191-444D-94AE-8131C6C0A0D3}" dt="2019-08-19T21:21:32.515" v="304" actId="27636"/>
          <ac:spMkLst>
            <pc:docMk/>
            <pc:sldMk cId="3126147523" sldId="266"/>
            <ac:spMk id="3" creationId="{55001A84-3A36-4927-A44F-2BB39E2B1C33}"/>
          </ac:spMkLst>
        </pc:spChg>
        <pc:spChg chg="add mod">
          <ac:chgData name="Ellie " userId="2e7173aac0d4d449" providerId="LiveId" clId="{54F804AA-2191-444D-94AE-8131C6C0A0D3}" dt="2019-08-19T21:21:56.978" v="310" actId="1076"/>
          <ac:spMkLst>
            <pc:docMk/>
            <pc:sldMk cId="3126147523" sldId="266"/>
            <ac:spMk id="9" creationId="{9CB30111-E08C-405C-9510-3EB2F7747FB4}"/>
          </ac:spMkLst>
        </pc:spChg>
        <pc:spChg chg="del">
          <ac:chgData name="Ellie " userId="2e7173aac0d4d449" providerId="LiveId" clId="{54F804AA-2191-444D-94AE-8131C6C0A0D3}" dt="2019-08-19T21:21:37.595" v="305" actId="478"/>
          <ac:spMkLst>
            <pc:docMk/>
            <pc:sldMk cId="3126147523" sldId="266"/>
            <ac:spMk id="10" creationId="{22DC86CB-FAE9-46A3-BF8D-47B70546E6B2}"/>
          </ac:spMkLst>
        </pc:spChg>
        <pc:spChg chg="del">
          <ac:chgData name="Ellie " userId="2e7173aac0d4d449" providerId="LiveId" clId="{54F804AA-2191-444D-94AE-8131C6C0A0D3}" dt="2019-08-19T21:21:39.631" v="306" actId="478"/>
          <ac:spMkLst>
            <pc:docMk/>
            <pc:sldMk cId="3126147523" sldId="266"/>
            <ac:spMk id="11" creationId="{12F586D3-CD9C-474A-8149-100988E6B693}"/>
          </ac:spMkLst>
        </pc:spChg>
        <pc:spChg chg="del">
          <ac:chgData name="Ellie " userId="2e7173aac0d4d449" providerId="LiveId" clId="{54F804AA-2191-444D-94AE-8131C6C0A0D3}" dt="2019-08-19T21:21:43.636" v="308" actId="478"/>
          <ac:spMkLst>
            <pc:docMk/>
            <pc:sldMk cId="3126147523" sldId="266"/>
            <ac:spMk id="13" creationId="{0C9F6535-F91E-469F-91E0-E60754431AAB}"/>
          </ac:spMkLst>
        </pc:spChg>
        <pc:spChg chg="del">
          <ac:chgData name="Ellie " userId="2e7173aac0d4d449" providerId="LiveId" clId="{54F804AA-2191-444D-94AE-8131C6C0A0D3}" dt="2019-08-19T21:21:41.648" v="307" actId="478"/>
          <ac:spMkLst>
            <pc:docMk/>
            <pc:sldMk cId="3126147523" sldId="266"/>
            <ac:spMk id="14" creationId="{51DA4D87-ED00-49F0-857F-00965B5E0199}"/>
          </ac:spMkLst>
        </pc:spChg>
      </pc:sldChg>
      <pc:sldChg chg="modSp">
        <pc:chgData name="Ellie " userId="2e7173aac0d4d449" providerId="LiveId" clId="{54F804AA-2191-444D-94AE-8131C6C0A0D3}" dt="2019-08-19T21:38:50.279" v="512" actId="20577"/>
        <pc:sldMkLst>
          <pc:docMk/>
          <pc:sldMk cId="2842397445" sldId="267"/>
        </pc:sldMkLst>
        <pc:spChg chg="mod">
          <ac:chgData name="Ellie " userId="2e7173aac0d4d449" providerId="LiveId" clId="{54F804AA-2191-444D-94AE-8131C6C0A0D3}" dt="2019-08-19T21:38:50.279" v="512" actId="20577"/>
          <ac:spMkLst>
            <pc:docMk/>
            <pc:sldMk cId="2842397445" sldId="267"/>
            <ac:spMk id="7" creationId="{72F861AD-D2B0-4ECF-9774-06237EC7BB74}"/>
          </ac:spMkLst>
        </pc:spChg>
      </pc:sldChg>
    </pc:docChg>
  </pc:docChgLst>
  <pc:docChgLst>
    <pc:chgData name="Ellie Small" userId="2e7173aac0d4d449" providerId="LiveId" clId="{D15E96F4-1F35-49B8-A06D-D329FC96345C}"/>
    <pc:docChg chg="undo redo custSel addSld delSld modSld sldOrd">
      <pc:chgData name="Ellie Small" userId="2e7173aac0d4d449" providerId="LiveId" clId="{D15E96F4-1F35-49B8-A06D-D329FC96345C}" dt="2019-08-19T04:24:41.490" v="557" actId="20577"/>
      <pc:docMkLst>
        <pc:docMk/>
      </pc:docMkLst>
      <pc:sldChg chg="modSp">
        <pc:chgData name="Ellie Small" userId="2e7173aac0d4d449" providerId="LiveId" clId="{D15E96F4-1F35-49B8-A06D-D329FC96345C}" dt="2019-08-19T02:48:47.427" v="38" actId="5793"/>
        <pc:sldMkLst>
          <pc:docMk/>
          <pc:sldMk cId="4269857569" sldId="256"/>
        </pc:sldMkLst>
        <pc:spChg chg="mod">
          <ac:chgData name="Ellie Small" userId="2e7173aac0d4d449" providerId="LiveId" clId="{D15E96F4-1F35-49B8-A06D-D329FC96345C}" dt="2019-08-19T02:48:39.566" v="34" actId="20577"/>
          <ac:spMkLst>
            <pc:docMk/>
            <pc:sldMk cId="4269857569" sldId="256"/>
            <ac:spMk id="2" creationId="{00000000-0000-0000-0000-000000000000}"/>
          </ac:spMkLst>
        </pc:spChg>
        <pc:spChg chg="mod">
          <ac:chgData name="Ellie Small" userId="2e7173aac0d4d449" providerId="LiveId" clId="{D15E96F4-1F35-49B8-A06D-D329FC96345C}" dt="2019-08-19T02:48:47.427" v="38" actId="5793"/>
          <ac:spMkLst>
            <pc:docMk/>
            <pc:sldMk cId="4269857569" sldId="256"/>
            <ac:spMk id="3" creationId="{00000000-0000-0000-0000-000000000000}"/>
          </ac:spMkLst>
        </pc:spChg>
      </pc:sldChg>
      <pc:sldChg chg="modSp add">
        <pc:chgData name="Ellie Small" userId="2e7173aac0d4d449" providerId="LiveId" clId="{D15E96F4-1F35-49B8-A06D-D329FC96345C}" dt="2019-08-19T03:03:19.925" v="260" actId="179"/>
        <pc:sldMkLst>
          <pc:docMk/>
          <pc:sldMk cId="739183143" sldId="257"/>
        </pc:sldMkLst>
        <pc:spChg chg="mod">
          <ac:chgData name="Ellie Small" userId="2e7173aac0d4d449" providerId="LiveId" clId="{D15E96F4-1F35-49B8-A06D-D329FC96345C}" dt="2019-08-19T03:01:57.238" v="254" actId="255"/>
          <ac:spMkLst>
            <pc:docMk/>
            <pc:sldMk cId="739183143" sldId="257"/>
            <ac:spMk id="2" creationId="{DA0CD55F-603C-4D2A-BE44-42317491026A}"/>
          </ac:spMkLst>
        </pc:spChg>
        <pc:spChg chg="mod">
          <ac:chgData name="Ellie Small" userId="2e7173aac0d4d449" providerId="LiveId" clId="{D15E96F4-1F35-49B8-A06D-D329FC96345C}" dt="2019-08-19T03:03:19.925" v="260" actId="179"/>
          <ac:spMkLst>
            <pc:docMk/>
            <pc:sldMk cId="739183143" sldId="257"/>
            <ac:spMk id="3" creationId="{55001A84-3A36-4927-A44F-2BB39E2B1C33}"/>
          </ac:spMkLst>
        </pc:spChg>
      </pc:sldChg>
      <pc:sldChg chg="modSp add">
        <pc:chgData name="Ellie Small" userId="2e7173aac0d4d449" providerId="LiveId" clId="{D15E96F4-1F35-49B8-A06D-D329FC96345C}" dt="2019-08-19T04:21:12.999" v="445" actId="27636"/>
        <pc:sldMkLst>
          <pc:docMk/>
          <pc:sldMk cId="671577576" sldId="258"/>
        </pc:sldMkLst>
        <pc:spChg chg="mod">
          <ac:chgData name="Ellie Small" userId="2e7173aac0d4d449" providerId="LiveId" clId="{D15E96F4-1F35-49B8-A06D-D329FC96345C}" dt="2019-08-19T03:05:46.183" v="267" actId="255"/>
          <ac:spMkLst>
            <pc:docMk/>
            <pc:sldMk cId="671577576" sldId="258"/>
            <ac:spMk id="2" creationId="{DA0CD55F-603C-4D2A-BE44-42317491026A}"/>
          </ac:spMkLst>
        </pc:spChg>
        <pc:spChg chg="mod">
          <ac:chgData name="Ellie Small" userId="2e7173aac0d4d449" providerId="LiveId" clId="{D15E96F4-1F35-49B8-A06D-D329FC96345C}" dt="2019-08-19T04:21:12.999" v="445" actId="27636"/>
          <ac:spMkLst>
            <pc:docMk/>
            <pc:sldMk cId="671577576" sldId="258"/>
            <ac:spMk id="3" creationId="{55001A84-3A36-4927-A44F-2BB39E2B1C33}"/>
          </ac:spMkLst>
        </pc:spChg>
      </pc:sldChg>
      <pc:sldChg chg="add del">
        <pc:chgData name="Ellie Small" userId="2e7173aac0d4d449" providerId="LiveId" clId="{D15E96F4-1F35-49B8-A06D-D329FC96345C}" dt="2019-08-19T02:49:47.187" v="143" actId="2696"/>
        <pc:sldMkLst>
          <pc:docMk/>
          <pc:sldMk cId="4286972517" sldId="259"/>
        </pc:sldMkLst>
        <pc:spChg chg="mod">
          <ac:chgData name="Ellie Small" userId="2e7173aac0d4d449" providerId="LiveId" clId="{D15E96F4-1F35-49B8-A06D-D329FC96345C}" dt="2019-08-19T04:23:04.119" v="484" actId="20577"/>
          <ac:spMkLst>
            <pc:docMk/>
            <pc:sldMk cId="4286972517" sldId="259"/>
            <ac:spMk id="2" creationId="{DA0CD55F-603C-4D2A-BE44-42317491026A}"/>
          </ac:spMkLst>
        </pc:spChg>
        <pc:spChg chg="del mod">
          <ac:chgData name="Ellie Small" userId="2e7173aac0d4d449" providerId="LiveId" clId="{D15E96F4-1F35-49B8-A06D-D329FC96345C}" dt="2019-08-19T04:24:01.598" v="504" actId="478"/>
          <ac:spMkLst>
            <pc:docMk/>
            <pc:sldMk cId="4286972517" sldId="259"/>
            <ac:spMk id="3" creationId="{55001A84-3A36-4927-A44F-2BB39E2B1C33}"/>
          </ac:spMkLst>
        </pc:spChg>
        <pc:spChg chg="add mod">
          <ac:chgData name="Ellie Small" userId="2e7173aac0d4d449" providerId="LiveId" clId="{D15E96F4-1F35-49B8-A06D-D329FC96345C}" dt="2019-08-19T04:24:16.007" v="548" actId="1037"/>
          <ac:spMkLst>
            <pc:docMk/>
            <pc:sldMk cId="4286972517" sldId="259"/>
            <ac:spMk id="6" creationId="{E9F6A56C-E510-4C36-93F3-E1EC44736369}"/>
          </ac:spMkLst>
        </pc:spChg>
        <pc:spChg chg="add mod">
          <ac:chgData name="Ellie Small" userId="2e7173aac0d4d449" providerId="LiveId" clId="{D15E96F4-1F35-49B8-A06D-D329FC96345C}" dt="2019-08-19T04:24:16.007" v="548" actId="1037"/>
          <ac:spMkLst>
            <pc:docMk/>
            <pc:sldMk cId="4286972517" sldId="259"/>
            <ac:spMk id="7" creationId="{92FD99CA-BF92-4ED2-A4F7-5646B0B7BE8B}"/>
          </ac:spMkLst>
        </pc:spChg>
        <pc:graphicFrameChg chg="add mod modGraphic">
          <ac:chgData name="Ellie Small" userId="2e7173aac0d4d449" providerId="LiveId" clId="{D15E96F4-1F35-49B8-A06D-D329FC96345C}" dt="2019-08-19T04:24:41.490" v="557" actId="20577"/>
          <ac:graphicFrameMkLst>
            <pc:docMk/>
            <pc:sldMk cId="4286972517" sldId="259"/>
            <ac:graphicFrameMk id="5" creationId="{9E278158-70D9-4777-9839-2FDE4A1513F1}"/>
          </ac:graphicFrameMkLst>
        </pc:graphicFrameChg>
      </pc:sldChg>
      <pc:sldChg chg="add del">
        <pc:chgData name="Ellie Small" userId="2e7173aac0d4d449" providerId="LiveId" clId="{D15E96F4-1F35-49B8-A06D-D329FC96345C}" dt="2019-08-19T02:49:47.312" v="148" actId="2696"/>
        <pc:sldMkLst>
          <pc:docMk/>
          <pc:sldMk cId="1027389628" sldId="263"/>
        </pc:sldMkLst>
      </pc:sldChg>
      <pc:sldChg chg="add del">
        <pc:chgData name="Ellie Small" userId="2e7173aac0d4d449" providerId="LiveId" clId="{D15E96F4-1F35-49B8-A06D-D329FC96345C}" dt="2019-08-19T02:49:47.187" v="144" actId="2696"/>
        <pc:sldMkLst>
          <pc:docMk/>
          <pc:sldMk cId="3126147523" sldId="266"/>
        </pc:sldMkLst>
      </pc:sldChg>
    </pc:docChg>
  </pc:docChgLst>
  <pc:docChgLst>
    <pc:chgData name="Ellie Small" userId="2e7173aac0d4d449" providerId="LiveId" clId="{9EEB5E55-4701-4726-9D64-5353B7870A4B}"/>
    <pc:docChg chg="undo redo custSel addSld delSld modSld sldOrd">
      <pc:chgData name="Ellie Small" userId="2e7173aac0d4d449" providerId="LiveId" clId="{9EEB5E55-4701-4726-9D64-5353B7870A4B}" dt="2020-08-07T07:05:31.830" v="4888" actId="20577"/>
      <pc:docMkLst>
        <pc:docMk/>
      </pc:docMkLst>
      <pc:sldChg chg="modSp mod">
        <pc:chgData name="Ellie Small" userId="2e7173aac0d4d449" providerId="LiveId" clId="{9EEB5E55-4701-4726-9D64-5353B7870A4B}" dt="2020-08-05T02:23:56.355" v="54" actId="20577"/>
        <pc:sldMkLst>
          <pc:docMk/>
          <pc:sldMk cId="4269857569" sldId="256"/>
        </pc:sldMkLst>
        <pc:spChg chg="mod">
          <ac:chgData name="Ellie Small" userId="2e7173aac0d4d449" providerId="LiveId" clId="{9EEB5E55-4701-4726-9D64-5353B7870A4B}" dt="2020-08-05T02:23:56.355" v="54" actId="20577"/>
          <ac:spMkLst>
            <pc:docMk/>
            <pc:sldMk cId="4269857569" sldId="256"/>
            <ac:spMk id="2" creationId="{00000000-0000-0000-0000-000000000000}"/>
          </ac:spMkLst>
        </pc:spChg>
      </pc:sldChg>
      <pc:sldChg chg="modSp del mod">
        <pc:chgData name="Ellie Small" userId="2e7173aac0d4d449" providerId="LiveId" clId="{9EEB5E55-4701-4726-9D64-5353B7870A4B}" dt="2020-08-05T02:26:51.569" v="73" actId="47"/>
        <pc:sldMkLst>
          <pc:docMk/>
          <pc:sldMk cId="739183143" sldId="257"/>
        </pc:sldMkLst>
        <pc:spChg chg="mod">
          <ac:chgData name="Ellie Small" userId="2e7173aac0d4d449" providerId="LiveId" clId="{9EEB5E55-4701-4726-9D64-5353B7870A4B}" dt="2020-08-05T02:26:47.941" v="72" actId="20577"/>
          <ac:spMkLst>
            <pc:docMk/>
            <pc:sldMk cId="739183143" sldId="257"/>
            <ac:spMk id="2" creationId="{DA0CD55F-603C-4D2A-BE44-42317491026A}"/>
          </ac:spMkLst>
        </pc:spChg>
      </pc:sldChg>
      <pc:sldChg chg="del">
        <pc:chgData name="Ellie Small" userId="2e7173aac0d4d449" providerId="LiveId" clId="{9EEB5E55-4701-4726-9D64-5353B7870A4B}" dt="2020-08-05T02:26:52.955" v="74" actId="47"/>
        <pc:sldMkLst>
          <pc:docMk/>
          <pc:sldMk cId="671577576" sldId="258"/>
        </pc:sldMkLst>
      </pc:sldChg>
      <pc:sldChg chg="del">
        <pc:chgData name="Ellie Small" userId="2e7173aac0d4d449" providerId="LiveId" clId="{9EEB5E55-4701-4726-9D64-5353B7870A4B}" dt="2020-08-05T02:26:55.311" v="75" actId="47"/>
        <pc:sldMkLst>
          <pc:docMk/>
          <pc:sldMk cId="4286972517" sldId="259"/>
        </pc:sldMkLst>
      </pc:sldChg>
      <pc:sldChg chg="delSp modSp mod modAnim">
        <pc:chgData name="Ellie Small" userId="2e7173aac0d4d449" providerId="LiveId" clId="{9EEB5E55-4701-4726-9D64-5353B7870A4B}" dt="2020-08-05T06:50:35.616" v="4316"/>
        <pc:sldMkLst>
          <pc:docMk/>
          <pc:sldMk cId="3165814184" sldId="260"/>
        </pc:sldMkLst>
        <pc:spChg chg="mod">
          <ac:chgData name="Ellie Small" userId="2e7173aac0d4d449" providerId="LiveId" clId="{9EEB5E55-4701-4726-9D64-5353B7870A4B}" dt="2020-08-05T03:15:52.385" v="1528" actId="1076"/>
          <ac:spMkLst>
            <pc:docMk/>
            <pc:sldMk cId="3165814184" sldId="260"/>
            <ac:spMk id="2" creationId="{DA0CD55F-603C-4D2A-BE44-42317491026A}"/>
          </ac:spMkLst>
        </pc:spChg>
        <pc:spChg chg="mod">
          <ac:chgData name="Ellie Small" userId="2e7173aac0d4d449" providerId="LiveId" clId="{9EEB5E55-4701-4726-9D64-5353B7870A4B}" dt="2020-08-05T06:32:14.448" v="4190" actId="20577"/>
          <ac:spMkLst>
            <pc:docMk/>
            <pc:sldMk cId="3165814184" sldId="260"/>
            <ac:spMk id="3" creationId="{55001A84-3A36-4927-A44F-2BB39E2B1C33}"/>
          </ac:spMkLst>
        </pc:spChg>
        <pc:spChg chg="del">
          <ac:chgData name="Ellie Small" userId="2e7173aac0d4d449" providerId="LiveId" clId="{9EEB5E55-4701-4726-9D64-5353B7870A4B}" dt="2020-08-05T02:29:37.718" v="170" actId="478"/>
          <ac:spMkLst>
            <pc:docMk/>
            <pc:sldMk cId="3165814184" sldId="260"/>
            <ac:spMk id="5" creationId="{7D0D5D4C-CA1E-47A7-9A3B-C7C596916C81}"/>
          </ac:spMkLst>
        </pc:spChg>
        <pc:spChg chg="del">
          <ac:chgData name="Ellie Small" userId="2e7173aac0d4d449" providerId="LiveId" clId="{9EEB5E55-4701-4726-9D64-5353B7870A4B}" dt="2020-08-05T02:29:39.537" v="171" actId="478"/>
          <ac:spMkLst>
            <pc:docMk/>
            <pc:sldMk cId="3165814184" sldId="260"/>
            <ac:spMk id="6" creationId="{B3D38A45-1A06-4746-B059-CF821480D1BA}"/>
          </ac:spMkLst>
        </pc:spChg>
        <pc:spChg chg="del">
          <ac:chgData name="Ellie Small" userId="2e7173aac0d4d449" providerId="LiveId" clId="{9EEB5E55-4701-4726-9D64-5353B7870A4B}" dt="2020-08-05T02:29:40.929" v="172" actId="478"/>
          <ac:spMkLst>
            <pc:docMk/>
            <pc:sldMk cId="3165814184" sldId="260"/>
            <ac:spMk id="7" creationId="{155FDC2E-4CF9-4BBE-B32B-D4226F1C3145}"/>
          </ac:spMkLst>
        </pc:spChg>
        <pc:spChg chg="del">
          <ac:chgData name="Ellie Small" userId="2e7173aac0d4d449" providerId="LiveId" clId="{9EEB5E55-4701-4726-9D64-5353B7870A4B}" dt="2020-08-05T02:29:42.505" v="173" actId="478"/>
          <ac:spMkLst>
            <pc:docMk/>
            <pc:sldMk cId="3165814184" sldId="260"/>
            <ac:spMk id="8" creationId="{8B0BB4A0-1853-40D9-B63C-D87FCE71BD25}"/>
          </ac:spMkLst>
        </pc:spChg>
      </pc:sldChg>
      <pc:sldChg chg="del">
        <pc:chgData name="Ellie Small" userId="2e7173aac0d4d449" providerId="LiveId" clId="{9EEB5E55-4701-4726-9D64-5353B7870A4B}" dt="2020-08-05T02:45:00.951" v="828" actId="47"/>
        <pc:sldMkLst>
          <pc:docMk/>
          <pc:sldMk cId="694242503" sldId="261"/>
        </pc:sldMkLst>
      </pc:sldChg>
      <pc:sldChg chg="del">
        <pc:chgData name="Ellie Small" userId="2e7173aac0d4d449" providerId="LiveId" clId="{9EEB5E55-4701-4726-9D64-5353B7870A4B}" dt="2020-08-05T02:45:00.951" v="828" actId="47"/>
        <pc:sldMkLst>
          <pc:docMk/>
          <pc:sldMk cId="2523096719" sldId="262"/>
        </pc:sldMkLst>
      </pc:sldChg>
      <pc:sldChg chg="del">
        <pc:chgData name="Ellie Small" userId="2e7173aac0d4d449" providerId="LiveId" clId="{9EEB5E55-4701-4726-9D64-5353B7870A4B}" dt="2020-08-05T02:45:00.951" v="828" actId="47"/>
        <pc:sldMkLst>
          <pc:docMk/>
          <pc:sldMk cId="1027389628" sldId="263"/>
        </pc:sldMkLst>
      </pc:sldChg>
      <pc:sldChg chg="del">
        <pc:chgData name="Ellie Small" userId="2e7173aac0d4d449" providerId="LiveId" clId="{9EEB5E55-4701-4726-9D64-5353B7870A4B}" dt="2020-08-05T02:45:00.951" v="828" actId="47"/>
        <pc:sldMkLst>
          <pc:docMk/>
          <pc:sldMk cId="265237843" sldId="264"/>
        </pc:sldMkLst>
      </pc:sldChg>
      <pc:sldChg chg="del">
        <pc:chgData name="Ellie Small" userId="2e7173aac0d4d449" providerId="LiveId" clId="{9EEB5E55-4701-4726-9D64-5353B7870A4B}" dt="2020-08-05T02:45:00.951" v="828" actId="47"/>
        <pc:sldMkLst>
          <pc:docMk/>
          <pc:sldMk cId="567937674" sldId="265"/>
        </pc:sldMkLst>
      </pc:sldChg>
      <pc:sldChg chg="modSp mod modAnim">
        <pc:chgData name="Ellie Small" userId="2e7173aac0d4d449" providerId="LiveId" clId="{9EEB5E55-4701-4726-9D64-5353B7870A4B}" dt="2020-08-07T07:05:31.830" v="4888" actId="20577"/>
        <pc:sldMkLst>
          <pc:docMk/>
          <pc:sldMk cId="3126147523" sldId="266"/>
        </pc:sldMkLst>
        <pc:spChg chg="mod">
          <ac:chgData name="Ellie Small" userId="2e7173aac0d4d449" providerId="LiveId" clId="{9EEB5E55-4701-4726-9D64-5353B7870A4B}" dt="2020-08-07T07:05:31.830" v="4888" actId="20577"/>
          <ac:spMkLst>
            <pc:docMk/>
            <pc:sldMk cId="3126147523" sldId="266"/>
            <ac:spMk id="3" creationId="{55001A84-3A36-4927-A44F-2BB39E2B1C33}"/>
          </ac:spMkLst>
        </pc:spChg>
      </pc:sldChg>
      <pc:sldChg chg="modSp mod modAnim">
        <pc:chgData name="Ellie Small" userId="2e7173aac0d4d449" providerId="LiveId" clId="{9EEB5E55-4701-4726-9D64-5353B7870A4B}" dt="2020-08-06T02:20:33.151" v="4743" actId="20577"/>
        <pc:sldMkLst>
          <pc:docMk/>
          <pc:sldMk cId="2842397445" sldId="267"/>
        </pc:sldMkLst>
        <pc:spChg chg="mod">
          <ac:chgData name="Ellie Small" userId="2e7173aac0d4d449" providerId="LiveId" clId="{9EEB5E55-4701-4726-9D64-5353B7870A4B}" dt="2020-08-06T02:20:33.151" v="4743" actId="20577"/>
          <ac:spMkLst>
            <pc:docMk/>
            <pc:sldMk cId="2842397445" sldId="267"/>
            <ac:spMk id="7" creationId="{72F861AD-D2B0-4ECF-9774-06237EC7BB74}"/>
          </ac:spMkLst>
        </pc:spChg>
      </pc:sldChg>
      <pc:sldChg chg="del">
        <pc:chgData name="Ellie Small" userId="2e7173aac0d4d449" providerId="LiveId" clId="{9EEB5E55-4701-4726-9D64-5353B7870A4B}" dt="2020-08-05T02:24:21.955" v="55" actId="47"/>
        <pc:sldMkLst>
          <pc:docMk/>
          <pc:sldMk cId="0" sldId="268"/>
        </pc:sldMkLst>
      </pc:sldChg>
      <pc:sldChg chg="del">
        <pc:chgData name="Ellie Small" userId="2e7173aac0d4d449" providerId="LiveId" clId="{9EEB5E55-4701-4726-9D64-5353B7870A4B}" dt="2020-08-05T02:24:21.955" v="55" actId="47"/>
        <pc:sldMkLst>
          <pc:docMk/>
          <pc:sldMk cId="3577243369" sldId="269"/>
        </pc:sldMkLst>
      </pc:sldChg>
      <pc:sldChg chg="del">
        <pc:chgData name="Ellie Small" userId="2e7173aac0d4d449" providerId="LiveId" clId="{9EEB5E55-4701-4726-9D64-5353B7870A4B}" dt="2020-08-05T02:24:21.955" v="55" actId="47"/>
        <pc:sldMkLst>
          <pc:docMk/>
          <pc:sldMk cId="3699100133" sldId="270"/>
        </pc:sldMkLst>
      </pc:sldChg>
      <pc:sldChg chg="del">
        <pc:chgData name="Ellie Small" userId="2e7173aac0d4d449" providerId="LiveId" clId="{9EEB5E55-4701-4726-9D64-5353B7870A4B}" dt="2020-08-05T02:45:00.951" v="828" actId="47"/>
        <pc:sldMkLst>
          <pc:docMk/>
          <pc:sldMk cId="2655744798" sldId="271"/>
        </pc:sldMkLst>
      </pc:sldChg>
      <pc:sldChg chg="del">
        <pc:chgData name="Ellie Small" userId="2e7173aac0d4d449" providerId="LiveId" clId="{9EEB5E55-4701-4726-9D64-5353B7870A4B}" dt="2020-08-05T02:45:00.951" v="828" actId="47"/>
        <pc:sldMkLst>
          <pc:docMk/>
          <pc:sldMk cId="381781689" sldId="272"/>
        </pc:sldMkLst>
      </pc:sldChg>
      <pc:sldChg chg="modSp add mod modAnim">
        <pc:chgData name="Ellie Small" userId="2e7173aac0d4d449" providerId="LiveId" clId="{9EEB5E55-4701-4726-9D64-5353B7870A4B}" dt="2020-08-05T06:50:30.150" v="4315"/>
        <pc:sldMkLst>
          <pc:docMk/>
          <pc:sldMk cId="2438843030" sldId="273"/>
        </pc:sldMkLst>
        <pc:spChg chg="mod">
          <ac:chgData name="Ellie Small" userId="2e7173aac0d4d449" providerId="LiveId" clId="{9EEB5E55-4701-4726-9D64-5353B7870A4B}" dt="2020-08-05T03:16:17.947" v="1533" actId="1076"/>
          <ac:spMkLst>
            <pc:docMk/>
            <pc:sldMk cId="2438843030" sldId="273"/>
            <ac:spMk id="2" creationId="{DA0CD55F-603C-4D2A-BE44-42317491026A}"/>
          </ac:spMkLst>
        </pc:spChg>
        <pc:spChg chg="mod">
          <ac:chgData name="Ellie Small" userId="2e7173aac0d4d449" providerId="LiveId" clId="{9EEB5E55-4701-4726-9D64-5353B7870A4B}" dt="2020-08-05T06:50:20.015" v="4314" actId="20577"/>
          <ac:spMkLst>
            <pc:docMk/>
            <pc:sldMk cId="2438843030" sldId="273"/>
            <ac:spMk id="3" creationId="{55001A84-3A36-4927-A44F-2BB39E2B1C33}"/>
          </ac:spMkLst>
        </pc:spChg>
      </pc:sldChg>
      <pc:sldChg chg="del">
        <pc:chgData name="Ellie Small" userId="2e7173aac0d4d449" providerId="LiveId" clId="{9EEB5E55-4701-4726-9D64-5353B7870A4B}" dt="2020-08-05T02:24:21.955" v="55" actId="47"/>
        <pc:sldMkLst>
          <pc:docMk/>
          <pc:sldMk cId="3194883249" sldId="273"/>
        </pc:sldMkLst>
      </pc:sldChg>
      <pc:sldChg chg="del">
        <pc:chgData name="Ellie Small" userId="2e7173aac0d4d449" providerId="LiveId" clId="{9EEB5E55-4701-4726-9D64-5353B7870A4B}" dt="2020-08-05T02:24:21.955" v="55" actId="47"/>
        <pc:sldMkLst>
          <pc:docMk/>
          <pc:sldMk cId="840523621" sldId="274"/>
        </pc:sldMkLst>
      </pc:sldChg>
      <pc:sldChg chg="modSp add mod modAnim">
        <pc:chgData name="Ellie Small" userId="2e7173aac0d4d449" providerId="LiveId" clId="{9EEB5E55-4701-4726-9D64-5353B7870A4B}" dt="2020-08-06T02:35:53.789" v="4870" actId="20577"/>
        <pc:sldMkLst>
          <pc:docMk/>
          <pc:sldMk cId="1932541069" sldId="274"/>
        </pc:sldMkLst>
        <pc:spChg chg="mod">
          <ac:chgData name="Ellie Small" userId="2e7173aac0d4d449" providerId="LiveId" clId="{9EEB5E55-4701-4726-9D64-5353B7870A4B}" dt="2020-08-05T03:16:42.504" v="1538" actId="1076"/>
          <ac:spMkLst>
            <pc:docMk/>
            <pc:sldMk cId="1932541069" sldId="274"/>
            <ac:spMk id="2" creationId="{DA0CD55F-603C-4D2A-BE44-42317491026A}"/>
          </ac:spMkLst>
        </pc:spChg>
        <pc:spChg chg="mod">
          <ac:chgData name="Ellie Small" userId="2e7173aac0d4d449" providerId="LiveId" clId="{9EEB5E55-4701-4726-9D64-5353B7870A4B}" dt="2020-08-06T02:35:53.789" v="4870" actId="20577"/>
          <ac:spMkLst>
            <pc:docMk/>
            <pc:sldMk cId="1932541069" sldId="274"/>
            <ac:spMk id="3" creationId="{55001A84-3A36-4927-A44F-2BB39E2B1C33}"/>
          </ac:spMkLst>
        </pc:spChg>
      </pc:sldChg>
      <pc:sldChg chg="modSp add mod modAnim">
        <pc:chgData name="Ellie Small" userId="2e7173aac0d4d449" providerId="LiveId" clId="{9EEB5E55-4701-4726-9D64-5353B7870A4B}" dt="2020-08-06T02:38:14.036" v="4886" actId="114"/>
        <pc:sldMkLst>
          <pc:docMk/>
          <pc:sldMk cId="752445986" sldId="275"/>
        </pc:sldMkLst>
        <pc:spChg chg="mod">
          <ac:chgData name="Ellie Small" userId="2e7173aac0d4d449" providerId="LiveId" clId="{9EEB5E55-4701-4726-9D64-5353B7870A4B}" dt="2020-08-05T03:17:00.582" v="1544" actId="1076"/>
          <ac:spMkLst>
            <pc:docMk/>
            <pc:sldMk cId="752445986" sldId="275"/>
            <ac:spMk id="2" creationId="{DA0CD55F-603C-4D2A-BE44-42317491026A}"/>
          </ac:spMkLst>
        </pc:spChg>
        <pc:spChg chg="mod">
          <ac:chgData name="Ellie Small" userId="2e7173aac0d4d449" providerId="LiveId" clId="{9EEB5E55-4701-4726-9D64-5353B7870A4B}" dt="2020-08-06T02:38:14.036" v="4886" actId="114"/>
          <ac:spMkLst>
            <pc:docMk/>
            <pc:sldMk cId="752445986" sldId="275"/>
            <ac:spMk id="3" creationId="{55001A84-3A36-4927-A44F-2BB39E2B1C33}"/>
          </ac:spMkLst>
        </pc:spChg>
      </pc:sldChg>
      <pc:sldChg chg="del">
        <pc:chgData name="Ellie Small" userId="2e7173aac0d4d449" providerId="LiveId" clId="{9EEB5E55-4701-4726-9D64-5353B7870A4B}" dt="2020-08-05T02:24:21.955" v="55" actId="47"/>
        <pc:sldMkLst>
          <pc:docMk/>
          <pc:sldMk cId="1568839211" sldId="275"/>
        </pc:sldMkLst>
      </pc:sldChg>
      <pc:sldChg chg="del">
        <pc:chgData name="Ellie Small" userId="2e7173aac0d4d449" providerId="LiveId" clId="{9EEB5E55-4701-4726-9D64-5353B7870A4B}" dt="2020-08-05T02:24:21.955" v="55" actId="47"/>
        <pc:sldMkLst>
          <pc:docMk/>
          <pc:sldMk cId="2993156148" sldId="276"/>
        </pc:sldMkLst>
      </pc:sldChg>
      <pc:sldChg chg="modSp add mod modAnim">
        <pc:chgData name="Ellie Small" userId="2e7173aac0d4d449" providerId="LiveId" clId="{9EEB5E55-4701-4726-9D64-5353B7870A4B}" dt="2020-08-05T06:50:53.500" v="4319"/>
        <pc:sldMkLst>
          <pc:docMk/>
          <pc:sldMk cId="4240365148" sldId="276"/>
        </pc:sldMkLst>
        <pc:spChg chg="mod">
          <ac:chgData name="Ellie Small" userId="2e7173aac0d4d449" providerId="LiveId" clId="{9EEB5E55-4701-4726-9D64-5353B7870A4B}" dt="2020-08-05T03:17:16.278" v="1548" actId="1076"/>
          <ac:spMkLst>
            <pc:docMk/>
            <pc:sldMk cId="4240365148" sldId="276"/>
            <ac:spMk id="2" creationId="{DA0CD55F-603C-4D2A-BE44-42317491026A}"/>
          </ac:spMkLst>
        </pc:spChg>
        <pc:spChg chg="mod">
          <ac:chgData name="Ellie Small" userId="2e7173aac0d4d449" providerId="LiveId" clId="{9EEB5E55-4701-4726-9D64-5353B7870A4B}" dt="2020-08-05T03:47:17.478" v="2547" actId="114"/>
          <ac:spMkLst>
            <pc:docMk/>
            <pc:sldMk cId="4240365148" sldId="276"/>
            <ac:spMk id="3" creationId="{55001A84-3A36-4927-A44F-2BB39E2B1C33}"/>
          </ac:spMkLst>
        </pc:spChg>
      </pc:sldChg>
      <pc:sldChg chg="modSp add mod modAnim">
        <pc:chgData name="Ellie Small" userId="2e7173aac0d4d449" providerId="LiveId" clId="{9EEB5E55-4701-4726-9D64-5353B7870A4B}" dt="2020-08-05T06:51:02.999" v="4320"/>
        <pc:sldMkLst>
          <pc:docMk/>
          <pc:sldMk cId="2142424022" sldId="277"/>
        </pc:sldMkLst>
        <pc:spChg chg="mod">
          <ac:chgData name="Ellie Small" userId="2e7173aac0d4d449" providerId="LiveId" clId="{9EEB5E55-4701-4726-9D64-5353B7870A4B}" dt="2020-08-05T03:27:00.320" v="2281" actId="20577"/>
          <ac:spMkLst>
            <pc:docMk/>
            <pc:sldMk cId="2142424022" sldId="277"/>
            <ac:spMk id="2" creationId="{DA0CD55F-603C-4D2A-BE44-42317491026A}"/>
          </ac:spMkLst>
        </pc:spChg>
        <pc:spChg chg="mod">
          <ac:chgData name="Ellie Small" userId="2e7173aac0d4d449" providerId="LiveId" clId="{9EEB5E55-4701-4726-9D64-5353B7870A4B}" dt="2020-08-05T06:44:48.755" v="4276" actId="27636"/>
          <ac:spMkLst>
            <pc:docMk/>
            <pc:sldMk cId="2142424022" sldId="277"/>
            <ac:spMk id="3" creationId="{55001A84-3A36-4927-A44F-2BB39E2B1C33}"/>
          </ac:spMkLst>
        </pc:spChg>
      </pc:sldChg>
      <pc:sldChg chg="del">
        <pc:chgData name="Ellie Small" userId="2e7173aac0d4d449" providerId="LiveId" clId="{9EEB5E55-4701-4726-9D64-5353B7870A4B}" dt="2020-08-05T02:24:21.955" v="55" actId="47"/>
        <pc:sldMkLst>
          <pc:docMk/>
          <pc:sldMk cId="4224908204" sldId="277"/>
        </pc:sldMkLst>
      </pc:sldChg>
      <pc:sldChg chg="modSp add mod modAnim">
        <pc:chgData name="Ellie Small" userId="2e7173aac0d4d449" providerId="LiveId" clId="{9EEB5E55-4701-4726-9D64-5353B7870A4B}" dt="2020-08-06T02:24:45.561" v="4753" actId="20577"/>
        <pc:sldMkLst>
          <pc:docMk/>
          <pc:sldMk cId="1097050820" sldId="278"/>
        </pc:sldMkLst>
        <pc:spChg chg="mod">
          <ac:chgData name="Ellie Small" userId="2e7173aac0d4d449" providerId="LiveId" clId="{9EEB5E55-4701-4726-9D64-5353B7870A4B}" dt="2020-08-05T03:52:32.961" v="2618" actId="20577"/>
          <ac:spMkLst>
            <pc:docMk/>
            <pc:sldMk cId="1097050820" sldId="278"/>
            <ac:spMk id="2" creationId="{DA0CD55F-603C-4D2A-BE44-42317491026A}"/>
          </ac:spMkLst>
        </pc:spChg>
        <pc:spChg chg="mod">
          <ac:chgData name="Ellie Small" userId="2e7173aac0d4d449" providerId="LiveId" clId="{9EEB5E55-4701-4726-9D64-5353B7870A4B}" dt="2020-08-06T02:24:45.561" v="4753" actId="20577"/>
          <ac:spMkLst>
            <pc:docMk/>
            <pc:sldMk cId="1097050820" sldId="278"/>
            <ac:spMk id="3" creationId="{55001A84-3A36-4927-A44F-2BB39E2B1C33}"/>
          </ac:spMkLst>
        </pc:spChg>
      </pc:sldChg>
      <pc:sldChg chg="del">
        <pc:chgData name="Ellie Small" userId="2e7173aac0d4d449" providerId="LiveId" clId="{9EEB5E55-4701-4726-9D64-5353B7870A4B}" dt="2020-08-05T02:24:21.955" v="55" actId="47"/>
        <pc:sldMkLst>
          <pc:docMk/>
          <pc:sldMk cId="2914803437" sldId="278"/>
        </pc:sldMkLst>
      </pc:sldChg>
      <pc:sldChg chg="modSp add mod modAnim">
        <pc:chgData name="Ellie Small" userId="2e7173aac0d4d449" providerId="LiveId" clId="{9EEB5E55-4701-4726-9D64-5353B7870A4B}" dt="2020-08-05T06:51:15.546" v="4322"/>
        <pc:sldMkLst>
          <pc:docMk/>
          <pc:sldMk cId="1262800777" sldId="279"/>
        </pc:sldMkLst>
        <pc:spChg chg="mod">
          <ac:chgData name="Ellie Small" userId="2e7173aac0d4d449" providerId="LiveId" clId="{9EEB5E55-4701-4726-9D64-5353B7870A4B}" dt="2020-08-05T04:16:34.663" v="2879" actId="20577"/>
          <ac:spMkLst>
            <pc:docMk/>
            <pc:sldMk cId="1262800777" sldId="279"/>
            <ac:spMk id="2" creationId="{DA0CD55F-603C-4D2A-BE44-42317491026A}"/>
          </ac:spMkLst>
        </pc:spChg>
        <pc:spChg chg="mod">
          <ac:chgData name="Ellie Small" userId="2e7173aac0d4d449" providerId="LiveId" clId="{9EEB5E55-4701-4726-9D64-5353B7870A4B}" dt="2020-08-05T04:20:04.014" v="2919" actId="179"/>
          <ac:spMkLst>
            <pc:docMk/>
            <pc:sldMk cId="1262800777" sldId="279"/>
            <ac:spMk id="3" creationId="{55001A84-3A36-4927-A44F-2BB39E2B1C33}"/>
          </ac:spMkLst>
        </pc:spChg>
      </pc:sldChg>
      <pc:sldChg chg="del">
        <pc:chgData name="Ellie Small" userId="2e7173aac0d4d449" providerId="LiveId" clId="{9EEB5E55-4701-4726-9D64-5353B7870A4B}" dt="2020-08-05T02:24:21.955" v="55" actId="47"/>
        <pc:sldMkLst>
          <pc:docMk/>
          <pc:sldMk cId="3594173624" sldId="279"/>
        </pc:sldMkLst>
      </pc:sldChg>
      <pc:sldChg chg="modSp add mod modAnim">
        <pc:chgData name="Ellie Small" userId="2e7173aac0d4d449" providerId="LiveId" clId="{9EEB5E55-4701-4726-9D64-5353B7870A4B}" dt="2020-08-06T02:28:08.366" v="4770" actId="20577"/>
        <pc:sldMkLst>
          <pc:docMk/>
          <pc:sldMk cId="416855696" sldId="280"/>
        </pc:sldMkLst>
        <pc:spChg chg="mod">
          <ac:chgData name="Ellie Small" userId="2e7173aac0d4d449" providerId="LiveId" clId="{9EEB5E55-4701-4726-9D64-5353B7870A4B}" dt="2020-08-05T05:30:27.456" v="3052" actId="20577"/>
          <ac:spMkLst>
            <pc:docMk/>
            <pc:sldMk cId="416855696" sldId="280"/>
            <ac:spMk id="2" creationId="{DA0CD55F-603C-4D2A-BE44-42317491026A}"/>
          </ac:spMkLst>
        </pc:spChg>
        <pc:spChg chg="mod">
          <ac:chgData name="Ellie Small" userId="2e7173aac0d4d449" providerId="LiveId" clId="{9EEB5E55-4701-4726-9D64-5353B7870A4B}" dt="2020-08-06T02:28:08.366" v="4770" actId="20577"/>
          <ac:spMkLst>
            <pc:docMk/>
            <pc:sldMk cId="416855696" sldId="280"/>
            <ac:spMk id="3" creationId="{55001A84-3A36-4927-A44F-2BB39E2B1C33}"/>
          </ac:spMkLst>
        </pc:spChg>
      </pc:sldChg>
      <pc:sldChg chg="del">
        <pc:chgData name="Ellie Small" userId="2e7173aac0d4d449" providerId="LiveId" clId="{9EEB5E55-4701-4726-9D64-5353B7870A4B}" dt="2020-08-05T02:24:21.955" v="55" actId="47"/>
        <pc:sldMkLst>
          <pc:docMk/>
          <pc:sldMk cId="909590296" sldId="280"/>
        </pc:sldMkLst>
      </pc:sldChg>
      <pc:sldChg chg="addSp modSp add mod ord modAnim">
        <pc:chgData name="Ellie Small" userId="2e7173aac0d4d449" providerId="LiveId" clId="{9EEB5E55-4701-4726-9D64-5353B7870A4B}" dt="2020-08-06T02:26:42.135" v="4769"/>
        <pc:sldMkLst>
          <pc:docMk/>
          <pc:sldMk cId="3502547906" sldId="281"/>
        </pc:sldMkLst>
        <pc:spChg chg="mod">
          <ac:chgData name="Ellie Small" userId="2e7173aac0d4d449" providerId="LiveId" clId="{9EEB5E55-4701-4726-9D64-5353B7870A4B}" dt="2020-08-05T06:08:15.145" v="3839" actId="20577"/>
          <ac:spMkLst>
            <pc:docMk/>
            <pc:sldMk cId="3502547906" sldId="281"/>
            <ac:spMk id="2" creationId="{DA0CD55F-603C-4D2A-BE44-42317491026A}"/>
          </ac:spMkLst>
        </pc:spChg>
        <pc:spChg chg="mod">
          <ac:chgData name="Ellie Small" userId="2e7173aac0d4d449" providerId="LiveId" clId="{9EEB5E55-4701-4726-9D64-5353B7870A4B}" dt="2020-08-05T22:01:40.156" v="4734" actId="2711"/>
          <ac:spMkLst>
            <pc:docMk/>
            <pc:sldMk cId="3502547906" sldId="281"/>
            <ac:spMk id="3" creationId="{55001A84-3A36-4927-A44F-2BB39E2B1C33}"/>
          </ac:spMkLst>
        </pc:spChg>
        <pc:picChg chg="add mod ord">
          <ac:chgData name="Ellie Small" userId="2e7173aac0d4d449" providerId="LiveId" clId="{9EEB5E55-4701-4726-9D64-5353B7870A4B}" dt="2020-08-05T20:53:55.030" v="4410" actId="1076"/>
          <ac:picMkLst>
            <pc:docMk/>
            <pc:sldMk cId="3502547906" sldId="281"/>
            <ac:picMk id="6" creationId="{9C265632-EA00-45EA-96C1-04BDD23E40B6}"/>
          </ac:picMkLst>
        </pc:picChg>
      </pc:sldChg>
      <pc:sldChg chg="del">
        <pc:chgData name="Ellie Small" userId="2e7173aac0d4d449" providerId="LiveId" clId="{9EEB5E55-4701-4726-9D64-5353B7870A4B}" dt="2020-08-05T02:24:21.955" v="55" actId="47"/>
        <pc:sldMkLst>
          <pc:docMk/>
          <pc:sldMk cId="4225624643" sldId="281"/>
        </pc:sldMkLst>
      </pc:sldChg>
      <pc:sldChg chg="modSp add mod ord modAnim">
        <pc:chgData name="Ellie Small" userId="2e7173aac0d4d449" providerId="LiveId" clId="{9EEB5E55-4701-4726-9D64-5353B7870A4B}" dt="2020-08-06T02:20:48.290" v="4750" actId="20577"/>
        <pc:sldMkLst>
          <pc:docMk/>
          <pc:sldMk cId="450759136" sldId="282"/>
        </pc:sldMkLst>
        <pc:spChg chg="mod">
          <ac:chgData name="Ellie Small" userId="2e7173aac0d4d449" providerId="LiveId" clId="{9EEB5E55-4701-4726-9D64-5353B7870A4B}" dt="2020-08-06T02:20:48.290" v="4750" actId="20577"/>
          <ac:spMkLst>
            <pc:docMk/>
            <pc:sldMk cId="450759136" sldId="282"/>
            <ac:spMk id="2" creationId="{DA0CD55F-603C-4D2A-BE44-42317491026A}"/>
          </ac:spMkLst>
        </pc:spChg>
        <pc:spChg chg="mod">
          <ac:chgData name="Ellie Small" userId="2e7173aac0d4d449" providerId="LiveId" clId="{9EEB5E55-4701-4726-9D64-5353B7870A4B}" dt="2020-08-05T20:19:55.360" v="4329" actId="20577"/>
          <ac:spMkLst>
            <pc:docMk/>
            <pc:sldMk cId="450759136" sldId="282"/>
            <ac:spMk id="3" creationId="{55001A84-3A36-4927-A44F-2BB39E2B1C33}"/>
          </ac:spMkLst>
        </pc:spChg>
      </pc:sldChg>
      <pc:sldChg chg="del">
        <pc:chgData name="Ellie Small" userId="2e7173aac0d4d449" providerId="LiveId" clId="{9EEB5E55-4701-4726-9D64-5353B7870A4B}" dt="2020-08-05T02:24:21.955" v="55" actId="47"/>
        <pc:sldMkLst>
          <pc:docMk/>
          <pc:sldMk cId="3215313947" sldId="282"/>
        </pc:sldMkLst>
      </pc:sldChg>
      <pc:sldChg chg="del">
        <pc:chgData name="Ellie Small" userId="2e7173aac0d4d449" providerId="LiveId" clId="{9EEB5E55-4701-4726-9D64-5353B7870A4B}" dt="2020-08-05T02:24:21.955" v="55" actId="47"/>
        <pc:sldMkLst>
          <pc:docMk/>
          <pc:sldMk cId="2134053073" sldId="283"/>
        </pc:sldMkLst>
      </pc:sldChg>
      <pc:sldChg chg="modSp add mod modAnim">
        <pc:chgData name="Ellie Small" userId="2e7173aac0d4d449" providerId="LiveId" clId="{9EEB5E55-4701-4726-9D64-5353B7870A4B}" dt="2020-08-06T02:29:25.271" v="4779" actId="20577"/>
        <pc:sldMkLst>
          <pc:docMk/>
          <pc:sldMk cId="3481770991" sldId="283"/>
        </pc:sldMkLst>
        <pc:spChg chg="mod">
          <ac:chgData name="Ellie Small" userId="2e7173aac0d4d449" providerId="LiveId" clId="{9EEB5E55-4701-4726-9D64-5353B7870A4B}" dt="2020-08-06T02:29:25.271" v="4779" actId="20577"/>
          <ac:spMkLst>
            <pc:docMk/>
            <pc:sldMk cId="3481770991" sldId="283"/>
            <ac:spMk id="3" creationId="{55001A84-3A36-4927-A44F-2BB39E2B1C33}"/>
          </ac:spMkLst>
        </pc:spChg>
      </pc:sldChg>
      <pc:sldChg chg="modSp add del mod modAnim">
        <pc:chgData name="Ellie Small" userId="2e7173aac0d4d449" providerId="LiveId" clId="{9EEB5E55-4701-4726-9D64-5353B7870A4B}" dt="2020-08-05T06:05:57.741" v="3837" actId="47"/>
        <pc:sldMkLst>
          <pc:docMk/>
          <pc:sldMk cId="3547011463" sldId="283"/>
        </pc:sldMkLst>
        <pc:spChg chg="mod">
          <ac:chgData name="Ellie Small" userId="2e7173aac0d4d449" providerId="LiveId" clId="{9EEB5E55-4701-4726-9D64-5353B7870A4B}" dt="2020-08-05T06:05:41.024" v="3832" actId="6549"/>
          <ac:spMkLst>
            <pc:docMk/>
            <pc:sldMk cId="3547011463" sldId="283"/>
            <ac:spMk id="3" creationId="{55001A84-3A36-4927-A44F-2BB39E2B1C33}"/>
          </ac:spMkLst>
        </pc:spChg>
      </pc:sldChg>
      <pc:sldChg chg="del">
        <pc:chgData name="Ellie Small" userId="2e7173aac0d4d449" providerId="LiveId" clId="{9EEB5E55-4701-4726-9D64-5353B7870A4B}" dt="2020-08-05T02:24:21.955" v="55" actId="47"/>
        <pc:sldMkLst>
          <pc:docMk/>
          <pc:sldMk cId="3711827056" sldId="284"/>
        </pc:sldMkLst>
      </pc:sldChg>
      <pc:sldChg chg="del">
        <pc:chgData name="Ellie Small" userId="2e7173aac0d4d449" providerId="LiveId" clId="{9EEB5E55-4701-4726-9D64-5353B7870A4B}" dt="2020-08-05T02:24:21.955" v="55" actId="47"/>
        <pc:sldMkLst>
          <pc:docMk/>
          <pc:sldMk cId="1096823422" sldId="285"/>
        </pc:sldMkLst>
      </pc:sldChg>
      <pc:sldChg chg="del">
        <pc:chgData name="Ellie Small" userId="2e7173aac0d4d449" providerId="LiveId" clId="{9EEB5E55-4701-4726-9D64-5353B7870A4B}" dt="2020-08-05T02:24:21.955" v="55" actId="47"/>
        <pc:sldMkLst>
          <pc:docMk/>
          <pc:sldMk cId="615878692" sldId="286"/>
        </pc:sldMkLst>
      </pc:sldChg>
      <pc:sldChg chg="del">
        <pc:chgData name="Ellie Small" userId="2e7173aac0d4d449" providerId="LiveId" clId="{9EEB5E55-4701-4726-9D64-5353B7870A4B}" dt="2020-08-05T02:24:21.955" v="55" actId="47"/>
        <pc:sldMkLst>
          <pc:docMk/>
          <pc:sldMk cId="945917797" sldId="287"/>
        </pc:sldMkLst>
      </pc:sldChg>
      <pc:sldChg chg="del">
        <pc:chgData name="Ellie Small" userId="2e7173aac0d4d449" providerId="LiveId" clId="{9EEB5E55-4701-4726-9D64-5353B7870A4B}" dt="2020-08-05T02:24:21.955" v="55" actId="47"/>
        <pc:sldMkLst>
          <pc:docMk/>
          <pc:sldMk cId="238001773" sldId="288"/>
        </pc:sldMkLst>
      </pc:sldChg>
      <pc:sldChg chg="del">
        <pc:chgData name="Ellie Small" userId="2e7173aac0d4d449" providerId="LiveId" clId="{9EEB5E55-4701-4726-9D64-5353B7870A4B}" dt="2020-08-05T02:24:21.955" v="55" actId="47"/>
        <pc:sldMkLst>
          <pc:docMk/>
          <pc:sldMk cId="1713863049" sldId="289"/>
        </pc:sldMkLst>
      </pc:sldChg>
      <pc:sldChg chg="del">
        <pc:chgData name="Ellie Small" userId="2e7173aac0d4d449" providerId="LiveId" clId="{9EEB5E55-4701-4726-9D64-5353B7870A4B}" dt="2020-08-05T02:24:21.955" v="55" actId="47"/>
        <pc:sldMkLst>
          <pc:docMk/>
          <pc:sldMk cId="804990197" sldId="290"/>
        </pc:sldMkLst>
      </pc:sldChg>
      <pc:sldChg chg="del">
        <pc:chgData name="Ellie Small" userId="2e7173aac0d4d449" providerId="LiveId" clId="{9EEB5E55-4701-4726-9D64-5353B7870A4B}" dt="2020-08-05T02:24:21.955" v="55" actId="47"/>
        <pc:sldMkLst>
          <pc:docMk/>
          <pc:sldMk cId="1565987727" sldId="291"/>
        </pc:sldMkLst>
      </pc:sldChg>
      <pc:sldChg chg="del">
        <pc:chgData name="Ellie Small" userId="2e7173aac0d4d449" providerId="LiveId" clId="{9EEB5E55-4701-4726-9D64-5353B7870A4B}" dt="2020-08-05T02:24:21.955" v="55" actId="47"/>
        <pc:sldMkLst>
          <pc:docMk/>
          <pc:sldMk cId="1256189899" sldId="292"/>
        </pc:sldMkLst>
      </pc:sldChg>
      <pc:sldChg chg="del">
        <pc:chgData name="Ellie Small" userId="2e7173aac0d4d449" providerId="LiveId" clId="{9EEB5E55-4701-4726-9D64-5353B7870A4B}" dt="2020-08-05T02:24:21.955" v="55" actId="47"/>
        <pc:sldMkLst>
          <pc:docMk/>
          <pc:sldMk cId="3227370217" sldId="293"/>
        </pc:sldMkLst>
      </pc:sldChg>
      <pc:sldChg chg="del">
        <pc:chgData name="Ellie Small" userId="2e7173aac0d4d449" providerId="LiveId" clId="{9EEB5E55-4701-4726-9D64-5353B7870A4B}" dt="2020-08-05T02:24:21.955" v="55" actId="47"/>
        <pc:sldMkLst>
          <pc:docMk/>
          <pc:sldMk cId="307333724" sldId="294"/>
        </pc:sldMkLst>
      </pc:sldChg>
      <pc:sldChg chg="del">
        <pc:chgData name="Ellie Small" userId="2e7173aac0d4d449" providerId="LiveId" clId="{9EEB5E55-4701-4726-9D64-5353B7870A4B}" dt="2020-08-05T02:24:21.955" v="55" actId="47"/>
        <pc:sldMkLst>
          <pc:docMk/>
          <pc:sldMk cId="2361007114" sldId="295"/>
        </pc:sldMkLst>
      </pc:sldChg>
      <pc:sldChg chg="del">
        <pc:chgData name="Ellie Small" userId="2e7173aac0d4d449" providerId="LiveId" clId="{9EEB5E55-4701-4726-9D64-5353B7870A4B}" dt="2020-08-05T02:24:21.955" v="55" actId="47"/>
        <pc:sldMkLst>
          <pc:docMk/>
          <pc:sldMk cId="4176729942" sldId="296"/>
        </pc:sldMkLst>
      </pc:sldChg>
      <pc:sldChg chg="del">
        <pc:chgData name="Ellie Small" userId="2e7173aac0d4d449" providerId="LiveId" clId="{9EEB5E55-4701-4726-9D64-5353B7870A4B}" dt="2020-08-05T02:24:21.955" v="55" actId="47"/>
        <pc:sldMkLst>
          <pc:docMk/>
          <pc:sldMk cId="897615753" sldId="297"/>
        </pc:sldMkLst>
      </pc:sldChg>
      <pc:sldChg chg="del">
        <pc:chgData name="Ellie Small" userId="2e7173aac0d4d449" providerId="LiveId" clId="{9EEB5E55-4701-4726-9D64-5353B7870A4B}" dt="2020-08-05T02:24:21.955" v="55" actId="47"/>
        <pc:sldMkLst>
          <pc:docMk/>
          <pc:sldMk cId="308555433" sldId="298"/>
        </pc:sldMkLst>
      </pc:sldChg>
      <pc:sldChg chg="del">
        <pc:chgData name="Ellie Small" userId="2e7173aac0d4d449" providerId="LiveId" clId="{9EEB5E55-4701-4726-9D64-5353B7870A4B}" dt="2020-08-05T02:24:21.955" v="55" actId="47"/>
        <pc:sldMkLst>
          <pc:docMk/>
          <pc:sldMk cId="3918512479" sldId="299"/>
        </pc:sldMkLst>
      </pc:sldChg>
      <pc:sldChg chg="del">
        <pc:chgData name="Ellie Small" userId="2e7173aac0d4d449" providerId="LiveId" clId="{9EEB5E55-4701-4726-9D64-5353B7870A4B}" dt="2020-08-05T02:24:21.955" v="55" actId="47"/>
        <pc:sldMkLst>
          <pc:docMk/>
          <pc:sldMk cId="3470063090" sldId="300"/>
        </pc:sldMkLst>
      </pc:sldChg>
      <pc:sldChg chg="del">
        <pc:chgData name="Ellie Small" userId="2e7173aac0d4d449" providerId="LiveId" clId="{9EEB5E55-4701-4726-9D64-5353B7870A4B}" dt="2020-08-05T02:24:21.955" v="55" actId="47"/>
        <pc:sldMkLst>
          <pc:docMk/>
          <pc:sldMk cId="3576227900" sldId="301"/>
        </pc:sldMkLst>
      </pc:sldChg>
      <pc:sldChg chg="del">
        <pc:chgData name="Ellie Small" userId="2e7173aac0d4d449" providerId="LiveId" clId="{9EEB5E55-4701-4726-9D64-5353B7870A4B}" dt="2020-08-05T02:24:21.955" v="55" actId="47"/>
        <pc:sldMkLst>
          <pc:docMk/>
          <pc:sldMk cId="1372730350" sldId="302"/>
        </pc:sldMkLst>
      </pc:sldChg>
      <pc:sldChg chg="del">
        <pc:chgData name="Ellie Small" userId="2e7173aac0d4d449" providerId="LiveId" clId="{9EEB5E55-4701-4726-9D64-5353B7870A4B}" dt="2020-08-05T02:24:21.955" v="55" actId="47"/>
        <pc:sldMkLst>
          <pc:docMk/>
          <pc:sldMk cId="3325944351" sldId="303"/>
        </pc:sldMkLst>
      </pc:sldChg>
      <pc:sldChg chg="del">
        <pc:chgData name="Ellie Small" userId="2e7173aac0d4d449" providerId="LiveId" clId="{9EEB5E55-4701-4726-9D64-5353B7870A4B}" dt="2020-08-05T02:24:21.955" v="55" actId="47"/>
        <pc:sldMkLst>
          <pc:docMk/>
          <pc:sldMk cId="497592064" sldId="304"/>
        </pc:sldMkLst>
      </pc:sldChg>
      <pc:sldChg chg="del">
        <pc:chgData name="Ellie Small" userId="2e7173aac0d4d449" providerId="LiveId" clId="{9EEB5E55-4701-4726-9D64-5353B7870A4B}" dt="2020-08-05T02:24:21.955" v="55" actId="47"/>
        <pc:sldMkLst>
          <pc:docMk/>
          <pc:sldMk cId="3528398955" sldId="305"/>
        </pc:sldMkLst>
      </pc:sldChg>
      <pc:sldChg chg="del">
        <pc:chgData name="Ellie Small" userId="2e7173aac0d4d449" providerId="LiveId" clId="{9EEB5E55-4701-4726-9D64-5353B7870A4B}" dt="2020-08-05T02:24:21.955" v="55" actId="47"/>
        <pc:sldMkLst>
          <pc:docMk/>
          <pc:sldMk cId="1166906586" sldId="306"/>
        </pc:sldMkLst>
      </pc:sldChg>
      <pc:sldChg chg="del">
        <pc:chgData name="Ellie Small" userId="2e7173aac0d4d449" providerId="LiveId" clId="{9EEB5E55-4701-4726-9D64-5353B7870A4B}" dt="2020-08-05T02:24:21.955" v="55" actId="47"/>
        <pc:sldMkLst>
          <pc:docMk/>
          <pc:sldMk cId="3122524305" sldId="307"/>
        </pc:sldMkLst>
      </pc:sldChg>
      <pc:sldChg chg="del">
        <pc:chgData name="Ellie Small" userId="2e7173aac0d4d449" providerId="LiveId" clId="{9EEB5E55-4701-4726-9D64-5353B7870A4B}" dt="2020-08-05T02:24:21.955" v="55" actId="47"/>
        <pc:sldMkLst>
          <pc:docMk/>
          <pc:sldMk cId="3153374747" sldId="308"/>
        </pc:sldMkLst>
      </pc:sldChg>
      <pc:sldChg chg="del">
        <pc:chgData name="Ellie Small" userId="2e7173aac0d4d449" providerId="LiveId" clId="{9EEB5E55-4701-4726-9D64-5353B7870A4B}" dt="2020-08-05T02:24:21.955" v="55" actId="47"/>
        <pc:sldMkLst>
          <pc:docMk/>
          <pc:sldMk cId="1530082626" sldId="309"/>
        </pc:sldMkLst>
      </pc:sldChg>
      <pc:sldChg chg="del">
        <pc:chgData name="Ellie Small" userId="2e7173aac0d4d449" providerId="LiveId" clId="{9EEB5E55-4701-4726-9D64-5353B7870A4B}" dt="2020-08-05T02:24:21.955" v="55" actId="47"/>
        <pc:sldMkLst>
          <pc:docMk/>
          <pc:sldMk cId="4117537405" sldId="310"/>
        </pc:sldMkLst>
      </pc:sldChg>
      <pc:sldChg chg="del">
        <pc:chgData name="Ellie Small" userId="2e7173aac0d4d449" providerId="LiveId" clId="{9EEB5E55-4701-4726-9D64-5353B7870A4B}" dt="2020-08-05T02:24:21.955" v="55" actId="47"/>
        <pc:sldMkLst>
          <pc:docMk/>
          <pc:sldMk cId="3858878701" sldId="311"/>
        </pc:sldMkLst>
      </pc:sldChg>
      <pc:sldChg chg="del">
        <pc:chgData name="Ellie Small" userId="2e7173aac0d4d449" providerId="LiveId" clId="{9EEB5E55-4701-4726-9D64-5353B7870A4B}" dt="2020-08-05T02:24:21.955" v="55" actId="47"/>
        <pc:sldMkLst>
          <pc:docMk/>
          <pc:sldMk cId="1442200459" sldId="312"/>
        </pc:sldMkLst>
      </pc:sldChg>
      <pc:sldChg chg="del">
        <pc:chgData name="Ellie Small" userId="2e7173aac0d4d449" providerId="LiveId" clId="{9EEB5E55-4701-4726-9D64-5353B7870A4B}" dt="2020-08-05T02:24:21.955" v="55" actId="47"/>
        <pc:sldMkLst>
          <pc:docMk/>
          <pc:sldMk cId="2119363312" sldId="313"/>
        </pc:sldMkLst>
      </pc:sldChg>
      <pc:sldChg chg="del">
        <pc:chgData name="Ellie Small" userId="2e7173aac0d4d449" providerId="LiveId" clId="{9EEB5E55-4701-4726-9D64-5353B7870A4B}" dt="2020-08-05T02:24:21.955" v="55" actId="47"/>
        <pc:sldMkLst>
          <pc:docMk/>
          <pc:sldMk cId="3705366322" sldId="314"/>
        </pc:sldMkLst>
      </pc:sldChg>
      <pc:sldChg chg="del">
        <pc:chgData name="Ellie Small" userId="2e7173aac0d4d449" providerId="LiveId" clId="{9EEB5E55-4701-4726-9D64-5353B7870A4B}" dt="2020-08-05T02:24:21.955" v="55" actId="47"/>
        <pc:sldMkLst>
          <pc:docMk/>
          <pc:sldMk cId="3252603223" sldId="315"/>
        </pc:sldMkLst>
      </pc:sldChg>
      <pc:sldChg chg="del">
        <pc:chgData name="Ellie Small" userId="2e7173aac0d4d449" providerId="LiveId" clId="{9EEB5E55-4701-4726-9D64-5353B7870A4B}" dt="2020-08-05T02:24:21.955" v="55" actId="47"/>
        <pc:sldMkLst>
          <pc:docMk/>
          <pc:sldMk cId="726158143" sldId="316"/>
        </pc:sldMkLst>
      </pc:sldChg>
      <pc:sldChg chg="del">
        <pc:chgData name="Ellie Small" userId="2e7173aac0d4d449" providerId="LiveId" clId="{9EEB5E55-4701-4726-9D64-5353B7870A4B}" dt="2020-08-05T02:24:21.955" v="55" actId="47"/>
        <pc:sldMkLst>
          <pc:docMk/>
          <pc:sldMk cId="897225229" sldId="317"/>
        </pc:sldMkLst>
      </pc:sldChg>
      <pc:sldChg chg="del">
        <pc:chgData name="Ellie Small" userId="2e7173aac0d4d449" providerId="LiveId" clId="{9EEB5E55-4701-4726-9D64-5353B7870A4B}" dt="2020-08-05T02:24:21.955" v="55" actId="47"/>
        <pc:sldMkLst>
          <pc:docMk/>
          <pc:sldMk cId="4032277887" sldId="318"/>
        </pc:sldMkLst>
      </pc:sldChg>
      <pc:sldChg chg="del">
        <pc:chgData name="Ellie Small" userId="2e7173aac0d4d449" providerId="LiveId" clId="{9EEB5E55-4701-4726-9D64-5353B7870A4B}" dt="2020-08-05T02:24:21.955" v="55" actId="47"/>
        <pc:sldMkLst>
          <pc:docMk/>
          <pc:sldMk cId="466333030" sldId="319"/>
        </pc:sldMkLst>
      </pc:sldChg>
      <pc:sldChg chg="del">
        <pc:chgData name="Ellie Small" userId="2e7173aac0d4d449" providerId="LiveId" clId="{9EEB5E55-4701-4726-9D64-5353B7870A4B}" dt="2020-08-05T02:24:21.955" v="55" actId="47"/>
        <pc:sldMkLst>
          <pc:docMk/>
          <pc:sldMk cId="2147048728" sldId="320"/>
        </pc:sldMkLst>
      </pc:sldChg>
      <pc:sldChg chg="del">
        <pc:chgData name="Ellie Small" userId="2e7173aac0d4d449" providerId="LiveId" clId="{9EEB5E55-4701-4726-9D64-5353B7870A4B}" dt="2020-08-05T02:24:21.955" v="55" actId="47"/>
        <pc:sldMkLst>
          <pc:docMk/>
          <pc:sldMk cId="4009384534" sldId="321"/>
        </pc:sldMkLst>
      </pc:sldChg>
      <pc:sldChg chg="del">
        <pc:chgData name="Ellie Small" userId="2e7173aac0d4d449" providerId="LiveId" clId="{9EEB5E55-4701-4726-9D64-5353B7870A4B}" dt="2020-08-05T02:24:21.955" v="55" actId="47"/>
        <pc:sldMkLst>
          <pc:docMk/>
          <pc:sldMk cId="1079448931" sldId="322"/>
        </pc:sldMkLst>
      </pc:sldChg>
      <pc:sldChg chg="del">
        <pc:chgData name="Ellie Small" userId="2e7173aac0d4d449" providerId="LiveId" clId="{9EEB5E55-4701-4726-9D64-5353B7870A4B}" dt="2020-08-05T02:24:21.955" v="55" actId="47"/>
        <pc:sldMkLst>
          <pc:docMk/>
          <pc:sldMk cId="1401845574" sldId="323"/>
        </pc:sldMkLst>
      </pc:sldChg>
      <pc:sldChg chg="del">
        <pc:chgData name="Ellie Small" userId="2e7173aac0d4d449" providerId="LiveId" clId="{9EEB5E55-4701-4726-9D64-5353B7870A4B}" dt="2020-08-05T02:24:21.955" v="55" actId="47"/>
        <pc:sldMkLst>
          <pc:docMk/>
          <pc:sldMk cId="1820405076" sldId="324"/>
        </pc:sldMkLst>
      </pc:sldChg>
      <pc:sldChg chg="del">
        <pc:chgData name="Ellie Small" userId="2e7173aac0d4d449" providerId="LiveId" clId="{9EEB5E55-4701-4726-9D64-5353B7870A4B}" dt="2020-08-05T02:24:21.955" v="55" actId="47"/>
        <pc:sldMkLst>
          <pc:docMk/>
          <pc:sldMk cId="1978163723" sldId="325"/>
        </pc:sldMkLst>
      </pc:sldChg>
      <pc:sldChg chg="del">
        <pc:chgData name="Ellie Small" userId="2e7173aac0d4d449" providerId="LiveId" clId="{9EEB5E55-4701-4726-9D64-5353B7870A4B}" dt="2020-08-05T02:24:21.955" v="55" actId="47"/>
        <pc:sldMkLst>
          <pc:docMk/>
          <pc:sldMk cId="1625426165" sldId="326"/>
        </pc:sldMkLst>
      </pc:sldChg>
      <pc:sldChg chg="del">
        <pc:chgData name="Ellie Small" userId="2e7173aac0d4d449" providerId="LiveId" clId="{9EEB5E55-4701-4726-9D64-5353B7870A4B}" dt="2020-08-05T02:24:21.955" v="55" actId="47"/>
        <pc:sldMkLst>
          <pc:docMk/>
          <pc:sldMk cId="239928988" sldId="327"/>
        </pc:sldMkLst>
      </pc:sldChg>
      <pc:sldChg chg="del">
        <pc:chgData name="Ellie Small" userId="2e7173aac0d4d449" providerId="LiveId" clId="{9EEB5E55-4701-4726-9D64-5353B7870A4B}" dt="2020-08-05T02:24:21.955" v="55" actId="47"/>
        <pc:sldMkLst>
          <pc:docMk/>
          <pc:sldMk cId="1086539993" sldId="328"/>
        </pc:sldMkLst>
      </pc:sldChg>
      <pc:sldChg chg="del">
        <pc:chgData name="Ellie Small" userId="2e7173aac0d4d449" providerId="LiveId" clId="{9EEB5E55-4701-4726-9D64-5353B7870A4B}" dt="2020-08-05T02:24:21.955" v="55" actId="47"/>
        <pc:sldMkLst>
          <pc:docMk/>
          <pc:sldMk cId="719784136" sldId="329"/>
        </pc:sldMkLst>
      </pc:sldChg>
      <pc:sldChg chg="del">
        <pc:chgData name="Ellie Small" userId="2e7173aac0d4d449" providerId="LiveId" clId="{9EEB5E55-4701-4726-9D64-5353B7870A4B}" dt="2020-08-05T02:24:21.955" v="55" actId="47"/>
        <pc:sldMkLst>
          <pc:docMk/>
          <pc:sldMk cId="3534725239" sldId="330"/>
        </pc:sldMkLst>
      </pc:sldChg>
      <pc:sldChg chg="del">
        <pc:chgData name="Ellie Small" userId="2e7173aac0d4d449" providerId="LiveId" clId="{9EEB5E55-4701-4726-9D64-5353B7870A4B}" dt="2020-08-05T02:24:21.955" v="55" actId="47"/>
        <pc:sldMkLst>
          <pc:docMk/>
          <pc:sldMk cId="1964006310" sldId="331"/>
        </pc:sldMkLst>
      </pc:sldChg>
      <pc:sldChg chg="del">
        <pc:chgData name="Ellie Small" userId="2e7173aac0d4d449" providerId="LiveId" clId="{9EEB5E55-4701-4726-9D64-5353B7870A4B}" dt="2020-08-05T02:24:21.955" v="55" actId="47"/>
        <pc:sldMkLst>
          <pc:docMk/>
          <pc:sldMk cId="2859343221" sldId="332"/>
        </pc:sldMkLst>
      </pc:sldChg>
      <pc:sldChg chg="del">
        <pc:chgData name="Ellie Small" userId="2e7173aac0d4d449" providerId="LiveId" clId="{9EEB5E55-4701-4726-9D64-5353B7870A4B}" dt="2020-08-05T02:24:21.955" v="55" actId="47"/>
        <pc:sldMkLst>
          <pc:docMk/>
          <pc:sldMk cId="112240393" sldId="333"/>
        </pc:sldMkLst>
      </pc:sldChg>
    </pc:docChg>
  </pc:docChgLst>
  <pc:docChgLst>
    <pc:chgData name="Ellie Small" userId="2e7173aac0d4d449" providerId="LiveId" clId="{8EC4BD92-0FA4-4C63-A2A4-548B244A1670}"/>
    <pc:docChg chg="undo custSel addSld delSld modSld">
      <pc:chgData name="Ellie Small" userId="2e7173aac0d4d449" providerId="LiveId" clId="{8EC4BD92-0FA4-4C63-A2A4-548B244A1670}" dt="2020-11-02T07:57:27.567" v="21589"/>
      <pc:docMkLst>
        <pc:docMk/>
      </pc:docMkLst>
      <pc:sldChg chg="modSp mod">
        <pc:chgData name="Ellie Small" userId="2e7173aac0d4d449" providerId="LiveId" clId="{8EC4BD92-0FA4-4C63-A2A4-548B244A1670}" dt="2020-10-27T19:30:53.574" v="28" actId="20577"/>
        <pc:sldMkLst>
          <pc:docMk/>
          <pc:sldMk cId="4269857569" sldId="256"/>
        </pc:sldMkLst>
        <pc:spChg chg="mod">
          <ac:chgData name="Ellie Small" userId="2e7173aac0d4d449" providerId="LiveId" clId="{8EC4BD92-0FA4-4C63-A2A4-548B244A1670}" dt="2020-10-27T19:30:53.574" v="28" actId="20577"/>
          <ac:spMkLst>
            <pc:docMk/>
            <pc:sldMk cId="4269857569" sldId="256"/>
            <ac:spMk id="2" creationId="{00000000-0000-0000-0000-000000000000}"/>
          </ac:spMkLst>
        </pc:spChg>
      </pc:sldChg>
      <pc:sldChg chg="modSp mod modAnim">
        <pc:chgData name="Ellie Small" userId="2e7173aac0d4d449" providerId="LiveId" clId="{8EC4BD92-0FA4-4C63-A2A4-548B244A1670}" dt="2020-10-30T09:11:24.392" v="18431"/>
        <pc:sldMkLst>
          <pc:docMk/>
          <pc:sldMk cId="3165814184" sldId="260"/>
        </pc:sldMkLst>
        <pc:spChg chg="mod">
          <ac:chgData name="Ellie Small" userId="2e7173aac0d4d449" providerId="LiveId" clId="{8EC4BD92-0FA4-4C63-A2A4-548B244A1670}" dt="2020-10-29T21:56:24.650" v="172" actId="20577"/>
          <ac:spMkLst>
            <pc:docMk/>
            <pc:sldMk cId="3165814184" sldId="260"/>
            <ac:spMk id="2" creationId="{DA0CD55F-603C-4D2A-BE44-42317491026A}"/>
          </ac:spMkLst>
        </pc:spChg>
        <pc:spChg chg="mod">
          <ac:chgData name="Ellie Small" userId="2e7173aac0d4d449" providerId="LiveId" clId="{8EC4BD92-0FA4-4C63-A2A4-548B244A1670}" dt="2020-10-28T06:47:25.739" v="55" actId="6549"/>
          <ac:spMkLst>
            <pc:docMk/>
            <pc:sldMk cId="3165814184" sldId="260"/>
            <ac:spMk id="3" creationId="{55001A84-3A36-4927-A44F-2BB39E2B1C33}"/>
          </ac:spMkLst>
        </pc:spChg>
      </pc:sldChg>
      <pc:sldChg chg="modSp mod modAnim">
        <pc:chgData name="Ellie Small" userId="2e7173aac0d4d449" providerId="LiveId" clId="{8EC4BD92-0FA4-4C63-A2A4-548B244A1670}" dt="2020-10-30T09:11:16.257" v="18430"/>
        <pc:sldMkLst>
          <pc:docMk/>
          <pc:sldMk cId="2842397445" sldId="267"/>
        </pc:sldMkLst>
        <pc:spChg chg="mod">
          <ac:chgData name="Ellie Small" userId="2e7173aac0d4d449" providerId="LiveId" clId="{8EC4BD92-0FA4-4C63-A2A4-548B244A1670}" dt="2020-10-30T07:12:39.695" v="14475" actId="20577"/>
          <ac:spMkLst>
            <pc:docMk/>
            <pc:sldMk cId="2842397445" sldId="267"/>
            <ac:spMk id="7" creationId="{72F861AD-D2B0-4ECF-9774-06237EC7BB74}"/>
          </ac:spMkLst>
        </pc:spChg>
      </pc:sldChg>
      <pc:sldChg chg="modSp mod modAnim">
        <pc:chgData name="Ellie Small" userId="2e7173aac0d4d449" providerId="LiveId" clId="{8EC4BD92-0FA4-4C63-A2A4-548B244A1670}" dt="2020-11-02T07:47:38.803" v="21528" actId="20577"/>
        <pc:sldMkLst>
          <pc:docMk/>
          <pc:sldMk cId="2108461966" sldId="271"/>
        </pc:sldMkLst>
        <pc:spChg chg="mod">
          <ac:chgData name="Ellie Small" userId="2e7173aac0d4d449" providerId="LiveId" clId="{8EC4BD92-0FA4-4C63-A2A4-548B244A1670}" dt="2020-10-28T06:49:06.332" v="96" actId="1076"/>
          <ac:spMkLst>
            <pc:docMk/>
            <pc:sldMk cId="2108461966" sldId="271"/>
            <ac:spMk id="2" creationId="{DA0CD55F-603C-4D2A-BE44-42317491026A}"/>
          </ac:spMkLst>
        </pc:spChg>
        <pc:spChg chg="mod">
          <ac:chgData name="Ellie Small" userId="2e7173aac0d4d449" providerId="LiveId" clId="{8EC4BD92-0FA4-4C63-A2A4-548B244A1670}" dt="2020-11-02T07:47:38.803" v="21528" actId="20577"/>
          <ac:spMkLst>
            <pc:docMk/>
            <pc:sldMk cId="2108461966" sldId="271"/>
            <ac:spMk id="3" creationId="{55001A84-3A36-4927-A44F-2BB39E2B1C33}"/>
          </ac:spMkLst>
        </pc:spChg>
      </pc:sldChg>
      <pc:sldChg chg="modSp del mod modAnim">
        <pc:chgData name="Ellie Small" userId="2e7173aac0d4d449" providerId="LiveId" clId="{8EC4BD92-0FA4-4C63-A2A4-548B244A1670}" dt="2020-10-29T22:53:09.496" v="2586" actId="47"/>
        <pc:sldMkLst>
          <pc:docMk/>
          <pc:sldMk cId="1700788666" sldId="272"/>
        </pc:sldMkLst>
        <pc:spChg chg="mod">
          <ac:chgData name="Ellie Small" userId="2e7173aac0d4d449" providerId="LiveId" clId="{8EC4BD92-0FA4-4C63-A2A4-548B244A1670}" dt="2020-10-28T06:52:55.777" v="161" actId="1076"/>
          <ac:spMkLst>
            <pc:docMk/>
            <pc:sldMk cId="1700788666" sldId="272"/>
            <ac:spMk id="2" creationId="{DA0CD55F-603C-4D2A-BE44-42317491026A}"/>
          </ac:spMkLst>
        </pc:spChg>
        <pc:spChg chg="mod">
          <ac:chgData name="Ellie Small" userId="2e7173aac0d4d449" providerId="LiveId" clId="{8EC4BD92-0FA4-4C63-A2A4-548B244A1670}" dt="2020-10-29T22:52:46.208" v="2575" actId="27636"/>
          <ac:spMkLst>
            <pc:docMk/>
            <pc:sldMk cId="1700788666" sldId="272"/>
            <ac:spMk id="3" creationId="{55001A84-3A36-4927-A44F-2BB39E2B1C33}"/>
          </ac:spMkLst>
        </pc:spChg>
      </pc:sldChg>
      <pc:sldChg chg="modSp mod modAnim">
        <pc:chgData name="Ellie Small" userId="2e7173aac0d4d449" providerId="LiveId" clId="{8EC4BD92-0FA4-4C63-A2A4-548B244A1670}" dt="2020-10-31T04:09:50.969" v="21484" actId="20577"/>
        <pc:sldMkLst>
          <pc:docMk/>
          <pc:sldMk cId="4210519305" sldId="299"/>
        </pc:sldMkLst>
        <pc:spChg chg="mod">
          <ac:chgData name="Ellie Small" userId="2e7173aac0d4d449" providerId="LiveId" clId="{8EC4BD92-0FA4-4C63-A2A4-548B244A1670}" dt="2020-10-31T04:09:50.969" v="21484" actId="20577"/>
          <ac:spMkLst>
            <pc:docMk/>
            <pc:sldMk cId="4210519305" sldId="299"/>
            <ac:spMk id="3" creationId="{55001A84-3A36-4927-A44F-2BB39E2B1C33}"/>
          </ac:spMkLst>
        </pc:spChg>
      </pc:sldChg>
      <pc:sldChg chg="modSp add mod modAnim">
        <pc:chgData name="Ellie Small" userId="2e7173aac0d4d449" providerId="LiveId" clId="{8EC4BD92-0FA4-4C63-A2A4-548B244A1670}" dt="2020-11-02T07:49:45.115" v="21547" actId="6549"/>
        <pc:sldMkLst>
          <pc:docMk/>
          <pc:sldMk cId="2751586081" sldId="300"/>
        </pc:sldMkLst>
        <pc:spChg chg="mod">
          <ac:chgData name="Ellie Small" userId="2e7173aac0d4d449" providerId="LiveId" clId="{8EC4BD92-0FA4-4C63-A2A4-548B244A1670}" dt="2020-10-30T05:07:36.850" v="9533" actId="20577"/>
          <ac:spMkLst>
            <pc:docMk/>
            <pc:sldMk cId="2751586081" sldId="300"/>
            <ac:spMk id="2" creationId="{DA0CD55F-603C-4D2A-BE44-42317491026A}"/>
          </ac:spMkLst>
        </pc:spChg>
        <pc:spChg chg="mod">
          <ac:chgData name="Ellie Small" userId="2e7173aac0d4d449" providerId="LiveId" clId="{8EC4BD92-0FA4-4C63-A2A4-548B244A1670}" dt="2020-11-02T07:49:45.115" v="21547" actId="6549"/>
          <ac:spMkLst>
            <pc:docMk/>
            <pc:sldMk cId="2751586081" sldId="300"/>
            <ac:spMk id="3" creationId="{55001A84-3A36-4927-A44F-2BB39E2B1C33}"/>
          </ac:spMkLst>
        </pc:spChg>
      </pc:sldChg>
      <pc:sldChg chg="new del">
        <pc:chgData name="Ellie Small" userId="2e7173aac0d4d449" providerId="LiveId" clId="{8EC4BD92-0FA4-4C63-A2A4-548B244A1670}" dt="2020-10-30T05:55:53.389" v="11268" actId="47"/>
        <pc:sldMkLst>
          <pc:docMk/>
          <pc:sldMk cId="402330608" sldId="301"/>
        </pc:sldMkLst>
      </pc:sldChg>
      <pc:sldChg chg="addSp delSp modSp add mod modAnim">
        <pc:chgData name="Ellie Small" userId="2e7173aac0d4d449" providerId="LiveId" clId="{8EC4BD92-0FA4-4C63-A2A4-548B244A1670}" dt="2020-10-31T03:20:49.020" v="20890" actId="33524"/>
        <pc:sldMkLst>
          <pc:docMk/>
          <pc:sldMk cId="1329781303" sldId="302"/>
        </pc:sldMkLst>
        <pc:spChg chg="mod">
          <ac:chgData name="Ellie Small" userId="2e7173aac0d4d449" providerId="LiveId" clId="{8EC4BD92-0FA4-4C63-A2A4-548B244A1670}" dt="2020-10-30T05:07:46.118" v="9534"/>
          <ac:spMkLst>
            <pc:docMk/>
            <pc:sldMk cId="1329781303" sldId="302"/>
            <ac:spMk id="2" creationId="{DA0CD55F-603C-4D2A-BE44-42317491026A}"/>
          </ac:spMkLst>
        </pc:spChg>
        <pc:spChg chg="mod">
          <ac:chgData name="Ellie Small" userId="2e7173aac0d4d449" providerId="LiveId" clId="{8EC4BD92-0FA4-4C63-A2A4-548B244A1670}" dt="2020-10-31T03:20:49.020" v="20890" actId="33524"/>
          <ac:spMkLst>
            <pc:docMk/>
            <pc:sldMk cId="1329781303" sldId="302"/>
            <ac:spMk id="3" creationId="{55001A84-3A36-4927-A44F-2BB39E2B1C33}"/>
          </ac:spMkLst>
        </pc:spChg>
        <pc:spChg chg="add mod">
          <ac:chgData name="Ellie Small" userId="2e7173aac0d4d449" providerId="LiveId" clId="{8EC4BD92-0FA4-4C63-A2A4-548B244A1670}" dt="2020-10-30T02:48:38.750" v="5700" actId="1035"/>
          <ac:spMkLst>
            <pc:docMk/>
            <pc:sldMk cId="1329781303" sldId="302"/>
            <ac:spMk id="6" creationId="{4DF2138D-7295-4C41-9B62-62AB6A1B913E}"/>
          </ac:spMkLst>
        </pc:spChg>
        <pc:spChg chg="add del mod">
          <ac:chgData name="Ellie Small" userId="2e7173aac0d4d449" providerId="LiveId" clId="{8EC4BD92-0FA4-4C63-A2A4-548B244A1670}" dt="2020-10-30T02:21:48.064" v="4645" actId="478"/>
          <ac:spMkLst>
            <pc:docMk/>
            <pc:sldMk cId="1329781303" sldId="302"/>
            <ac:spMk id="8" creationId="{F4A6269F-E638-4A39-99D9-950B25B615FE}"/>
          </ac:spMkLst>
        </pc:spChg>
        <pc:spChg chg="add mod">
          <ac:chgData name="Ellie Small" userId="2e7173aac0d4d449" providerId="LiveId" clId="{8EC4BD92-0FA4-4C63-A2A4-548B244A1670}" dt="2020-10-30T02:48:41.846" v="5704" actId="1035"/>
          <ac:spMkLst>
            <pc:docMk/>
            <pc:sldMk cId="1329781303" sldId="302"/>
            <ac:spMk id="10" creationId="{7887FECB-F0AE-437B-AA24-2C9417BF95DD}"/>
          </ac:spMkLst>
        </pc:spChg>
      </pc:sldChg>
      <pc:sldChg chg="delSp modSp add mod modAnim">
        <pc:chgData name="Ellie Small" userId="2e7173aac0d4d449" providerId="LiveId" clId="{8EC4BD92-0FA4-4C63-A2A4-548B244A1670}" dt="2020-11-02T07:57:27.567" v="21589"/>
        <pc:sldMkLst>
          <pc:docMk/>
          <pc:sldMk cId="2440831416" sldId="303"/>
        </pc:sldMkLst>
        <pc:spChg chg="mod">
          <ac:chgData name="Ellie Small" userId="2e7173aac0d4d449" providerId="LiveId" clId="{8EC4BD92-0FA4-4C63-A2A4-548B244A1670}" dt="2020-10-30T05:07:52.640" v="9536" actId="20577"/>
          <ac:spMkLst>
            <pc:docMk/>
            <pc:sldMk cId="2440831416" sldId="303"/>
            <ac:spMk id="2" creationId="{DA0CD55F-603C-4D2A-BE44-42317491026A}"/>
          </ac:spMkLst>
        </pc:spChg>
        <pc:spChg chg="mod">
          <ac:chgData name="Ellie Small" userId="2e7173aac0d4d449" providerId="LiveId" clId="{8EC4BD92-0FA4-4C63-A2A4-548B244A1670}" dt="2020-11-02T07:57:27.567" v="21589"/>
          <ac:spMkLst>
            <pc:docMk/>
            <pc:sldMk cId="2440831416" sldId="303"/>
            <ac:spMk id="3" creationId="{55001A84-3A36-4927-A44F-2BB39E2B1C33}"/>
          </ac:spMkLst>
        </pc:spChg>
        <pc:spChg chg="del">
          <ac:chgData name="Ellie Small" userId="2e7173aac0d4d449" providerId="LiveId" clId="{8EC4BD92-0FA4-4C63-A2A4-548B244A1670}" dt="2020-10-30T02:33:36.771" v="5379" actId="478"/>
          <ac:spMkLst>
            <pc:docMk/>
            <pc:sldMk cId="2440831416" sldId="303"/>
            <ac:spMk id="6" creationId="{4DF2138D-7295-4C41-9B62-62AB6A1B913E}"/>
          </ac:spMkLst>
        </pc:spChg>
        <pc:spChg chg="del">
          <ac:chgData name="Ellie Small" userId="2e7173aac0d4d449" providerId="LiveId" clId="{8EC4BD92-0FA4-4C63-A2A4-548B244A1670}" dt="2020-10-30T02:33:39.547" v="5380" actId="478"/>
          <ac:spMkLst>
            <pc:docMk/>
            <pc:sldMk cId="2440831416" sldId="303"/>
            <ac:spMk id="10" creationId="{7887FECB-F0AE-437B-AA24-2C9417BF95DD}"/>
          </ac:spMkLst>
        </pc:spChg>
      </pc:sldChg>
      <pc:sldChg chg="addSp delSp modSp add mod modAnim">
        <pc:chgData name="Ellie Small" userId="2e7173aac0d4d449" providerId="LiveId" clId="{8EC4BD92-0FA4-4C63-A2A4-548B244A1670}" dt="2020-10-31T03:38:09.310" v="21445" actId="313"/>
        <pc:sldMkLst>
          <pc:docMk/>
          <pc:sldMk cId="3696271008" sldId="304"/>
        </pc:sldMkLst>
        <pc:spChg chg="mod">
          <ac:chgData name="Ellie Small" userId="2e7173aac0d4d449" providerId="LiveId" clId="{8EC4BD92-0FA4-4C63-A2A4-548B244A1670}" dt="2020-10-30T05:49:26.219" v="11255" actId="1076"/>
          <ac:spMkLst>
            <pc:docMk/>
            <pc:sldMk cId="3696271008" sldId="304"/>
            <ac:spMk id="2" creationId="{DA0CD55F-603C-4D2A-BE44-42317491026A}"/>
          </ac:spMkLst>
        </pc:spChg>
        <pc:spChg chg="mod">
          <ac:chgData name="Ellie Small" userId="2e7173aac0d4d449" providerId="LiveId" clId="{8EC4BD92-0FA4-4C63-A2A4-548B244A1670}" dt="2020-10-31T03:38:09.310" v="21445" actId="313"/>
          <ac:spMkLst>
            <pc:docMk/>
            <pc:sldMk cId="3696271008" sldId="304"/>
            <ac:spMk id="3" creationId="{55001A84-3A36-4927-A44F-2BB39E2B1C33}"/>
          </ac:spMkLst>
        </pc:spChg>
        <pc:spChg chg="add del mod">
          <ac:chgData name="Ellie Small" userId="2e7173aac0d4d449" providerId="LiveId" clId="{8EC4BD92-0FA4-4C63-A2A4-548B244A1670}" dt="2020-10-30T04:45:10.992" v="8265" actId="478"/>
          <ac:spMkLst>
            <pc:docMk/>
            <pc:sldMk cId="3696271008" sldId="304"/>
            <ac:spMk id="6" creationId="{63825E04-19D6-474E-9C4A-7016CEEB9C53}"/>
          </ac:spMkLst>
        </pc:spChg>
        <pc:spChg chg="add mod">
          <ac:chgData name="Ellie Small" userId="2e7173aac0d4d449" providerId="LiveId" clId="{8EC4BD92-0FA4-4C63-A2A4-548B244A1670}" dt="2020-10-30T05:49:48.640" v="11264" actId="1036"/>
          <ac:spMkLst>
            <pc:docMk/>
            <pc:sldMk cId="3696271008" sldId="304"/>
            <ac:spMk id="8" creationId="{D283D36C-BDFC-46A8-BDAF-013E5A373E80}"/>
          </ac:spMkLst>
        </pc:spChg>
      </pc:sldChg>
      <pc:sldChg chg="delSp modSp add mod modAnim">
        <pc:chgData name="Ellie Small" userId="2e7173aac0d4d449" providerId="LiveId" clId="{8EC4BD92-0FA4-4C63-A2A4-548B244A1670}" dt="2020-10-30T09:13:50.748" v="18466"/>
        <pc:sldMkLst>
          <pc:docMk/>
          <pc:sldMk cId="3479343632" sldId="305"/>
        </pc:sldMkLst>
        <pc:spChg chg="mod">
          <ac:chgData name="Ellie Small" userId="2e7173aac0d4d449" providerId="LiveId" clId="{8EC4BD92-0FA4-4C63-A2A4-548B244A1670}" dt="2020-10-30T05:08:29.417" v="9566" actId="20577"/>
          <ac:spMkLst>
            <pc:docMk/>
            <pc:sldMk cId="3479343632" sldId="305"/>
            <ac:spMk id="2" creationId="{DA0CD55F-603C-4D2A-BE44-42317491026A}"/>
          </ac:spMkLst>
        </pc:spChg>
        <pc:spChg chg="mod">
          <ac:chgData name="Ellie Small" userId="2e7173aac0d4d449" providerId="LiveId" clId="{8EC4BD92-0FA4-4C63-A2A4-548B244A1670}" dt="2020-10-30T05:37:14.744" v="11004" actId="20577"/>
          <ac:spMkLst>
            <pc:docMk/>
            <pc:sldMk cId="3479343632" sldId="305"/>
            <ac:spMk id="3" creationId="{55001A84-3A36-4927-A44F-2BB39E2B1C33}"/>
          </ac:spMkLst>
        </pc:spChg>
        <pc:spChg chg="del">
          <ac:chgData name="Ellie Small" userId="2e7173aac0d4d449" providerId="LiveId" clId="{8EC4BD92-0FA4-4C63-A2A4-548B244A1670}" dt="2020-10-30T05:23:02.316" v="10565" actId="478"/>
          <ac:spMkLst>
            <pc:docMk/>
            <pc:sldMk cId="3479343632" sldId="305"/>
            <ac:spMk id="8" creationId="{D283D36C-BDFC-46A8-BDAF-013E5A373E80}"/>
          </ac:spMkLst>
        </pc:spChg>
      </pc:sldChg>
      <pc:sldChg chg="modSp add mod modAnim">
        <pc:chgData name="Ellie Small" userId="2e7173aac0d4d449" providerId="LiveId" clId="{8EC4BD92-0FA4-4C63-A2A4-548B244A1670}" dt="2020-10-30T09:33:49.635" v="18672" actId="6549"/>
        <pc:sldMkLst>
          <pc:docMk/>
          <pc:sldMk cId="3777376248" sldId="306"/>
        </pc:sldMkLst>
        <pc:spChg chg="mod">
          <ac:chgData name="Ellie Small" userId="2e7173aac0d4d449" providerId="LiveId" clId="{8EC4BD92-0FA4-4C63-A2A4-548B244A1670}" dt="2020-10-30T06:11:09.304" v="11295" actId="20577"/>
          <ac:spMkLst>
            <pc:docMk/>
            <pc:sldMk cId="3777376248" sldId="306"/>
            <ac:spMk id="2" creationId="{DA0CD55F-603C-4D2A-BE44-42317491026A}"/>
          </ac:spMkLst>
        </pc:spChg>
        <pc:spChg chg="mod">
          <ac:chgData name="Ellie Small" userId="2e7173aac0d4d449" providerId="LiveId" clId="{8EC4BD92-0FA4-4C63-A2A4-548B244A1670}" dt="2020-10-30T09:33:49.635" v="18672" actId="6549"/>
          <ac:spMkLst>
            <pc:docMk/>
            <pc:sldMk cId="3777376248" sldId="306"/>
            <ac:spMk id="3" creationId="{55001A84-3A36-4927-A44F-2BB39E2B1C33}"/>
          </ac:spMkLst>
        </pc:spChg>
      </pc:sldChg>
      <pc:sldChg chg="modSp add mod modAnim">
        <pc:chgData name="Ellie Small" userId="2e7173aac0d4d449" providerId="LiveId" clId="{8EC4BD92-0FA4-4C63-A2A4-548B244A1670}" dt="2020-10-30T09:37:46.437" v="18722" actId="20577"/>
        <pc:sldMkLst>
          <pc:docMk/>
          <pc:sldMk cId="370697636" sldId="307"/>
        </pc:sldMkLst>
        <pc:spChg chg="mod">
          <ac:chgData name="Ellie Small" userId="2e7173aac0d4d449" providerId="LiveId" clId="{8EC4BD92-0FA4-4C63-A2A4-548B244A1670}" dt="2020-10-30T06:42:02.304" v="13042" actId="20577"/>
          <ac:spMkLst>
            <pc:docMk/>
            <pc:sldMk cId="370697636" sldId="307"/>
            <ac:spMk id="2" creationId="{DA0CD55F-603C-4D2A-BE44-42317491026A}"/>
          </ac:spMkLst>
        </pc:spChg>
        <pc:spChg chg="mod">
          <ac:chgData name="Ellie Small" userId="2e7173aac0d4d449" providerId="LiveId" clId="{8EC4BD92-0FA4-4C63-A2A4-548B244A1670}" dt="2020-10-30T09:37:32.335" v="18721" actId="20577"/>
          <ac:spMkLst>
            <pc:docMk/>
            <pc:sldMk cId="370697636" sldId="307"/>
            <ac:spMk id="3" creationId="{55001A84-3A36-4927-A44F-2BB39E2B1C33}"/>
          </ac:spMkLst>
        </pc:spChg>
      </pc:sldChg>
      <pc:sldChg chg="addSp delSp modSp add mod modAnim">
        <pc:chgData name="Ellie Small" userId="2e7173aac0d4d449" providerId="LiveId" clId="{8EC4BD92-0FA4-4C63-A2A4-548B244A1670}" dt="2020-10-31T03:33:27.470" v="21324" actId="6549"/>
        <pc:sldMkLst>
          <pc:docMk/>
          <pc:sldMk cId="1315222146" sldId="308"/>
        </pc:sldMkLst>
        <pc:spChg chg="mod">
          <ac:chgData name="Ellie Small" userId="2e7173aac0d4d449" providerId="LiveId" clId="{8EC4BD92-0FA4-4C63-A2A4-548B244A1670}" dt="2020-10-30T07:13:18.313" v="14511" actId="20577"/>
          <ac:spMkLst>
            <pc:docMk/>
            <pc:sldMk cId="1315222146" sldId="308"/>
            <ac:spMk id="2" creationId="{DA0CD55F-603C-4D2A-BE44-42317491026A}"/>
          </ac:spMkLst>
        </pc:spChg>
        <pc:spChg chg="mod">
          <ac:chgData name="Ellie Small" userId="2e7173aac0d4d449" providerId="LiveId" clId="{8EC4BD92-0FA4-4C63-A2A4-548B244A1670}" dt="2020-10-31T03:33:27.470" v="21324" actId="6549"/>
          <ac:spMkLst>
            <pc:docMk/>
            <pc:sldMk cId="1315222146" sldId="308"/>
            <ac:spMk id="3" creationId="{55001A84-3A36-4927-A44F-2BB39E2B1C33}"/>
          </ac:spMkLst>
        </pc:spChg>
        <pc:spChg chg="add del">
          <ac:chgData name="Ellie Small" userId="2e7173aac0d4d449" providerId="LiveId" clId="{8EC4BD92-0FA4-4C63-A2A4-548B244A1670}" dt="2020-10-30T07:28:32.648" v="15639"/>
          <ac:spMkLst>
            <pc:docMk/>
            <pc:sldMk cId="1315222146" sldId="308"/>
            <ac:spMk id="5" creationId="{E05029E9-64AA-4065-8CD7-D9753EE669B1}"/>
          </ac:spMkLst>
        </pc:spChg>
        <pc:spChg chg="add del">
          <ac:chgData name="Ellie Small" userId="2e7173aac0d4d449" providerId="LiveId" clId="{8EC4BD92-0FA4-4C63-A2A4-548B244A1670}" dt="2020-10-30T07:28:43.568" v="15641"/>
          <ac:spMkLst>
            <pc:docMk/>
            <pc:sldMk cId="1315222146" sldId="308"/>
            <ac:spMk id="6" creationId="{97C4D7EB-BF11-4FF6-845D-75B3028AD1B2}"/>
          </ac:spMkLst>
        </pc:spChg>
      </pc:sldChg>
      <pc:sldChg chg="modSp add mod modAnim">
        <pc:chgData name="Ellie Small" userId="2e7173aac0d4d449" providerId="LiveId" clId="{8EC4BD92-0FA4-4C63-A2A4-548B244A1670}" dt="2020-10-30T09:14:42.910" v="18480"/>
        <pc:sldMkLst>
          <pc:docMk/>
          <pc:sldMk cId="1340688518" sldId="309"/>
        </pc:sldMkLst>
        <pc:spChg chg="mod">
          <ac:chgData name="Ellie Small" userId="2e7173aac0d4d449" providerId="LiveId" clId="{8EC4BD92-0FA4-4C63-A2A4-548B244A1670}" dt="2020-10-30T08:05:30.411" v="16621" actId="20577"/>
          <ac:spMkLst>
            <pc:docMk/>
            <pc:sldMk cId="1340688518" sldId="309"/>
            <ac:spMk id="2" creationId="{DA0CD55F-603C-4D2A-BE44-42317491026A}"/>
          </ac:spMkLst>
        </pc:spChg>
        <pc:spChg chg="mod">
          <ac:chgData name="Ellie Small" userId="2e7173aac0d4d449" providerId="LiveId" clId="{8EC4BD92-0FA4-4C63-A2A4-548B244A1670}" dt="2020-10-30T09:09:41.383" v="18425" actId="20577"/>
          <ac:spMkLst>
            <pc:docMk/>
            <pc:sldMk cId="1340688518" sldId="309"/>
            <ac:spMk id="3" creationId="{55001A84-3A36-4927-A44F-2BB39E2B1C33}"/>
          </ac:spMkLst>
        </pc:spChg>
      </pc:sldChg>
      <pc:sldChg chg="modSp del mod">
        <pc:chgData name="Ellie Small" userId="2e7173aac0d4d449" providerId="LiveId" clId="{8EC4BD92-0FA4-4C63-A2A4-548B244A1670}" dt="2020-10-27T20:10:38.806" v="43" actId="47"/>
        <pc:sldMkLst>
          <pc:docMk/>
          <pc:sldMk cId="719258999" sldId="318"/>
        </pc:sldMkLst>
        <pc:spChg chg="mod">
          <ac:chgData name="Ellie Small" userId="2e7173aac0d4d449" providerId="LiveId" clId="{8EC4BD92-0FA4-4C63-A2A4-548B244A1670}" dt="2020-10-27T19:32:17.493" v="38" actId="27636"/>
          <ac:spMkLst>
            <pc:docMk/>
            <pc:sldMk cId="719258999" sldId="318"/>
            <ac:spMk id="3" creationId="{55001A84-3A36-4927-A44F-2BB39E2B1C33}"/>
          </ac:spMkLst>
        </pc:spChg>
      </pc:sldChg>
      <pc:sldChg chg="del">
        <pc:chgData name="Ellie Small" userId="2e7173aac0d4d449" providerId="LiveId" clId="{8EC4BD92-0FA4-4C63-A2A4-548B244A1670}" dt="2020-10-27T19:32:24.386" v="39" actId="47"/>
        <pc:sldMkLst>
          <pc:docMk/>
          <pc:sldMk cId="3195460823" sldId="319"/>
        </pc:sldMkLst>
      </pc:sldChg>
      <pc:sldChg chg="del">
        <pc:chgData name="Ellie Small" userId="2e7173aac0d4d449" providerId="LiveId" clId="{8EC4BD92-0FA4-4C63-A2A4-548B244A1670}" dt="2020-10-27T19:32:24.386" v="39" actId="47"/>
        <pc:sldMkLst>
          <pc:docMk/>
          <pc:sldMk cId="791354060" sldId="320"/>
        </pc:sldMkLst>
      </pc:sldChg>
      <pc:sldChg chg="del">
        <pc:chgData name="Ellie Small" userId="2e7173aac0d4d449" providerId="LiveId" clId="{8EC4BD92-0FA4-4C63-A2A4-548B244A1670}" dt="2020-10-27T19:32:24.386" v="39" actId="47"/>
        <pc:sldMkLst>
          <pc:docMk/>
          <pc:sldMk cId="4225481942" sldId="321"/>
        </pc:sldMkLst>
      </pc:sldChg>
      <pc:sldChg chg="del">
        <pc:chgData name="Ellie Small" userId="2e7173aac0d4d449" providerId="LiveId" clId="{8EC4BD92-0FA4-4C63-A2A4-548B244A1670}" dt="2020-10-27T19:32:24.386" v="39" actId="47"/>
        <pc:sldMkLst>
          <pc:docMk/>
          <pc:sldMk cId="1207890025" sldId="323"/>
        </pc:sldMkLst>
      </pc:sldChg>
      <pc:sldChg chg="del">
        <pc:chgData name="Ellie Small" userId="2e7173aac0d4d449" providerId="LiveId" clId="{8EC4BD92-0FA4-4C63-A2A4-548B244A1670}" dt="2020-10-27T19:32:24.386" v="39" actId="47"/>
        <pc:sldMkLst>
          <pc:docMk/>
          <pc:sldMk cId="1084178819" sldId="324"/>
        </pc:sldMkLst>
      </pc:sldChg>
      <pc:sldChg chg="del">
        <pc:chgData name="Ellie Small" userId="2e7173aac0d4d449" providerId="LiveId" clId="{8EC4BD92-0FA4-4C63-A2A4-548B244A1670}" dt="2020-10-27T19:32:24.386" v="39" actId="47"/>
        <pc:sldMkLst>
          <pc:docMk/>
          <pc:sldMk cId="798894337" sldId="325"/>
        </pc:sldMkLst>
      </pc:sldChg>
      <pc:sldChg chg="del">
        <pc:chgData name="Ellie Small" userId="2e7173aac0d4d449" providerId="LiveId" clId="{8EC4BD92-0FA4-4C63-A2A4-548B244A1670}" dt="2020-10-27T19:32:24.386" v="39" actId="47"/>
        <pc:sldMkLst>
          <pc:docMk/>
          <pc:sldMk cId="1219845777" sldId="326"/>
        </pc:sldMkLst>
      </pc:sldChg>
      <pc:sldChg chg="del">
        <pc:chgData name="Ellie Small" userId="2e7173aac0d4d449" providerId="LiveId" clId="{8EC4BD92-0FA4-4C63-A2A4-548B244A1670}" dt="2020-10-27T19:32:24.386" v="39" actId="47"/>
        <pc:sldMkLst>
          <pc:docMk/>
          <pc:sldMk cId="2334430350" sldId="330"/>
        </pc:sldMkLst>
      </pc:sldChg>
      <pc:sldChg chg="del">
        <pc:chgData name="Ellie Small" userId="2e7173aac0d4d449" providerId="LiveId" clId="{8EC4BD92-0FA4-4C63-A2A4-548B244A1670}" dt="2020-10-27T19:32:24.386" v="39" actId="47"/>
        <pc:sldMkLst>
          <pc:docMk/>
          <pc:sldMk cId="2661363652" sldId="331"/>
        </pc:sldMkLst>
      </pc:sldChg>
      <pc:sldChg chg="del">
        <pc:chgData name="Ellie Small" userId="2e7173aac0d4d449" providerId="LiveId" clId="{8EC4BD92-0FA4-4C63-A2A4-548B244A1670}" dt="2020-10-27T19:32:24.386" v="39" actId="47"/>
        <pc:sldMkLst>
          <pc:docMk/>
          <pc:sldMk cId="2737556813" sldId="332"/>
        </pc:sldMkLst>
      </pc:sldChg>
    </pc:docChg>
  </pc:docChgLst>
  <pc:docChgLst>
    <pc:chgData name="Ellie Small" userId="2e7173aac0d4d449" providerId="LiveId" clId="{8A213EE6-F479-4480-B867-9737E13651C3}"/>
    <pc:docChg chg="undo redo custSel addSld delSld modSld sldOrd modMainMaster">
      <pc:chgData name="Ellie Small" userId="2e7173aac0d4d449" providerId="LiveId" clId="{8A213EE6-F479-4480-B867-9737E13651C3}" dt="2020-08-23T18:53:24.235" v="3164" actId="20577"/>
      <pc:docMkLst>
        <pc:docMk/>
      </pc:docMkLst>
      <pc:sldChg chg="modSp mod">
        <pc:chgData name="Ellie Small" userId="2e7173aac0d4d449" providerId="LiveId" clId="{8A213EE6-F479-4480-B867-9737E13651C3}" dt="2020-08-23T18:53:24.235" v="3164" actId="20577"/>
        <pc:sldMkLst>
          <pc:docMk/>
          <pc:sldMk cId="4269857569" sldId="256"/>
        </pc:sldMkLst>
        <pc:spChg chg="mod">
          <ac:chgData name="Ellie Small" userId="2e7173aac0d4d449" providerId="LiveId" clId="{8A213EE6-F479-4480-B867-9737E13651C3}" dt="2020-08-23T18:53:24.235" v="3164" actId="20577"/>
          <ac:spMkLst>
            <pc:docMk/>
            <pc:sldMk cId="4269857569" sldId="256"/>
            <ac:spMk id="2" creationId="{00000000-0000-0000-0000-000000000000}"/>
          </ac:spMkLst>
        </pc:spChg>
      </pc:sldChg>
      <pc:sldChg chg="modSp">
        <pc:chgData name="Ellie Small" userId="2e7173aac0d4d449" providerId="LiveId" clId="{8A213EE6-F479-4480-B867-9737E13651C3}" dt="2020-08-11T04:36:48.385" v="179"/>
        <pc:sldMkLst>
          <pc:docMk/>
          <pc:sldMk cId="3165814184" sldId="260"/>
        </pc:sldMkLst>
        <pc:spChg chg="mod">
          <ac:chgData name="Ellie Small" userId="2e7173aac0d4d449" providerId="LiveId" clId="{8A213EE6-F479-4480-B867-9737E13651C3}" dt="2020-08-11T04:36:48.385" v="179"/>
          <ac:spMkLst>
            <pc:docMk/>
            <pc:sldMk cId="3165814184" sldId="260"/>
            <ac:spMk id="3" creationId="{55001A84-3A36-4927-A44F-2BB39E2B1C33}"/>
          </ac:spMkLst>
        </pc:spChg>
      </pc:sldChg>
      <pc:sldChg chg="modSp mod modAnim">
        <pc:chgData name="Ellie Small" userId="2e7173aac0d4d449" providerId="LiveId" clId="{8A213EE6-F479-4480-B867-9737E13651C3}" dt="2020-08-11T07:40:08.219" v="3007" actId="114"/>
        <pc:sldMkLst>
          <pc:docMk/>
          <pc:sldMk cId="3126147523" sldId="266"/>
        </pc:sldMkLst>
        <pc:spChg chg="mod">
          <ac:chgData name="Ellie Small" userId="2e7173aac0d4d449" providerId="LiveId" clId="{8A213EE6-F479-4480-B867-9737E13651C3}" dt="2020-08-11T06:31:00.525" v="2598" actId="1076"/>
          <ac:spMkLst>
            <pc:docMk/>
            <pc:sldMk cId="3126147523" sldId="266"/>
            <ac:spMk id="2" creationId="{DA0CD55F-603C-4D2A-BE44-42317491026A}"/>
          </ac:spMkLst>
        </pc:spChg>
        <pc:spChg chg="mod">
          <ac:chgData name="Ellie Small" userId="2e7173aac0d4d449" providerId="LiveId" clId="{8A213EE6-F479-4480-B867-9737E13651C3}" dt="2020-08-11T07:40:08.219" v="3007" actId="114"/>
          <ac:spMkLst>
            <pc:docMk/>
            <pc:sldMk cId="3126147523" sldId="266"/>
            <ac:spMk id="3" creationId="{55001A84-3A36-4927-A44F-2BB39E2B1C33}"/>
          </ac:spMkLst>
        </pc:spChg>
      </pc:sldChg>
      <pc:sldChg chg="modSp mod modAnim">
        <pc:chgData name="Ellie Small" userId="2e7173aac0d4d449" providerId="LiveId" clId="{8A213EE6-F479-4480-B867-9737E13651C3}" dt="2020-08-11T07:07:23.733" v="2862"/>
        <pc:sldMkLst>
          <pc:docMk/>
          <pc:sldMk cId="2842397445" sldId="267"/>
        </pc:sldMkLst>
        <pc:spChg chg="mod">
          <ac:chgData name="Ellie Small" userId="2e7173aac0d4d449" providerId="LiveId" clId="{8A213EE6-F479-4480-B867-9737E13651C3}" dt="2020-08-11T06:44:50.573" v="2685" actId="20577"/>
          <ac:spMkLst>
            <pc:docMk/>
            <pc:sldMk cId="2842397445" sldId="267"/>
            <ac:spMk id="7" creationId="{72F861AD-D2B0-4ECF-9774-06237EC7BB74}"/>
          </ac:spMkLst>
        </pc:spChg>
      </pc:sldChg>
      <pc:sldChg chg="del">
        <pc:chgData name="Ellie Small" userId="2e7173aac0d4d449" providerId="LiveId" clId="{8A213EE6-F479-4480-B867-9737E13651C3}" dt="2020-08-11T04:38:37.464" v="188" actId="47"/>
        <pc:sldMkLst>
          <pc:docMk/>
          <pc:sldMk cId="2438843030" sldId="273"/>
        </pc:sldMkLst>
      </pc:sldChg>
      <pc:sldChg chg="del">
        <pc:chgData name="Ellie Small" userId="2e7173aac0d4d449" providerId="LiveId" clId="{8A213EE6-F479-4480-B867-9737E13651C3}" dt="2020-08-11T04:37:38.997" v="180" actId="47"/>
        <pc:sldMkLst>
          <pc:docMk/>
          <pc:sldMk cId="1932541069" sldId="274"/>
        </pc:sldMkLst>
      </pc:sldChg>
      <pc:sldChg chg="del">
        <pc:chgData name="Ellie Small" userId="2e7173aac0d4d449" providerId="LiveId" clId="{8A213EE6-F479-4480-B867-9737E13651C3}" dt="2020-08-11T04:37:43.709" v="181" actId="47"/>
        <pc:sldMkLst>
          <pc:docMk/>
          <pc:sldMk cId="752445986" sldId="275"/>
        </pc:sldMkLst>
      </pc:sldChg>
      <pc:sldChg chg="del">
        <pc:chgData name="Ellie Small" userId="2e7173aac0d4d449" providerId="LiveId" clId="{8A213EE6-F479-4480-B867-9737E13651C3}" dt="2020-08-11T04:37:50.725" v="182" actId="47"/>
        <pc:sldMkLst>
          <pc:docMk/>
          <pc:sldMk cId="4240365148" sldId="276"/>
        </pc:sldMkLst>
      </pc:sldChg>
      <pc:sldChg chg="del">
        <pc:chgData name="Ellie Small" userId="2e7173aac0d4d449" providerId="LiveId" clId="{8A213EE6-F479-4480-B867-9737E13651C3}" dt="2020-08-11T04:37:56.276" v="183" actId="47"/>
        <pc:sldMkLst>
          <pc:docMk/>
          <pc:sldMk cId="2142424022" sldId="277"/>
        </pc:sldMkLst>
      </pc:sldChg>
      <pc:sldChg chg="del">
        <pc:chgData name="Ellie Small" userId="2e7173aac0d4d449" providerId="LiveId" clId="{8A213EE6-F479-4480-B867-9737E13651C3}" dt="2020-08-11T04:37:58.172" v="184" actId="47"/>
        <pc:sldMkLst>
          <pc:docMk/>
          <pc:sldMk cId="1097050820" sldId="278"/>
        </pc:sldMkLst>
      </pc:sldChg>
      <pc:sldChg chg="del">
        <pc:chgData name="Ellie Small" userId="2e7173aac0d4d449" providerId="LiveId" clId="{8A213EE6-F479-4480-B867-9737E13651C3}" dt="2020-08-11T04:37:59.383" v="185" actId="47"/>
        <pc:sldMkLst>
          <pc:docMk/>
          <pc:sldMk cId="1262800777" sldId="279"/>
        </pc:sldMkLst>
      </pc:sldChg>
      <pc:sldChg chg="del">
        <pc:chgData name="Ellie Small" userId="2e7173aac0d4d449" providerId="LiveId" clId="{8A213EE6-F479-4480-B867-9737E13651C3}" dt="2020-08-11T04:38:33.232" v="187" actId="47"/>
        <pc:sldMkLst>
          <pc:docMk/>
          <pc:sldMk cId="416855696" sldId="280"/>
        </pc:sldMkLst>
      </pc:sldChg>
      <pc:sldChg chg="del">
        <pc:chgData name="Ellie Small" userId="2e7173aac0d4d449" providerId="LiveId" clId="{8A213EE6-F479-4480-B867-9737E13651C3}" dt="2020-08-11T04:38:05.715" v="186" actId="47"/>
        <pc:sldMkLst>
          <pc:docMk/>
          <pc:sldMk cId="3502547906" sldId="281"/>
        </pc:sldMkLst>
      </pc:sldChg>
      <pc:sldChg chg="modSp del">
        <pc:chgData name="Ellie Small" userId="2e7173aac0d4d449" providerId="LiveId" clId="{8A213EE6-F479-4480-B867-9737E13651C3}" dt="2020-08-11T05:45:34.547" v="1174" actId="47"/>
        <pc:sldMkLst>
          <pc:docMk/>
          <pc:sldMk cId="450759136" sldId="282"/>
        </pc:sldMkLst>
        <pc:spChg chg="mod">
          <ac:chgData name="Ellie Small" userId="2e7173aac0d4d449" providerId="LiveId" clId="{8A213EE6-F479-4480-B867-9737E13651C3}" dt="2020-08-11T05:45:30.608" v="1173" actId="6549"/>
          <ac:spMkLst>
            <pc:docMk/>
            <pc:sldMk cId="450759136" sldId="282"/>
            <ac:spMk id="3" creationId="{55001A84-3A36-4927-A44F-2BB39E2B1C33}"/>
          </ac:spMkLst>
        </pc:spChg>
      </pc:sldChg>
      <pc:sldChg chg="modSp mod modAnim">
        <pc:chgData name="Ellie Small" userId="2e7173aac0d4d449" providerId="LiveId" clId="{8A213EE6-F479-4480-B867-9737E13651C3}" dt="2020-08-11T07:07:58.337" v="2866"/>
        <pc:sldMkLst>
          <pc:docMk/>
          <pc:sldMk cId="3481770991" sldId="283"/>
        </pc:sldMkLst>
        <pc:spChg chg="mod">
          <ac:chgData name="Ellie Small" userId="2e7173aac0d4d449" providerId="LiveId" clId="{8A213EE6-F479-4480-B867-9737E13651C3}" dt="2020-08-11T04:41:27.625" v="239" actId="1076"/>
          <ac:spMkLst>
            <pc:docMk/>
            <pc:sldMk cId="3481770991" sldId="283"/>
            <ac:spMk id="2" creationId="{DA0CD55F-603C-4D2A-BE44-42317491026A}"/>
          </ac:spMkLst>
        </pc:spChg>
        <pc:spChg chg="mod">
          <ac:chgData name="Ellie Small" userId="2e7173aac0d4d449" providerId="LiveId" clId="{8A213EE6-F479-4480-B867-9737E13651C3}" dt="2020-08-11T07:07:54.327" v="2865" actId="5793"/>
          <ac:spMkLst>
            <pc:docMk/>
            <pc:sldMk cId="3481770991" sldId="283"/>
            <ac:spMk id="3" creationId="{55001A84-3A36-4927-A44F-2BB39E2B1C33}"/>
          </ac:spMkLst>
        </pc:spChg>
      </pc:sldChg>
      <pc:sldChg chg="modSp add mod modAnim">
        <pc:chgData name="Ellie Small" userId="2e7173aac0d4d449" providerId="LiveId" clId="{8A213EE6-F479-4480-B867-9737E13651C3}" dt="2020-08-11T07:08:59.331" v="2868"/>
        <pc:sldMkLst>
          <pc:docMk/>
          <pc:sldMk cId="2488943553" sldId="284"/>
        </pc:sldMkLst>
        <pc:spChg chg="mod">
          <ac:chgData name="Ellie Small" userId="2e7173aac0d4d449" providerId="LiveId" clId="{8A213EE6-F479-4480-B867-9737E13651C3}" dt="2020-08-11T04:42:19.659" v="245"/>
          <ac:spMkLst>
            <pc:docMk/>
            <pc:sldMk cId="2488943553" sldId="284"/>
            <ac:spMk id="2" creationId="{DA0CD55F-603C-4D2A-BE44-42317491026A}"/>
          </ac:spMkLst>
        </pc:spChg>
        <pc:spChg chg="mod">
          <ac:chgData name="Ellie Small" userId="2e7173aac0d4d449" providerId="LiveId" clId="{8A213EE6-F479-4480-B867-9737E13651C3}" dt="2020-08-11T04:45:04.116" v="265" actId="27636"/>
          <ac:spMkLst>
            <pc:docMk/>
            <pc:sldMk cId="2488943553" sldId="284"/>
            <ac:spMk id="3" creationId="{55001A84-3A36-4927-A44F-2BB39E2B1C33}"/>
          </ac:spMkLst>
        </pc:spChg>
      </pc:sldChg>
      <pc:sldChg chg="modSp add mod modAnim">
        <pc:chgData name="Ellie Small" userId="2e7173aac0d4d449" providerId="LiveId" clId="{8A213EE6-F479-4480-B867-9737E13651C3}" dt="2020-08-11T07:18:41.160" v="2923"/>
        <pc:sldMkLst>
          <pc:docMk/>
          <pc:sldMk cId="2707645076" sldId="285"/>
        </pc:sldMkLst>
        <pc:spChg chg="mod">
          <ac:chgData name="Ellie Small" userId="2e7173aac0d4d449" providerId="LiveId" clId="{8A213EE6-F479-4480-B867-9737E13651C3}" dt="2020-08-11T04:44:59.125" v="263" actId="20577"/>
          <ac:spMkLst>
            <pc:docMk/>
            <pc:sldMk cId="2707645076" sldId="285"/>
            <ac:spMk id="2" creationId="{DA0CD55F-603C-4D2A-BE44-42317491026A}"/>
          </ac:spMkLst>
        </pc:spChg>
        <pc:spChg chg="mod">
          <ac:chgData name="Ellie Small" userId="2e7173aac0d4d449" providerId="LiveId" clId="{8A213EE6-F479-4480-B867-9737E13651C3}" dt="2020-08-11T04:47:07.733" v="399"/>
          <ac:spMkLst>
            <pc:docMk/>
            <pc:sldMk cId="2707645076" sldId="285"/>
            <ac:spMk id="3" creationId="{55001A84-3A36-4927-A44F-2BB39E2B1C33}"/>
          </ac:spMkLst>
        </pc:spChg>
      </pc:sldChg>
      <pc:sldChg chg="addSp delSp modSp add mod modAnim">
        <pc:chgData name="Ellie Small" userId="2e7173aac0d4d449" providerId="LiveId" clId="{8A213EE6-F479-4480-B867-9737E13651C3}" dt="2020-08-11T07:26:07.402" v="2987"/>
        <pc:sldMkLst>
          <pc:docMk/>
          <pc:sldMk cId="615878692" sldId="286"/>
        </pc:sldMkLst>
        <pc:spChg chg="mod">
          <ac:chgData name="Ellie Small" userId="2e7173aac0d4d449" providerId="LiveId" clId="{8A213EE6-F479-4480-B867-9737E13651C3}" dt="2020-08-11T04:48:50.786" v="401" actId="20577"/>
          <ac:spMkLst>
            <pc:docMk/>
            <pc:sldMk cId="615878692" sldId="286"/>
            <ac:spMk id="2" creationId="{DA0CD55F-603C-4D2A-BE44-42317491026A}"/>
          </ac:spMkLst>
        </pc:spChg>
        <pc:spChg chg="mod">
          <ac:chgData name="Ellie Small" userId="2e7173aac0d4d449" providerId="LiveId" clId="{8A213EE6-F479-4480-B867-9737E13651C3}" dt="2020-08-11T07:10:28.980" v="2875" actId="179"/>
          <ac:spMkLst>
            <pc:docMk/>
            <pc:sldMk cId="615878692" sldId="286"/>
            <ac:spMk id="3" creationId="{55001A84-3A36-4927-A44F-2BB39E2B1C33}"/>
          </ac:spMkLst>
        </pc:spChg>
        <pc:spChg chg="add del mod">
          <ac:chgData name="Ellie Small" userId="2e7173aac0d4d449" providerId="LiveId" clId="{8A213EE6-F479-4480-B867-9737E13651C3}" dt="2020-08-11T05:12:24.551" v="735" actId="478"/>
          <ac:spMkLst>
            <pc:docMk/>
            <pc:sldMk cId="615878692" sldId="286"/>
            <ac:spMk id="21" creationId="{28C298FE-2F9A-46AD-824C-D21562CC61A5}"/>
          </ac:spMkLst>
        </pc:spChg>
        <pc:spChg chg="add del mod">
          <ac:chgData name="Ellie Small" userId="2e7173aac0d4d449" providerId="LiveId" clId="{8A213EE6-F479-4480-B867-9737E13651C3}" dt="2020-08-11T05:13:12.005" v="740" actId="478"/>
          <ac:spMkLst>
            <pc:docMk/>
            <pc:sldMk cId="615878692" sldId="286"/>
            <ac:spMk id="23" creationId="{8CFA21CF-A1A2-4763-889E-576CE8BCA10E}"/>
          </ac:spMkLst>
        </pc:spChg>
        <pc:graphicFrameChg chg="add del mod modGraphic">
          <ac:chgData name="Ellie Small" userId="2e7173aac0d4d449" providerId="LiveId" clId="{8A213EE6-F479-4480-B867-9737E13651C3}" dt="2020-08-11T04:54:43.399" v="598" actId="3680"/>
          <ac:graphicFrameMkLst>
            <pc:docMk/>
            <pc:sldMk cId="615878692" sldId="286"/>
            <ac:graphicFrameMk id="5" creationId="{53D3842D-4C33-40C7-9A7E-40C0A220A314}"/>
          </ac:graphicFrameMkLst>
        </pc:graphicFrameChg>
        <pc:picChg chg="add del">
          <ac:chgData name="Ellie Small" userId="2e7173aac0d4d449" providerId="LiveId" clId="{8A213EE6-F479-4480-B867-9737E13651C3}" dt="2020-08-11T04:54:40.634" v="594" actId="22"/>
          <ac:picMkLst>
            <pc:docMk/>
            <pc:sldMk cId="615878692" sldId="286"/>
            <ac:picMk id="8" creationId="{116F1456-CCD1-4126-AFC2-62C4D21BC63F}"/>
          </ac:picMkLst>
        </pc:picChg>
        <pc:picChg chg="add del mod">
          <ac:chgData name="Ellie Small" userId="2e7173aac0d4d449" providerId="LiveId" clId="{8A213EE6-F479-4480-B867-9737E13651C3}" dt="2020-08-11T04:55:40.625" v="603" actId="478"/>
          <ac:picMkLst>
            <pc:docMk/>
            <pc:sldMk cId="615878692" sldId="286"/>
            <ac:picMk id="11" creationId="{6C62D9EF-D5E6-4A37-9A12-C82F6CA5DFF7}"/>
          </ac:picMkLst>
        </pc:picChg>
        <pc:picChg chg="add del">
          <ac:chgData name="Ellie Small" userId="2e7173aac0d4d449" providerId="LiveId" clId="{8A213EE6-F479-4480-B867-9737E13651C3}" dt="2020-08-11T04:55:42.846" v="604" actId="478"/>
          <ac:picMkLst>
            <pc:docMk/>
            <pc:sldMk cId="615878692" sldId="286"/>
            <ac:picMk id="14" creationId="{30BE5418-B152-4B38-BAC2-D7F0A034AEF1}"/>
          </ac:picMkLst>
        </pc:picChg>
        <pc:picChg chg="add mod modCrop">
          <ac:chgData name="Ellie Small" userId="2e7173aac0d4d449" providerId="LiveId" clId="{8A213EE6-F479-4480-B867-9737E13651C3}" dt="2020-08-11T04:56:32.083" v="610" actId="732"/>
          <ac:picMkLst>
            <pc:docMk/>
            <pc:sldMk cId="615878692" sldId="286"/>
            <ac:picMk id="16" creationId="{DEBE50DB-2BD2-4882-B89C-B3FB2C586259}"/>
          </ac:picMkLst>
        </pc:picChg>
        <pc:picChg chg="add del mod modCrop">
          <ac:chgData name="Ellie Small" userId="2e7173aac0d4d449" providerId="LiveId" clId="{8A213EE6-F479-4480-B867-9737E13651C3}" dt="2020-08-11T05:13:20.890" v="742" actId="1076"/>
          <ac:picMkLst>
            <pc:docMk/>
            <pc:sldMk cId="615878692" sldId="286"/>
            <ac:picMk id="18" creationId="{D39AE538-2DA5-495A-B1AA-26B61C20F1CF}"/>
          </ac:picMkLst>
        </pc:picChg>
        <pc:picChg chg="add mod modCrop">
          <ac:chgData name="Ellie Small" userId="2e7173aac0d4d449" providerId="LiveId" clId="{8A213EE6-F479-4480-B867-9737E13651C3}" dt="2020-08-11T05:13:28.843" v="743" actId="1076"/>
          <ac:picMkLst>
            <pc:docMk/>
            <pc:sldMk cId="615878692" sldId="286"/>
            <ac:picMk id="20" creationId="{6DF470B5-EF93-4C07-A358-DBA95FEEEA05}"/>
          </ac:picMkLst>
        </pc:picChg>
      </pc:sldChg>
      <pc:sldChg chg="addSp delSp modSp add mod ord modAnim">
        <pc:chgData name="Ellie Small" userId="2e7173aac0d4d449" providerId="LiveId" clId="{8A213EE6-F479-4480-B867-9737E13651C3}" dt="2020-08-11T07:19:59.644" v="2935"/>
        <pc:sldMkLst>
          <pc:docMk/>
          <pc:sldMk cId="4078085768" sldId="287"/>
        </pc:sldMkLst>
        <pc:spChg chg="mod">
          <ac:chgData name="Ellie Small" userId="2e7173aac0d4d449" providerId="LiveId" clId="{8A213EE6-F479-4480-B867-9737E13651C3}" dt="2020-08-11T05:01:21.886" v="663" actId="1076"/>
          <ac:spMkLst>
            <pc:docMk/>
            <pc:sldMk cId="4078085768" sldId="287"/>
            <ac:spMk id="2" creationId="{DA0CD55F-603C-4D2A-BE44-42317491026A}"/>
          </ac:spMkLst>
        </pc:spChg>
        <pc:spChg chg="mod">
          <ac:chgData name="Ellie Small" userId="2e7173aac0d4d449" providerId="LiveId" clId="{8A213EE6-F479-4480-B867-9737E13651C3}" dt="2020-08-11T07:19:50.910" v="2934" actId="27636"/>
          <ac:spMkLst>
            <pc:docMk/>
            <pc:sldMk cId="4078085768" sldId="287"/>
            <ac:spMk id="3" creationId="{55001A84-3A36-4927-A44F-2BB39E2B1C33}"/>
          </ac:spMkLst>
        </pc:spChg>
        <pc:spChg chg="add del mod">
          <ac:chgData name="Ellie Small" userId="2e7173aac0d4d449" providerId="LiveId" clId="{8A213EE6-F479-4480-B867-9737E13651C3}" dt="2020-08-11T05:31:24.595" v="879" actId="478"/>
          <ac:spMkLst>
            <pc:docMk/>
            <pc:sldMk cId="4078085768" sldId="287"/>
            <ac:spMk id="5" creationId="{A2B29835-13AB-4EF1-BD3D-87910E39FDEC}"/>
          </ac:spMkLst>
        </pc:spChg>
        <pc:spChg chg="add del mod">
          <ac:chgData name="Ellie Small" userId="2e7173aac0d4d449" providerId="LiveId" clId="{8A213EE6-F479-4480-B867-9737E13651C3}" dt="2020-08-11T05:22:32.864" v="793" actId="478"/>
          <ac:spMkLst>
            <pc:docMk/>
            <pc:sldMk cId="4078085768" sldId="287"/>
            <ac:spMk id="12" creationId="{8D8EC520-70A9-432B-AFDC-252F25D96654}"/>
          </ac:spMkLst>
        </pc:spChg>
        <pc:graphicFrameChg chg="add del mod">
          <ac:chgData name="Ellie Small" userId="2e7173aac0d4d449" providerId="LiveId" clId="{8A213EE6-F479-4480-B867-9737E13651C3}" dt="2020-08-11T05:23:51.689" v="797" actId="478"/>
          <ac:graphicFrameMkLst>
            <pc:docMk/>
            <pc:sldMk cId="4078085768" sldId="287"/>
            <ac:graphicFrameMk id="15" creationId="{67A76ABB-82D4-46DB-87E2-CA2D2F186760}"/>
          </ac:graphicFrameMkLst>
        </pc:graphicFrameChg>
        <pc:picChg chg="add mod modCrop">
          <ac:chgData name="Ellie Small" userId="2e7173aac0d4d449" providerId="LiveId" clId="{8A213EE6-F479-4480-B867-9737E13651C3}" dt="2020-08-11T05:32:32.598" v="892" actId="1076"/>
          <ac:picMkLst>
            <pc:docMk/>
            <pc:sldMk cId="4078085768" sldId="287"/>
            <ac:picMk id="7" creationId="{15E992BF-36BB-4519-9454-05C97E1357A8}"/>
          </ac:picMkLst>
        </pc:picChg>
        <pc:picChg chg="add del mod">
          <ac:chgData name="Ellie Small" userId="2e7173aac0d4d449" providerId="LiveId" clId="{8A213EE6-F479-4480-B867-9737E13651C3}" dt="2020-08-11T05:18:21.433" v="775" actId="478"/>
          <ac:picMkLst>
            <pc:docMk/>
            <pc:sldMk cId="4078085768" sldId="287"/>
            <ac:picMk id="9" creationId="{EB03116D-697A-4308-9F2A-FCE6472E6C97}"/>
          </ac:picMkLst>
        </pc:picChg>
        <pc:picChg chg="add del mod">
          <ac:chgData name="Ellie Small" userId="2e7173aac0d4d449" providerId="LiveId" clId="{8A213EE6-F479-4480-B867-9737E13651C3}" dt="2020-08-11T05:20:59.053" v="779" actId="478"/>
          <ac:picMkLst>
            <pc:docMk/>
            <pc:sldMk cId="4078085768" sldId="287"/>
            <ac:picMk id="11" creationId="{6E6E89CF-B94C-456B-B010-1BDCA045FD0D}"/>
          </ac:picMkLst>
        </pc:picChg>
        <pc:picChg chg="add del mod">
          <ac:chgData name="Ellie Small" userId="2e7173aac0d4d449" providerId="LiveId" clId="{8A213EE6-F479-4480-B867-9737E13651C3}" dt="2020-08-11T05:22:29.887" v="792" actId="478"/>
          <ac:picMkLst>
            <pc:docMk/>
            <pc:sldMk cId="4078085768" sldId="287"/>
            <ac:picMk id="14" creationId="{C8C389BE-5210-455B-B4AE-07045BD42E34}"/>
          </ac:picMkLst>
        </pc:picChg>
      </pc:sldChg>
      <pc:sldChg chg="addSp delSp modSp add mod modAnim">
        <pc:chgData name="Ellie Small" userId="2e7173aac0d4d449" providerId="LiveId" clId="{8A213EE6-F479-4480-B867-9737E13651C3}" dt="2020-08-11T07:20:32.387" v="2941"/>
        <pc:sldMkLst>
          <pc:docMk/>
          <pc:sldMk cId="2335999858" sldId="288"/>
        </pc:sldMkLst>
        <pc:spChg chg="mod">
          <ac:chgData name="Ellie Small" userId="2e7173aac0d4d449" providerId="LiveId" clId="{8A213EE6-F479-4480-B867-9737E13651C3}" dt="2020-08-11T07:11:06.884" v="2879" actId="1076"/>
          <ac:spMkLst>
            <pc:docMk/>
            <pc:sldMk cId="2335999858" sldId="288"/>
            <ac:spMk id="2" creationId="{DA0CD55F-603C-4D2A-BE44-42317491026A}"/>
          </ac:spMkLst>
        </pc:spChg>
        <pc:spChg chg="del">
          <ac:chgData name="Ellie Small" userId="2e7173aac0d4d449" providerId="LiveId" clId="{8A213EE6-F479-4480-B867-9737E13651C3}" dt="2020-08-11T05:29:09.492" v="826" actId="478"/>
          <ac:spMkLst>
            <pc:docMk/>
            <pc:sldMk cId="2335999858" sldId="288"/>
            <ac:spMk id="3" creationId="{55001A84-3A36-4927-A44F-2BB39E2B1C33}"/>
          </ac:spMkLst>
        </pc:spChg>
        <pc:spChg chg="mod">
          <ac:chgData name="Ellie Small" userId="2e7173aac0d4d449" providerId="LiveId" clId="{8A213EE6-F479-4480-B867-9737E13651C3}" dt="2020-08-11T07:11:02.957" v="2878" actId="14100"/>
          <ac:spMkLst>
            <pc:docMk/>
            <pc:sldMk cId="2335999858" sldId="288"/>
            <ac:spMk id="5" creationId="{A2B29835-13AB-4EF1-BD3D-87910E39FDEC}"/>
          </ac:spMkLst>
        </pc:spChg>
        <pc:spChg chg="add del mod">
          <ac:chgData name="Ellie Small" userId="2e7173aac0d4d449" providerId="LiveId" clId="{8A213EE6-F479-4480-B867-9737E13651C3}" dt="2020-08-11T05:29:24.271" v="829" actId="478"/>
          <ac:spMkLst>
            <pc:docMk/>
            <pc:sldMk cId="2335999858" sldId="288"/>
            <ac:spMk id="8" creationId="{812A90EA-62B1-47DA-90C7-4DBF64F9DC9C}"/>
          </ac:spMkLst>
        </pc:spChg>
        <pc:picChg chg="del">
          <ac:chgData name="Ellie Small" userId="2e7173aac0d4d449" providerId="LiveId" clId="{8A213EE6-F479-4480-B867-9737E13651C3}" dt="2020-08-11T05:29:12.491" v="827" actId="478"/>
          <ac:picMkLst>
            <pc:docMk/>
            <pc:sldMk cId="2335999858" sldId="288"/>
            <ac:picMk id="7" creationId="{15E992BF-36BB-4519-9454-05C97E1357A8}"/>
          </ac:picMkLst>
        </pc:picChg>
      </pc:sldChg>
      <pc:sldChg chg="modSp add mod modAnim">
        <pc:chgData name="Ellie Small" userId="2e7173aac0d4d449" providerId="LiveId" clId="{8A213EE6-F479-4480-B867-9737E13651C3}" dt="2020-08-11T07:20:59.191" v="2946"/>
        <pc:sldMkLst>
          <pc:docMk/>
          <pc:sldMk cId="1257059101" sldId="289"/>
        </pc:sldMkLst>
        <pc:spChg chg="mod">
          <ac:chgData name="Ellie Small" userId="2e7173aac0d4d449" providerId="LiveId" clId="{8A213EE6-F479-4480-B867-9737E13651C3}" dt="2020-08-11T05:33:27.420" v="916" actId="20577"/>
          <ac:spMkLst>
            <pc:docMk/>
            <pc:sldMk cId="1257059101" sldId="289"/>
            <ac:spMk id="2" creationId="{DA0CD55F-603C-4D2A-BE44-42317491026A}"/>
          </ac:spMkLst>
        </pc:spChg>
        <pc:spChg chg="mod">
          <ac:chgData name="Ellie Small" userId="2e7173aac0d4d449" providerId="LiveId" clId="{8A213EE6-F479-4480-B867-9737E13651C3}" dt="2020-08-11T05:45:50.746" v="1176" actId="27636"/>
          <ac:spMkLst>
            <pc:docMk/>
            <pc:sldMk cId="1257059101" sldId="289"/>
            <ac:spMk id="5" creationId="{A2B29835-13AB-4EF1-BD3D-87910E39FDEC}"/>
          </ac:spMkLst>
        </pc:spChg>
      </pc:sldChg>
      <pc:sldChg chg="modSp add del mod">
        <pc:chgData name="Ellie Small" userId="2e7173aac0d4d449" providerId="LiveId" clId="{8A213EE6-F479-4480-B867-9737E13651C3}" dt="2020-08-11T05:37:15.673" v="992" actId="47"/>
        <pc:sldMkLst>
          <pc:docMk/>
          <pc:sldMk cId="830716705" sldId="290"/>
        </pc:sldMkLst>
        <pc:spChg chg="mod">
          <ac:chgData name="Ellie Small" userId="2e7173aac0d4d449" providerId="LiveId" clId="{8A213EE6-F479-4480-B867-9737E13651C3}" dt="2020-08-11T05:37:02.888" v="990" actId="27636"/>
          <ac:spMkLst>
            <pc:docMk/>
            <pc:sldMk cId="830716705" sldId="290"/>
            <ac:spMk id="2" creationId="{DA0CD55F-603C-4D2A-BE44-42317491026A}"/>
          </ac:spMkLst>
        </pc:spChg>
      </pc:sldChg>
      <pc:sldChg chg="modSp add mod ord modAnim">
        <pc:chgData name="Ellie Small" userId="2e7173aac0d4d449" providerId="LiveId" clId="{8A213EE6-F479-4480-B867-9737E13651C3}" dt="2020-08-11T07:37:09.745" v="3005" actId="255"/>
        <pc:sldMkLst>
          <pc:docMk/>
          <pc:sldMk cId="2078359354" sldId="291"/>
        </pc:sldMkLst>
        <pc:spChg chg="mod">
          <ac:chgData name="Ellie Small" userId="2e7173aac0d4d449" providerId="LiveId" clId="{8A213EE6-F479-4480-B867-9737E13651C3}" dt="2020-08-11T05:37:07.644" v="991"/>
          <ac:spMkLst>
            <pc:docMk/>
            <pc:sldMk cId="2078359354" sldId="291"/>
            <ac:spMk id="2" creationId="{DA0CD55F-603C-4D2A-BE44-42317491026A}"/>
          </ac:spMkLst>
        </pc:spChg>
        <pc:spChg chg="mod">
          <ac:chgData name="Ellie Small" userId="2e7173aac0d4d449" providerId="LiveId" clId="{8A213EE6-F479-4480-B867-9737E13651C3}" dt="2020-08-11T07:37:09.745" v="3005" actId="255"/>
          <ac:spMkLst>
            <pc:docMk/>
            <pc:sldMk cId="2078359354" sldId="291"/>
            <ac:spMk id="3" creationId="{55001A84-3A36-4927-A44F-2BB39E2B1C33}"/>
          </ac:spMkLst>
        </pc:spChg>
      </pc:sldChg>
      <pc:sldChg chg="modSp add mod modAnim">
        <pc:chgData name="Ellie Small" userId="2e7173aac0d4d449" providerId="LiveId" clId="{8A213EE6-F479-4480-B867-9737E13651C3}" dt="2020-08-11T07:21:52.218" v="2963"/>
        <pc:sldMkLst>
          <pc:docMk/>
          <pc:sldMk cId="1685683676" sldId="292"/>
        </pc:sldMkLst>
        <pc:spChg chg="mod">
          <ac:chgData name="Ellie Small" userId="2e7173aac0d4d449" providerId="LiveId" clId="{8A213EE6-F479-4480-B867-9737E13651C3}" dt="2020-08-11T05:42:48.192" v="1160" actId="20577"/>
          <ac:spMkLst>
            <pc:docMk/>
            <pc:sldMk cId="1685683676" sldId="292"/>
            <ac:spMk id="2" creationId="{DA0CD55F-603C-4D2A-BE44-42317491026A}"/>
          </ac:spMkLst>
        </pc:spChg>
        <pc:spChg chg="mod">
          <ac:chgData name="Ellie Small" userId="2e7173aac0d4d449" providerId="LiveId" clId="{8A213EE6-F479-4480-B867-9737E13651C3}" dt="2020-08-11T07:21:47.617" v="2962" actId="20577"/>
          <ac:spMkLst>
            <pc:docMk/>
            <pc:sldMk cId="1685683676" sldId="292"/>
            <ac:spMk id="3" creationId="{55001A84-3A36-4927-A44F-2BB39E2B1C33}"/>
          </ac:spMkLst>
        </pc:spChg>
      </pc:sldChg>
      <pc:sldChg chg="addSp modSp add mod modAnim">
        <pc:chgData name="Ellie Small" userId="2e7173aac0d4d449" providerId="LiveId" clId="{8A213EE6-F479-4480-B867-9737E13651C3}" dt="2020-08-22T20:31:30.974" v="3112"/>
        <pc:sldMkLst>
          <pc:docMk/>
          <pc:sldMk cId="3206228696" sldId="293"/>
        </pc:sldMkLst>
        <pc:spChg chg="mod">
          <ac:chgData name="Ellie Small" userId="2e7173aac0d4d449" providerId="LiveId" clId="{8A213EE6-F479-4480-B867-9737E13651C3}" dt="2020-08-11T05:52:42.987" v="1250" actId="20577"/>
          <ac:spMkLst>
            <pc:docMk/>
            <pc:sldMk cId="3206228696" sldId="293"/>
            <ac:spMk id="2" creationId="{DA0CD55F-603C-4D2A-BE44-42317491026A}"/>
          </ac:spMkLst>
        </pc:spChg>
        <pc:spChg chg="mod">
          <ac:chgData name="Ellie Small" userId="2e7173aac0d4d449" providerId="LiveId" clId="{8A213EE6-F479-4480-B867-9737E13651C3}" dt="2020-08-22T20:30:38.739" v="3107"/>
          <ac:spMkLst>
            <pc:docMk/>
            <pc:sldMk cId="3206228696" sldId="293"/>
            <ac:spMk id="3" creationId="{55001A84-3A36-4927-A44F-2BB39E2B1C33}"/>
          </ac:spMkLst>
        </pc:spChg>
        <pc:spChg chg="add mod">
          <ac:chgData name="Ellie Small" userId="2e7173aac0d4d449" providerId="LiveId" clId="{8A213EE6-F479-4480-B867-9737E13651C3}" dt="2020-08-22T20:31:11.400" v="3110" actId="1076"/>
          <ac:spMkLst>
            <pc:docMk/>
            <pc:sldMk cId="3206228696" sldId="293"/>
            <ac:spMk id="5" creationId="{C8653EA3-CCAF-4FB0-BBDF-6D9A88497A7D}"/>
          </ac:spMkLst>
        </pc:spChg>
      </pc:sldChg>
      <pc:sldChg chg="addSp modSp add mod modAnim">
        <pc:chgData name="Ellie Small" userId="2e7173aac0d4d449" providerId="LiveId" clId="{8A213EE6-F479-4480-B867-9737E13651C3}" dt="2020-08-22T20:36:15.454" v="3150" actId="1036"/>
        <pc:sldMkLst>
          <pc:docMk/>
          <pc:sldMk cId="2476866243" sldId="294"/>
        </pc:sldMkLst>
        <pc:spChg chg="mod">
          <ac:chgData name="Ellie Small" userId="2e7173aac0d4d449" providerId="LiveId" clId="{8A213EE6-F479-4480-B867-9737E13651C3}" dt="2020-08-11T06:59:13.804" v="2817" actId="1076"/>
          <ac:spMkLst>
            <pc:docMk/>
            <pc:sldMk cId="2476866243" sldId="294"/>
            <ac:spMk id="2" creationId="{DA0CD55F-603C-4D2A-BE44-42317491026A}"/>
          </ac:spMkLst>
        </pc:spChg>
        <pc:spChg chg="mod">
          <ac:chgData name="Ellie Small" userId="2e7173aac0d4d449" providerId="LiveId" clId="{8A213EE6-F479-4480-B867-9737E13651C3}" dt="2020-08-11T17:45:01.728" v="3026" actId="20577"/>
          <ac:spMkLst>
            <pc:docMk/>
            <pc:sldMk cId="2476866243" sldId="294"/>
            <ac:spMk id="3" creationId="{55001A84-3A36-4927-A44F-2BB39E2B1C33}"/>
          </ac:spMkLst>
        </pc:spChg>
        <pc:spChg chg="add mod">
          <ac:chgData name="Ellie Small" userId="2e7173aac0d4d449" providerId="LiveId" clId="{8A213EE6-F479-4480-B867-9737E13651C3}" dt="2020-08-22T20:33:26.645" v="3121" actId="1076"/>
          <ac:spMkLst>
            <pc:docMk/>
            <pc:sldMk cId="2476866243" sldId="294"/>
            <ac:spMk id="5" creationId="{0E3ACB2D-A308-4B16-B0E2-942B8F990230}"/>
          </ac:spMkLst>
        </pc:spChg>
        <pc:spChg chg="add mod">
          <ac:chgData name="Ellie Small" userId="2e7173aac0d4d449" providerId="LiveId" clId="{8A213EE6-F479-4480-B867-9737E13651C3}" dt="2020-08-22T20:36:15.454" v="3150" actId="1036"/>
          <ac:spMkLst>
            <pc:docMk/>
            <pc:sldMk cId="2476866243" sldId="294"/>
            <ac:spMk id="6" creationId="{894CBFCF-949D-4136-A6F0-8A72F4E9FCC4}"/>
          </ac:spMkLst>
        </pc:spChg>
        <pc:spChg chg="add mod">
          <ac:chgData name="Ellie Small" userId="2e7173aac0d4d449" providerId="LiveId" clId="{8A213EE6-F479-4480-B867-9737E13651C3}" dt="2020-08-22T20:35:40.786" v="3132" actId="1076"/>
          <ac:spMkLst>
            <pc:docMk/>
            <pc:sldMk cId="2476866243" sldId="294"/>
            <ac:spMk id="7" creationId="{B7843C87-371D-4D84-9786-AEA600288378}"/>
          </ac:spMkLst>
        </pc:spChg>
      </pc:sldChg>
      <pc:sldMasterChg chg="modSldLayout">
        <pc:chgData name="Ellie Small" userId="2e7173aac0d4d449" providerId="LiveId" clId="{8A213EE6-F479-4480-B867-9737E13651C3}" dt="2020-08-11T07:34:04.297" v="2998" actId="3064"/>
        <pc:sldMasterMkLst>
          <pc:docMk/>
          <pc:sldMasterMk cId="3203010379" sldId="2147483648"/>
        </pc:sldMasterMkLst>
        <pc:sldLayoutChg chg="modSp mod">
          <pc:chgData name="Ellie Small" userId="2e7173aac0d4d449" providerId="LiveId" clId="{8A213EE6-F479-4480-B867-9737E13651C3}" dt="2020-08-11T07:34:04.297" v="2998" actId="3064"/>
          <pc:sldLayoutMkLst>
            <pc:docMk/>
            <pc:sldMasterMk cId="3203010379" sldId="2147483648"/>
            <pc:sldLayoutMk cId="2772151159" sldId="2147483650"/>
          </pc:sldLayoutMkLst>
          <pc:spChg chg="mod">
            <ac:chgData name="Ellie Small" userId="2e7173aac0d4d449" providerId="LiveId" clId="{8A213EE6-F479-4480-B867-9737E13651C3}" dt="2020-08-11T07:34:04.297" v="2998" actId="3064"/>
            <ac:spMkLst>
              <pc:docMk/>
              <pc:sldMasterMk cId="3203010379" sldId="2147483648"/>
              <pc:sldLayoutMk cId="2772151159" sldId="2147483650"/>
              <ac:spMk id="3"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F17E47-CCA1-4162-8A9F-C7103575FB04}" type="datetimeFigureOut">
              <a:rPr lang="en-US" smtClean="0"/>
              <a:pPr/>
              <a:t>11/7/2020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663D17-574A-41DA-B355-8884DABB09B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2</a:t>
            </a:fld>
            <a:endParaRPr lang="en-US"/>
          </a:p>
        </p:txBody>
      </p:sp>
    </p:spTree>
    <p:extLst>
      <p:ext uri="{BB962C8B-B14F-4D97-AF65-F5344CB8AC3E}">
        <p14:creationId xmlns:p14="http://schemas.microsoft.com/office/powerpoint/2010/main" val="2284930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11</a:t>
            </a:fld>
            <a:endParaRPr lang="en-US"/>
          </a:p>
        </p:txBody>
      </p:sp>
    </p:spTree>
    <p:extLst>
      <p:ext uri="{BB962C8B-B14F-4D97-AF65-F5344CB8AC3E}">
        <p14:creationId xmlns:p14="http://schemas.microsoft.com/office/powerpoint/2010/main" val="3523051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554389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949774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412954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8C7F5B9-9842-4C8D-BD00-D11CB4D5EC19}" type="datetime1">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351920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7EEE83-AFF3-418D-B87C-8F372BD03A13}" type="datetime1">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843223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9262CE-BD94-4D05-A403-7B5EEA4A8E9F}" type="datetime1">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757338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6BC7E9-3345-4F3F-B7BC-CBB3ECD7D5D8}" type="datetime1">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425523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6D4ED6-8ED4-45DE-A4E3-866EC916091F}" type="datetime1">
              <a:rPr lang="en-US" smtClean="0"/>
              <a:t>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509513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958A24-7799-4A49-97B7-A98814F236B3}" type="datetime1">
              <a:rPr lang="en-US" smtClean="0"/>
              <a:t>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5105132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C8802E-137F-41FC-A6B9-AED85EE488B3}" type="datetime1">
              <a:rPr lang="en-US" smtClean="0"/>
              <a:t>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4326902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6CDFF5-219B-44FF-93B3-101BC9FCC6B6}" type="datetime1">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755618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7721511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5263D-2040-47C5-9D79-7EB246A3C67D}" type="datetime1">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8427265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349996-B6C7-4369-9BDA-07E30AE7FAA7}" type="datetime1">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4795736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5BF39F-FE96-4F03-A94B-0FA60785E79C}" type="datetime1">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709859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824309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9/17/2017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24675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9/17/2017</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3360169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9/17/2017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3896683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9/17/2017</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775474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9/17/2017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154087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9/17/2017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522506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9/17/2017</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956734-1AD8-4A7A-BF67-E0F0EDC2D14D}" type="slidenum">
              <a:rPr lang="en-US" smtClean="0"/>
              <a:pPr/>
              <a:t>‹#›</a:t>
            </a:fld>
            <a:endParaRPr lang="en-US"/>
          </a:p>
        </p:txBody>
      </p:sp>
    </p:spTree>
    <p:extLst>
      <p:ext uri="{BB962C8B-B14F-4D97-AF65-F5344CB8AC3E}">
        <p14:creationId xmlns:p14="http://schemas.microsoft.com/office/powerpoint/2010/main" val="3203010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20497-745A-4958-A9BC-2E5A82F66197}" type="datetime1">
              <a:rPr lang="en-US" smtClean="0"/>
              <a:t>11/7/2020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956734-1AD8-4A7A-BF67-E0F0EDC2D14D}" type="slidenum">
              <a:rPr lang="en-US" smtClean="0"/>
              <a:pPr/>
              <a:t>‹#›</a:t>
            </a:fld>
            <a:r>
              <a:rPr lang="en-US" dirty="0"/>
              <a:t> of </a:t>
            </a:r>
            <a:fld id="{FA9D3F9A-CBFC-49AB-84A3-C5ED4062DEAA}" type="slidenum">
              <a:rPr lang="en-US" smtClean="0"/>
              <a:pPr/>
              <a:t>‹#›</a:t>
            </a:fld>
            <a:endParaRPr lang="en-US" dirty="0"/>
          </a:p>
        </p:txBody>
      </p:sp>
    </p:spTree>
    <p:extLst>
      <p:ext uri="{BB962C8B-B14F-4D97-AF65-F5344CB8AC3E}">
        <p14:creationId xmlns:p14="http://schemas.microsoft.com/office/powerpoint/2010/main" val="41726554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0877" y="1122363"/>
            <a:ext cx="9955162" cy="2387600"/>
          </a:xfrm>
        </p:spPr>
        <p:txBody>
          <a:bodyPr>
            <a:normAutofit/>
          </a:bodyPr>
          <a:lstStyle/>
          <a:p>
            <a:r>
              <a:rPr lang="en-US" sz="4800" b="1" dirty="0"/>
              <a:t>STAT 504 – Network and Text Analytics</a:t>
            </a:r>
            <a:br>
              <a:rPr lang="en-US" sz="4800" b="1" dirty="0"/>
            </a:br>
            <a:r>
              <a:rPr lang="en-US" sz="3200" i="1" dirty="0">
                <a:latin typeface="Times New Roman" panose="02020603050405020304" pitchFamily="18" charset="0"/>
                <a:cs typeface="Times New Roman" panose="02020603050405020304" pitchFamily="18" charset="0"/>
              </a:rPr>
              <a:t>Lecture 11: Sentiment Analysis and Word Clouds</a:t>
            </a:r>
          </a:p>
        </p:txBody>
      </p:sp>
      <p:sp>
        <p:nvSpPr>
          <p:cNvPr id="3" name="Subtitle 2"/>
          <p:cNvSpPr>
            <a:spLocks noGrp="1"/>
          </p:cNvSpPr>
          <p:nvPr>
            <p:ph type="subTitle" idx="1"/>
          </p:nvPr>
        </p:nvSpPr>
        <p:spPr>
          <a:xfrm>
            <a:off x="1524000" y="3602038"/>
            <a:ext cx="9144000" cy="1655762"/>
          </a:xfrm>
        </p:spPr>
        <p:txBody>
          <a:bodyPr>
            <a:normAutofit/>
          </a:bodyPr>
          <a:lstStyle/>
          <a:p>
            <a:r>
              <a:rPr lang="en-US" sz="3600" dirty="0">
                <a:latin typeface="Bodoni MT Condensed" panose="02070606080606020203" pitchFamily="18" charset="0"/>
              </a:rPr>
              <a:t>By Dr. Ellie Small</a:t>
            </a:r>
          </a:p>
        </p:txBody>
      </p:sp>
    </p:spTree>
    <p:extLst>
      <p:ext uri="{BB962C8B-B14F-4D97-AF65-F5344CB8AC3E}">
        <p14:creationId xmlns:p14="http://schemas.microsoft.com/office/powerpoint/2010/main" val="4269857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283780"/>
            <a:ext cx="10515600" cy="436946"/>
          </a:xfrm>
        </p:spPr>
        <p:txBody>
          <a:bodyPr>
            <a:normAutofit fontScale="90000"/>
          </a:bodyPr>
          <a:lstStyle/>
          <a:p>
            <a:pPr algn="ctr"/>
            <a:r>
              <a:rPr lang="en-US" altLang="en-US" sz="3600" dirty="0">
                <a:solidFill>
                  <a:srgbClr val="C00000"/>
                </a:solidFill>
                <a:latin typeface="+mn-lt"/>
                <a:ea typeface="Cambria" panose="02040503050406030204" pitchFamily="18" charset="0"/>
              </a:rPr>
              <a:t>Problem</a:t>
            </a:r>
            <a:endParaRPr lang="en-US" dirty="0">
              <a:solidFill>
                <a:srgbClr val="C00000"/>
              </a:solidFill>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720726"/>
            <a:ext cx="10515600" cy="5635624"/>
          </a:xfrm>
        </p:spPr>
        <p:txBody>
          <a:bodyPr>
            <a:normAutofit fontScale="70000" lnSpcReduction="20000"/>
          </a:bodyPr>
          <a:lstStyle/>
          <a:p>
            <a:pPr marL="514350" indent="-514350">
              <a:lnSpc>
                <a:spcPct val="120000"/>
              </a:lnSpc>
              <a:spcBef>
                <a:spcPts val="0"/>
              </a:spcBef>
              <a:spcAft>
                <a:spcPts val="1800"/>
              </a:spcAft>
              <a:buFont typeface="+mj-lt"/>
              <a:buAutoNum type="arabicPeriod"/>
            </a:pPr>
            <a:r>
              <a:rPr lang="en-US" sz="3200" dirty="0"/>
              <a:t>Create a regular word cloud for the words and frequencies in the </a:t>
            </a:r>
            <a:r>
              <a:rPr lang="en-US" sz="3200" dirty="0">
                <a:latin typeface="Courier New" panose="02070309020205020404" pitchFamily="49" charset="0"/>
                <a:cs typeface="Courier New" panose="02070309020205020404" pitchFamily="49" charset="0"/>
              </a:rPr>
              <a:t>sums</a:t>
            </a:r>
            <a:r>
              <a:rPr lang="en-US" sz="3200" dirty="0"/>
              <a:t> vector we created previously. Set the minimum frequency appropriately, make sure the largest words are in the center, and create different colors. Then do the same for all fear words in the corpus, followed by the joy words, positive words, and negative words. Each of them should have its own word cloud.</a:t>
            </a:r>
          </a:p>
          <a:p>
            <a:pPr marL="514350" indent="-514350">
              <a:lnSpc>
                <a:spcPct val="120000"/>
              </a:lnSpc>
              <a:spcBef>
                <a:spcPts val="0"/>
              </a:spcBef>
              <a:spcAft>
                <a:spcPts val="1800"/>
              </a:spcAft>
              <a:buFont typeface="+mj-lt"/>
              <a:buAutoNum type="arabicPeriod"/>
            </a:pPr>
            <a:r>
              <a:rPr lang="en-US" sz="3200" dirty="0"/>
              <a:t>Check out all the arguments for the second word cloud. Then create one for all the words in the corpus; change the size argument so all words fit on your screen and you can see the shape of the cloud. Do it again, but with an interesting background color, a triangle shape, and no ellipticity. Check out the cloud in your browser.</a:t>
            </a:r>
          </a:p>
          <a:p>
            <a:pPr marL="514350" indent="-514350">
              <a:lnSpc>
                <a:spcPct val="120000"/>
              </a:lnSpc>
              <a:spcBef>
                <a:spcPts val="0"/>
              </a:spcBef>
              <a:spcAft>
                <a:spcPts val="1800"/>
              </a:spcAft>
              <a:buFont typeface="+mj-lt"/>
              <a:buAutoNum type="arabicPeriod"/>
            </a:pPr>
            <a:r>
              <a:rPr lang="en-US" sz="3200" dirty="0"/>
              <a:t>Create a second word cloud for all fear words in the document but use the color scheme </a:t>
            </a:r>
            <a:r>
              <a:rPr lang="en-US" sz="3200" dirty="0">
                <a:latin typeface="Courier New" panose="02070309020205020404" pitchFamily="49" charset="0"/>
                <a:cs typeface="Courier New" panose="02070309020205020404" pitchFamily="49" charset="0"/>
              </a:rPr>
              <a:t>random-light</a:t>
            </a:r>
            <a:r>
              <a:rPr lang="en-US" sz="3200" dirty="0"/>
              <a:t>. Adapt the size if needed. Also create a second word cloud for respectively the joy words in the corpus, the positive words, and the negative words. Create those any way you want. Move your cursor over the cloud; what happens when you do that?</a:t>
            </a:r>
          </a:p>
          <a:p>
            <a:pPr marL="514350" indent="-514350">
              <a:lnSpc>
                <a:spcPct val="110000"/>
              </a:lnSpc>
              <a:spcBef>
                <a:spcPts val="0"/>
              </a:spcBef>
              <a:spcAft>
                <a:spcPts val="1800"/>
              </a:spcAft>
              <a:buFont typeface="+mj-lt"/>
              <a:buAutoNum type="arabicPeriod"/>
            </a:pPr>
            <a:endParaRPr lang="en-US" sz="3200" dirty="0"/>
          </a:p>
          <a:p>
            <a:pPr>
              <a:lnSpc>
                <a:spcPct val="100000"/>
              </a:lnSpc>
              <a:spcBef>
                <a:spcPts val="0"/>
              </a:spcBef>
              <a:spcAft>
                <a:spcPts val="1800"/>
              </a:spcAft>
            </a:pPr>
            <a:endParaRPr lang="en-US" sz="3200"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10</a:t>
            </a:fld>
            <a:endParaRPr lang="en-US"/>
          </a:p>
        </p:txBody>
      </p:sp>
    </p:spTree>
    <p:extLst>
      <p:ext uri="{BB962C8B-B14F-4D97-AF65-F5344CB8AC3E}">
        <p14:creationId xmlns:p14="http://schemas.microsoft.com/office/powerpoint/2010/main" val="4160496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36525"/>
            <a:ext cx="10515600" cy="385989"/>
          </a:xfrm>
        </p:spPr>
        <p:txBody>
          <a:bodyPr>
            <a:normAutofit fontScale="90000"/>
          </a:bodyPr>
          <a:lstStyle/>
          <a:p>
            <a:pPr algn="ctr"/>
            <a:r>
              <a:rPr lang="en-US" sz="3600" dirty="0">
                <a:solidFill>
                  <a:srgbClr val="C00000"/>
                </a:solidFill>
                <a:latin typeface="+mn-lt"/>
              </a:rPr>
              <a:t>Today’s Summary</a:t>
            </a:r>
            <a:endParaRPr lang="en-US" dirty="0">
              <a:solidFill>
                <a:srgbClr val="C00000"/>
              </a:solidFill>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623495"/>
            <a:ext cx="10515600" cy="5732855"/>
          </a:xfrm>
        </p:spPr>
        <p:txBody>
          <a:bodyPr>
            <a:normAutofit fontScale="62500" lnSpcReduction="20000"/>
          </a:bodyPr>
          <a:lstStyle/>
          <a:p>
            <a:pPr>
              <a:lnSpc>
                <a:spcPct val="120000"/>
              </a:lnSpc>
              <a:spcBef>
                <a:spcPts val="0"/>
              </a:spcBef>
              <a:spcAft>
                <a:spcPts val="1800"/>
              </a:spcAft>
            </a:pPr>
            <a:r>
              <a:rPr lang="en-US" sz="2400" dirty="0"/>
              <a:t>We can create </a:t>
            </a:r>
            <a:r>
              <a:rPr lang="en-US" sz="2400" b="1" i="1" dirty="0"/>
              <a:t>a term frequency </a:t>
            </a:r>
            <a:r>
              <a:rPr lang="en-US" sz="2400" dirty="0"/>
              <a:t>for a single document using the function </a:t>
            </a:r>
            <a:r>
              <a:rPr lang="en-US" sz="2400" dirty="0" err="1">
                <a:latin typeface="Courier New" panose="02070309020205020404" pitchFamily="49" charset="0"/>
                <a:cs typeface="Courier New" panose="02070309020205020404" pitchFamily="49" charset="0"/>
              </a:rPr>
              <a:t>termFreq</a:t>
            </a:r>
            <a:r>
              <a:rPr lang="en-US" sz="2400" dirty="0"/>
              <a:t> on a </a:t>
            </a:r>
            <a:r>
              <a:rPr lang="en-US" sz="2400" dirty="0" err="1">
                <a:latin typeface="Courier New" panose="02070309020205020404" pitchFamily="49" charset="0"/>
                <a:cs typeface="Courier New" panose="02070309020205020404" pitchFamily="49" charset="0"/>
              </a:rPr>
              <a:t>PlainTextDocument</a:t>
            </a:r>
            <a:r>
              <a:rPr lang="en-US" sz="2400" dirty="0"/>
              <a:t> resulting in an integer vector called a </a:t>
            </a:r>
            <a:r>
              <a:rPr lang="en-US" sz="2400" dirty="0" err="1">
                <a:latin typeface="Courier New" panose="02070309020205020404" pitchFamily="49" charset="0"/>
                <a:cs typeface="Courier New" panose="02070309020205020404" pitchFamily="49" charset="0"/>
              </a:rPr>
              <a:t>term_frequency</a:t>
            </a:r>
            <a:r>
              <a:rPr lang="en-US" sz="2400" dirty="0"/>
              <a:t>, containing the frequencies of the terms present in the document with the terms as its names.</a:t>
            </a:r>
          </a:p>
          <a:p>
            <a:pPr>
              <a:lnSpc>
                <a:spcPct val="120000"/>
              </a:lnSpc>
              <a:spcBef>
                <a:spcPts val="0"/>
              </a:spcBef>
              <a:spcAft>
                <a:spcPts val="1800"/>
              </a:spcAft>
            </a:pPr>
            <a:r>
              <a:rPr lang="en-US" sz="2400" dirty="0"/>
              <a:t>The </a:t>
            </a:r>
            <a:r>
              <a:rPr lang="en-US" sz="2400" dirty="0" err="1">
                <a:latin typeface="Courier New" panose="02070309020205020404" pitchFamily="49" charset="0"/>
                <a:cs typeface="Courier New" panose="02070309020205020404" pitchFamily="49" charset="0"/>
              </a:rPr>
              <a:t>stemDocument</a:t>
            </a:r>
            <a:r>
              <a:rPr lang="en-US" sz="2400" dirty="0"/>
              <a:t> function takes a </a:t>
            </a:r>
            <a:r>
              <a:rPr lang="en-US" sz="2400" dirty="0" err="1">
                <a:latin typeface="Courier New" panose="02070309020205020404" pitchFamily="49" charset="0"/>
                <a:cs typeface="Courier New" panose="02070309020205020404" pitchFamily="49" charset="0"/>
              </a:rPr>
              <a:t>PlainTextDocument</a:t>
            </a:r>
            <a:r>
              <a:rPr lang="en-US" sz="2400" dirty="0"/>
              <a:t> as input and outputs a </a:t>
            </a:r>
            <a:r>
              <a:rPr lang="en-US" sz="2400" dirty="0" err="1">
                <a:latin typeface="Courier New" panose="02070309020205020404" pitchFamily="49" charset="0"/>
                <a:cs typeface="Courier New" panose="02070309020205020404" pitchFamily="49" charset="0"/>
              </a:rPr>
              <a:t>PlainTextDocument</a:t>
            </a:r>
            <a:r>
              <a:rPr lang="en-US" sz="2400" dirty="0">
                <a:cs typeface="Courier New" panose="02070309020205020404" pitchFamily="49" charset="0"/>
              </a:rPr>
              <a:t> with all its words changed to their stems.</a:t>
            </a:r>
          </a:p>
          <a:p>
            <a:pPr>
              <a:lnSpc>
                <a:spcPct val="120000"/>
              </a:lnSpc>
              <a:spcBef>
                <a:spcPts val="0"/>
              </a:spcBef>
              <a:spcAft>
                <a:spcPts val="1800"/>
              </a:spcAft>
            </a:pPr>
            <a:r>
              <a:rPr lang="en-US" sz="2400" dirty="0"/>
              <a:t>R contains several sentiment lexicons among which the </a:t>
            </a:r>
            <a:r>
              <a:rPr lang="en-US" sz="2400" b="1" i="1" dirty="0" err="1"/>
              <a:t>bing</a:t>
            </a:r>
            <a:r>
              <a:rPr lang="en-US" sz="2400" b="1" i="1" dirty="0"/>
              <a:t> lexicon</a:t>
            </a:r>
            <a:r>
              <a:rPr lang="en-US" sz="2400" dirty="0"/>
              <a:t>, accessed via </a:t>
            </a:r>
            <a:r>
              <a:rPr lang="en-US" sz="2400" dirty="0" err="1">
                <a:latin typeface="Courier New" panose="02070309020205020404" pitchFamily="49" charset="0"/>
                <a:cs typeface="Courier New" panose="02070309020205020404" pitchFamily="49" charset="0"/>
              </a:rPr>
              <a:t>get_sentiments</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bing</a:t>
            </a:r>
            <a:r>
              <a:rPr lang="en-US" sz="2400" dirty="0">
                <a:latin typeface="Courier New" panose="02070309020205020404" pitchFamily="49" charset="0"/>
                <a:cs typeface="Courier New" panose="02070309020205020404" pitchFamily="49" charset="0"/>
              </a:rPr>
              <a:t>")</a:t>
            </a:r>
            <a:r>
              <a:rPr lang="en-US" sz="2400" dirty="0">
                <a:cs typeface="Courier New" panose="02070309020205020404" pitchFamily="49" charset="0"/>
              </a:rPr>
              <a:t> </a:t>
            </a:r>
            <a:r>
              <a:rPr lang="en-US" sz="2400" dirty="0"/>
              <a:t>or via the data frame </a:t>
            </a:r>
            <a:r>
              <a:rPr lang="en-US" sz="2400" dirty="0">
                <a:latin typeface="Courier New" panose="02070309020205020404" pitchFamily="49" charset="0"/>
                <a:cs typeface="Courier New" panose="02070309020205020404" pitchFamily="49" charset="0"/>
              </a:rPr>
              <a:t>sentiments</a:t>
            </a:r>
            <a:r>
              <a:rPr lang="en-US" sz="2400" dirty="0"/>
              <a:t> in the </a:t>
            </a:r>
            <a:r>
              <a:rPr lang="en-US" sz="2400" dirty="0" err="1">
                <a:latin typeface="Courier New" panose="02070309020205020404" pitchFamily="49" charset="0"/>
                <a:cs typeface="Courier New" panose="02070309020205020404" pitchFamily="49" charset="0"/>
              </a:rPr>
              <a:t>tidytext</a:t>
            </a:r>
            <a:r>
              <a:rPr lang="en-US" sz="2400" dirty="0"/>
              <a:t> package. It assigns a positive or negative sentiment to each word, but a few words have both. The </a:t>
            </a:r>
            <a:r>
              <a:rPr lang="en-US" sz="2400" b="1" i="1" dirty="0" err="1"/>
              <a:t>afinn</a:t>
            </a:r>
            <a:r>
              <a:rPr lang="en-US" sz="2400" b="1" i="1" dirty="0"/>
              <a:t> lexicon</a:t>
            </a:r>
            <a:r>
              <a:rPr lang="en-US" sz="2400" dirty="0"/>
              <a:t>, accessed via </a:t>
            </a:r>
            <a:r>
              <a:rPr lang="en-US" sz="2400" dirty="0" err="1">
                <a:latin typeface="Courier New" panose="02070309020205020404" pitchFamily="49" charset="0"/>
                <a:cs typeface="Courier New" panose="02070309020205020404" pitchFamily="49" charset="0"/>
              </a:rPr>
              <a:t>get_sentiments</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afinn</a:t>
            </a:r>
            <a:r>
              <a:rPr lang="en-US" sz="2400" dirty="0">
                <a:latin typeface="Courier New" panose="02070309020205020404" pitchFamily="49" charset="0"/>
                <a:cs typeface="Courier New" panose="02070309020205020404" pitchFamily="49" charset="0"/>
              </a:rPr>
              <a:t>“)</a:t>
            </a:r>
            <a:r>
              <a:rPr lang="en-US" sz="2400" dirty="0"/>
              <a:t>, assigns an integer between minus five (negative) and plus five (positive). The </a:t>
            </a:r>
            <a:r>
              <a:rPr lang="en-US" sz="2400" b="1" i="1" dirty="0" err="1"/>
              <a:t>nrc</a:t>
            </a:r>
            <a:r>
              <a:rPr lang="en-US" sz="2400" b="1" i="1" dirty="0"/>
              <a:t> lexicon</a:t>
            </a:r>
            <a:r>
              <a:rPr lang="en-US" sz="2400" dirty="0"/>
              <a:t>, accessed via </a:t>
            </a:r>
            <a:r>
              <a:rPr lang="en-US" sz="2400" dirty="0" err="1">
                <a:latin typeface="Courier New" panose="02070309020205020404" pitchFamily="49" charset="0"/>
                <a:cs typeface="Courier New" panose="02070309020205020404" pitchFamily="49" charset="0"/>
              </a:rPr>
              <a:t>get_sentiments</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nrc</a:t>
            </a:r>
            <a:r>
              <a:rPr lang="en-US" sz="2400" dirty="0">
                <a:latin typeface="Courier New" panose="02070309020205020404" pitchFamily="49" charset="0"/>
                <a:cs typeface="Courier New" panose="02070309020205020404" pitchFamily="49" charset="0"/>
              </a:rPr>
              <a:t>")</a:t>
            </a:r>
            <a:r>
              <a:rPr lang="en-US" sz="2400" dirty="0">
                <a:cs typeface="Courier New" panose="02070309020205020404" pitchFamily="49" charset="0"/>
              </a:rPr>
              <a:t>, assigns emotions indicated by their names to words. Note that it can assign multiple emotions to the same word.</a:t>
            </a:r>
          </a:p>
          <a:p>
            <a:pPr>
              <a:lnSpc>
                <a:spcPct val="120000"/>
              </a:lnSpc>
              <a:spcBef>
                <a:spcPts val="0"/>
              </a:spcBef>
              <a:spcAft>
                <a:spcPts val="1800"/>
              </a:spcAft>
            </a:pPr>
            <a:r>
              <a:rPr lang="en-US" sz="2400" dirty="0"/>
              <a:t>The package </a:t>
            </a:r>
            <a:r>
              <a:rPr lang="en-US" sz="2400" dirty="0" err="1">
                <a:latin typeface="Courier New" panose="02070309020205020404" pitchFamily="49" charset="0"/>
                <a:cs typeface="Courier New" panose="02070309020205020404" pitchFamily="49" charset="0"/>
              </a:rPr>
              <a:t>dplyr</a:t>
            </a:r>
            <a:r>
              <a:rPr lang="en-US" sz="2400" dirty="0"/>
              <a:t> contains several types of joins, the most important for our purposes is the inner join, performed by the </a:t>
            </a:r>
            <a:r>
              <a:rPr lang="en-US" sz="2400" dirty="0" err="1">
                <a:latin typeface="Courier New" panose="02070309020205020404" pitchFamily="49" charset="0"/>
                <a:cs typeface="Courier New" panose="02070309020205020404" pitchFamily="49" charset="0"/>
              </a:rPr>
              <a:t>inner_join</a:t>
            </a:r>
            <a:r>
              <a:rPr lang="en-US" sz="2400" dirty="0">
                <a:latin typeface="Courier New" panose="02070309020205020404" pitchFamily="49" charset="0"/>
                <a:cs typeface="Courier New" panose="02070309020205020404" pitchFamily="49" charset="0"/>
              </a:rPr>
              <a:t> </a:t>
            </a:r>
            <a:r>
              <a:rPr lang="en-US" sz="2400" dirty="0"/>
              <a:t>function. This takes two data frames, </a:t>
            </a:r>
            <a:r>
              <a:rPr lang="en-US" sz="2400" dirty="0">
                <a:latin typeface="Courier New" panose="02070309020205020404" pitchFamily="49" charset="0"/>
                <a:cs typeface="Courier New" panose="02070309020205020404" pitchFamily="49" charset="0"/>
              </a:rPr>
              <a:t>x</a:t>
            </a:r>
            <a:r>
              <a:rPr lang="en-US" sz="2400" dirty="0"/>
              <a:t> and </a:t>
            </a:r>
            <a:r>
              <a:rPr lang="en-US" sz="2400" dirty="0">
                <a:latin typeface="Courier New" panose="02070309020205020404" pitchFamily="49" charset="0"/>
                <a:cs typeface="Courier New" panose="02070309020205020404" pitchFamily="49" charset="0"/>
              </a:rPr>
              <a:t>y</a:t>
            </a:r>
            <a:r>
              <a:rPr lang="en-US" sz="2400" dirty="0"/>
              <a:t>, as its arguments and attempts to match the two data frames using any column name the two data frames have in common. It returns a data frame with a subset of the rows in </a:t>
            </a:r>
            <a:r>
              <a:rPr lang="en-US" sz="2400" dirty="0">
                <a:latin typeface="Courier New" panose="02070309020205020404" pitchFamily="49" charset="0"/>
                <a:cs typeface="Courier New" panose="02070309020205020404" pitchFamily="49" charset="0"/>
              </a:rPr>
              <a:t>x</a:t>
            </a:r>
            <a:r>
              <a:rPr lang="en-US" sz="2400" dirty="0"/>
              <a:t>, returning only those rows for which there was a match with </a:t>
            </a:r>
            <a:r>
              <a:rPr lang="en-US" sz="2400" dirty="0">
                <a:latin typeface="Courier New" panose="02070309020205020404" pitchFamily="49" charset="0"/>
                <a:cs typeface="Courier New" panose="02070309020205020404" pitchFamily="49" charset="0"/>
              </a:rPr>
              <a:t>y</a:t>
            </a:r>
            <a:r>
              <a:rPr lang="en-US" sz="2400" dirty="0"/>
              <a:t>. The columns returned are the combined columns of </a:t>
            </a:r>
            <a:r>
              <a:rPr lang="en-US" sz="2400" dirty="0">
                <a:latin typeface="Courier New" panose="02070309020205020404" pitchFamily="49" charset="0"/>
                <a:cs typeface="Courier New" panose="02070309020205020404" pitchFamily="49" charset="0"/>
              </a:rPr>
              <a:t>x</a:t>
            </a:r>
            <a:r>
              <a:rPr lang="en-US" sz="2400" dirty="0"/>
              <a:t> and </a:t>
            </a:r>
            <a:r>
              <a:rPr lang="en-US" sz="2400" dirty="0">
                <a:latin typeface="Courier New" panose="02070309020205020404" pitchFamily="49" charset="0"/>
                <a:cs typeface="Courier New" panose="02070309020205020404" pitchFamily="49" charset="0"/>
              </a:rPr>
              <a:t>y</a:t>
            </a:r>
            <a:r>
              <a:rPr lang="en-US" sz="2400" dirty="0"/>
              <a:t>. It can be used to assign sentiments to the words in a term frequency vector or a term document matrix.</a:t>
            </a:r>
          </a:p>
          <a:p>
            <a:pPr>
              <a:lnSpc>
                <a:spcPct val="120000"/>
              </a:lnSpc>
              <a:spcBef>
                <a:spcPts val="0"/>
              </a:spcBef>
              <a:spcAft>
                <a:spcPts val="1800"/>
              </a:spcAft>
            </a:pPr>
            <a:r>
              <a:rPr lang="en-US" sz="2400" dirty="0"/>
              <a:t>A </a:t>
            </a:r>
            <a:r>
              <a:rPr lang="en-US" sz="2400" b="1" i="1" dirty="0"/>
              <a:t>word cloud </a:t>
            </a:r>
            <a:r>
              <a:rPr lang="en-US" sz="2400" dirty="0"/>
              <a:t>is a visualization of a set of terms with its frequencies, where the size of the term is based on its frequency, and where different frequencies have different colors. Word clouds in R are available in </a:t>
            </a:r>
            <a:r>
              <a:rPr lang="en-US" sz="2400"/>
              <a:t>two packages: </a:t>
            </a:r>
            <a:r>
              <a:rPr lang="en-US" sz="2400" dirty="0" err="1">
                <a:latin typeface="Courier New" panose="02070309020205020404" pitchFamily="49" charset="0"/>
                <a:cs typeface="Courier New" panose="02070309020205020404" pitchFamily="49" charset="0"/>
              </a:rPr>
              <a:t>wordcloud</a:t>
            </a:r>
            <a:r>
              <a:rPr lang="en-US" sz="2400" dirty="0"/>
              <a:t>, and </a:t>
            </a:r>
            <a:r>
              <a:rPr lang="en-US" sz="2400" dirty="0">
                <a:latin typeface="Courier New" panose="02070309020205020404" pitchFamily="49" charset="0"/>
                <a:cs typeface="Courier New" panose="02070309020205020404" pitchFamily="49" charset="0"/>
              </a:rPr>
              <a:t>wordcloud2</a:t>
            </a:r>
            <a:r>
              <a:rPr lang="en-US" sz="2400" dirty="0"/>
              <a:t> with identical names for the functions, the former taking a vector of terms and a vector of frequencies as its arguments, the latter taking a data frame with the columns </a:t>
            </a:r>
            <a:r>
              <a:rPr lang="en-US" sz="2400" dirty="0">
                <a:latin typeface="Courier New" panose="02070309020205020404" pitchFamily="49" charset="0"/>
                <a:cs typeface="Courier New" panose="02070309020205020404" pitchFamily="49" charset="0"/>
              </a:rPr>
              <a:t>word</a:t>
            </a:r>
            <a:r>
              <a:rPr lang="en-US" sz="2400" dirty="0"/>
              <a:t> and </a:t>
            </a:r>
            <a:r>
              <a:rPr lang="en-US" sz="2400" dirty="0" err="1">
                <a:latin typeface="Courier New" panose="02070309020205020404" pitchFamily="49" charset="0"/>
                <a:cs typeface="Courier New" panose="02070309020205020404" pitchFamily="49" charset="0"/>
              </a:rPr>
              <a:t>freq</a:t>
            </a:r>
            <a:r>
              <a:rPr lang="en-US" sz="2400" dirty="0"/>
              <a:t> as its argument.</a:t>
            </a:r>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11</a:t>
            </a:fld>
            <a:endParaRPr lang="en-US"/>
          </a:p>
        </p:txBody>
      </p:sp>
    </p:spTree>
    <p:extLst>
      <p:ext uri="{BB962C8B-B14F-4D97-AF65-F5344CB8AC3E}">
        <p14:creationId xmlns:p14="http://schemas.microsoft.com/office/powerpoint/2010/main" val="4210519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7308" y="136525"/>
            <a:ext cx="10577384"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C00000"/>
                </a:solidFill>
                <a:effectLst/>
                <a:uLnTx/>
                <a:uFillTx/>
                <a:ea typeface="+mn-ea"/>
                <a:cs typeface="+mn-cs"/>
              </a:rPr>
              <a:t>Overview</a:t>
            </a:r>
          </a:p>
        </p:txBody>
      </p:sp>
      <p:sp>
        <p:nvSpPr>
          <p:cNvPr id="7" name="Content Placeholder 6">
            <a:extLst>
              <a:ext uri="{FF2B5EF4-FFF2-40B4-BE49-F238E27FC236}">
                <a16:creationId xmlns:a16="http://schemas.microsoft.com/office/drawing/2014/main" id="{72F861AD-D2B0-4ECF-9774-06237EC7BB74}"/>
              </a:ext>
            </a:extLst>
          </p:cNvPr>
          <p:cNvSpPr>
            <a:spLocks noGrp="1"/>
          </p:cNvSpPr>
          <p:nvPr>
            <p:ph idx="1"/>
          </p:nvPr>
        </p:nvSpPr>
        <p:spPr>
          <a:xfrm>
            <a:off x="807308" y="914400"/>
            <a:ext cx="10546492" cy="5336498"/>
          </a:xfrm>
        </p:spPr>
        <p:txBody>
          <a:bodyPr>
            <a:normAutofit fontScale="77500" lnSpcReduction="20000"/>
          </a:bodyPr>
          <a:lstStyle/>
          <a:p>
            <a:pPr marL="0" indent="0">
              <a:lnSpc>
                <a:spcPct val="120000"/>
              </a:lnSpc>
              <a:spcBef>
                <a:spcPts val="0"/>
              </a:spcBef>
              <a:spcAft>
                <a:spcPts val="1800"/>
              </a:spcAft>
              <a:buNone/>
            </a:pPr>
            <a:r>
              <a:rPr lang="en-US" sz="3600" b="1" dirty="0"/>
              <a:t>Topics:</a:t>
            </a:r>
          </a:p>
          <a:p>
            <a:pPr>
              <a:lnSpc>
                <a:spcPct val="120000"/>
              </a:lnSpc>
              <a:spcBef>
                <a:spcPts val="0"/>
              </a:spcBef>
              <a:spcAft>
                <a:spcPts val="1800"/>
              </a:spcAft>
            </a:pPr>
            <a:r>
              <a:rPr lang="en-US" sz="3600" dirty="0"/>
              <a:t>Review</a:t>
            </a:r>
          </a:p>
          <a:p>
            <a:pPr>
              <a:lnSpc>
                <a:spcPct val="120000"/>
              </a:lnSpc>
              <a:spcBef>
                <a:spcPts val="0"/>
              </a:spcBef>
              <a:spcAft>
                <a:spcPts val="1800"/>
              </a:spcAft>
            </a:pPr>
            <a:r>
              <a:rPr lang="en-US" sz="3600" dirty="0"/>
              <a:t>Term Frequency of a Single Document</a:t>
            </a:r>
          </a:p>
          <a:p>
            <a:pPr>
              <a:lnSpc>
                <a:spcPct val="120000"/>
              </a:lnSpc>
              <a:spcBef>
                <a:spcPts val="0"/>
              </a:spcBef>
              <a:spcAft>
                <a:spcPts val="1800"/>
              </a:spcAft>
            </a:pPr>
            <a:r>
              <a:rPr lang="en-US" sz="3600" dirty="0"/>
              <a:t>Sentiment Analysis</a:t>
            </a:r>
          </a:p>
          <a:p>
            <a:pPr>
              <a:lnSpc>
                <a:spcPct val="120000"/>
              </a:lnSpc>
              <a:spcBef>
                <a:spcPts val="0"/>
              </a:spcBef>
              <a:spcAft>
                <a:spcPts val="1800"/>
              </a:spcAft>
            </a:pPr>
            <a:r>
              <a:rPr lang="en-US" sz="3600" dirty="0"/>
              <a:t>Problem</a:t>
            </a:r>
          </a:p>
          <a:p>
            <a:pPr>
              <a:lnSpc>
                <a:spcPct val="120000"/>
              </a:lnSpc>
              <a:spcBef>
                <a:spcPts val="0"/>
              </a:spcBef>
              <a:spcAft>
                <a:spcPts val="1800"/>
              </a:spcAft>
            </a:pPr>
            <a:r>
              <a:rPr lang="en-US" sz="3600" dirty="0"/>
              <a:t>Joining Data Frames</a:t>
            </a:r>
          </a:p>
          <a:p>
            <a:pPr>
              <a:lnSpc>
                <a:spcPct val="120000"/>
              </a:lnSpc>
              <a:spcBef>
                <a:spcPts val="0"/>
              </a:spcBef>
              <a:spcAft>
                <a:spcPts val="1800"/>
              </a:spcAft>
            </a:pPr>
            <a:r>
              <a:rPr lang="en-US" sz="3600" dirty="0"/>
              <a:t>Word Clouds</a:t>
            </a:r>
          </a:p>
          <a:p>
            <a:pPr>
              <a:lnSpc>
                <a:spcPct val="120000"/>
              </a:lnSpc>
              <a:spcBef>
                <a:spcPts val="0"/>
              </a:spcBef>
              <a:spcAft>
                <a:spcPts val="1800"/>
              </a:spcAft>
            </a:pPr>
            <a:r>
              <a:rPr lang="en-US" sz="3600" dirty="0"/>
              <a:t>Problem</a:t>
            </a:r>
          </a:p>
          <a:p>
            <a:pPr>
              <a:lnSpc>
                <a:spcPct val="120000"/>
              </a:lnSpc>
              <a:spcBef>
                <a:spcPts val="0"/>
              </a:spcBef>
              <a:spcAft>
                <a:spcPts val="1800"/>
              </a:spcAft>
            </a:pPr>
            <a:endParaRPr lang="en-US" sz="3600" dirty="0"/>
          </a:p>
          <a:p>
            <a:pPr marL="0" indent="0">
              <a:buNone/>
            </a:pPr>
            <a:endParaRPr lang="en-US" dirty="0"/>
          </a:p>
          <a:p>
            <a:pPr marL="0" indent="0">
              <a:buNone/>
            </a:pPr>
            <a:endParaRPr lang="en-US" dirty="0"/>
          </a:p>
        </p:txBody>
      </p:sp>
      <p:sp>
        <p:nvSpPr>
          <p:cNvPr id="6" name="Slide Number Placeholder 5">
            <a:extLst>
              <a:ext uri="{FF2B5EF4-FFF2-40B4-BE49-F238E27FC236}">
                <a16:creationId xmlns:a16="http://schemas.microsoft.com/office/drawing/2014/main" id="{BCE7A1AC-3FAB-48EF-AAC8-63EE442B006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956734-1AD8-4A7A-BF67-E0F0EDC2D14D}"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842397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2F861AD-D2B0-4ECF-9774-06237EC7BB74}"/>
              </a:ext>
            </a:extLst>
          </p:cNvPr>
          <p:cNvSpPr>
            <a:spLocks noGrp="1"/>
          </p:cNvSpPr>
          <p:nvPr>
            <p:ph idx="1"/>
          </p:nvPr>
        </p:nvSpPr>
        <p:spPr>
          <a:xfrm>
            <a:off x="753762" y="608779"/>
            <a:ext cx="10577384" cy="5913208"/>
          </a:xfrm>
        </p:spPr>
        <p:txBody>
          <a:bodyPr>
            <a:normAutofit fontScale="40000" lnSpcReduction="20000"/>
          </a:bodyPr>
          <a:lstStyle/>
          <a:p>
            <a:pPr marL="0" indent="0">
              <a:lnSpc>
                <a:spcPct val="120000"/>
              </a:lnSpc>
              <a:spcBef>
                <a:spcPts val="0"/>
              </a:spcBef>
              <a:spcAft>
                <a:spcPts val="1800"/>
              </a:spcAft>
              <a:buNone/>
            </a:pPr>
            <a:r>
              <a:rPr lang="en-US" b="1" dirty="0"/>
              <a:t>Highlights of Lecture 10</a:t>
            </a:r>
          </a:p>
          <a:p>
            <a:pPr>
              <a:lnSpc>
                <a:spcPct val="120000"/>
              </a:lnSpc>
              <a:spcBef>
                <a:spcPts val="0"/>
              </a:spcBef>
              <a:spcAft>
                <a:spcPts val="1800"/>
              </a:spcAft>
            </a:pPr>
            <a:r>
              <a:rPr lang="en-US" dirty="0"/>
              <a:t>A </a:t>
            </a:r>
            <a:r>
              <a:rPr lang="en-US" b="1" i="1" dirty="0"/>
              <a:t>corpus</a:t>
            </a:r>
            <a:r>
              <a:rPr lang="en-US" dirty="0"/>
              <a:t> is a collection of </a:t>
            </a:r>
            <a:r>
              <a:rPr lang="en-US" b="1" i="1" dirty="0"/>
              <a:t>documents</a:t>
            </a:r>
            <a:r>
              <a:rPr lang="en-US" dirty="0"/>
              <a:t>, each consisting of a text and its </a:t>
            </a:r>
            <a:r>
              <a:rPr lang="en-US" b="1" i="1" dirty="0"/>
              <a:t>metadata</a:t>
            </a:r>
            <a:r>
              <a:rPr lang="en-US" dirty="0"/>
              <a:t>; metadata is any type of information about a text other than the text itself. A corpus itself also has metadata, information that applies to all documents in the corpus.</a:t>
            </a:r>
          </a:p>
          <a:p>
            <a:pPr>
              <a:lnSpc>
                <a:spcPct val="120000"/>
              </a:lnSpc>
              <a:spcBef>
                <a:spcPts val="0"/>
              </a:spcBef>
              <a:spcAft>
                <a:spcPts val="1800"/>
              </a:spcAft>
            </a:pPr>
            <a:r>
              <a:rPr lang="en-US" dirty="0"/>
              <a:t>A </a:t>
            </a:r>
            <a:r>
              <a:rPr lang="en-US" b="1" i="1" dirty="0"/>
              <a:t>term-document matrix </a:t>
            </a:r>
            <a:r>
              <a:rPr lang="en-US" dirty="0"/>
              <a:t>is a matrix that contains terms (usually words) found in a corpus as its rows and the documents as its columns, with at each intersection of term and document, the number of times the term is found in that document.</a:t>
            </a:r>
          </a:p>
          <a:p>
            <a:pPr>
              <a:lnSpc>
                <a:spcPct val="120000"/>
              </a:lnSpc>
              <a:spcBef>
                <a:spcPts val="0"/>
              </a:spcBef>
              <a:spcAft>
                <a:spcPts val="1800"/>
              </a:spcAft>
            </a:pPr>
            <a:r>
              <a:rPr lang="en-US" dirty="0"/>
              <a:t>Texts and their meta information should be held in R as </a:t>
            </a:r>
            <a:r>
              <a:rPr lang="en-US" dirty="0" err="1">
                <a:latin typeface="Courier New" panose="02070309020205020404" pitchFamily="49" charset="0"/>
                <a:cs typeface="Courier New" panose="02070309020205020404" pitchFamily="49" charset="0"/>
              </a:rPr>
              <a:t>PlainTextDocument</a:t>
            </a:r>
            <a:r>
              <a:rPr lang="en-US" dirty="0"/>
              <a:t> objects. A corpus is generally held in R as a </a:t>
            </a:r>
            <a:r>
              <a:rPr lang="en-US" dirty="0" err="1">
                <a:latin typeface="Courier New" panose="02070309020205020404" pitchFamily="49" charset="0"/>
                <a:cs typeface="Courier New" panose="02070309020205020404" pitchFamily="49" charset="0"/>
              </a:rPr>
              <a:t>VCorpus</a:t>
            </a:r>
            <a:r>
              <a:rPr lang="en-US" dirty="0"/>
              <a:t> object which contains one or more </a:t>
            </a:r>
            <a:r>
              <a:rPr lang="en-US" dirty="0" err="1">
                <a:latin typeface="Courier New" panose="02070309020205020404" pitchFamily="49" charset="0"/>
                <a:cs typeface="Courier New" panose="02070309020205020404" pitchFamily="49" charset="0"/>
              </a:rPr>
              <a:t>PlainTextDocument</a:t>
            </a:r>
            <a:r>
              <a:rPr lang="en-US" dirty="0"/>
              <a:t> objects as well as corpus-level meta information.</a:t>
            </a:r>
          </a:p>
          <a:p>
            <a:pPr>
              <a:lnSpc>
                <a:spcPct val="120000"/>
              </a:lnSpc>
              <a:spcBef>
                <a:spcPts val="0"/>
              </a:spcBef>
              <a:spcAft>
                <a:spcPts val="1800"/>
              </a:spcAft>
            </a:pPr>
            <a:r>
              <a:rPr lang="en-US" dirty="0"/>
              <a:t>We can read text files, word documents, and PDF files into R using the </a:t>
            </a:r>
            <a:r>
              <a:rPr lang="en-US" dirty="0" err="1">
                <a:latin typeface="Courier New" panose="02070309020205020404" pitchFamily="49" charset="0"/>
                <a:cs typeface="Courier New" panose="02070309020205020404" pitchFamily="49" charset="0"/>
              </a:rPr>
              <a:t>readtext</a:t>
            </a:r>
            <a:r>
              <a:rPr lang="en-US" dirty="0"/>
              <a:t> function in the </a:t>
            </a:r>
            <a:r>
              <a:rPr lang="en-US" dirty="0" err="1">
                <a:latin typeface="Courier New" panose="02070309020205020404" pitchFamily="49" charset="0"/>
                <a:cs typeface="Courier New" panose="02070309020205020404" pitchFamily="49" charset="0"/>
              </a:rPr>
              <a:t>readtext</a:t>
            </a:r>
            <a:r>
              <a:rPr lang="en-US" dirty="0"/>
              <a:t> package, resulting in a </a:t>
            </a:r>
            <a:r>
              <a:rPr lang="en-US" dirty="0" err="1">
                <a:latin typeface="Courier New" panose="02070309020205020404" pitchFamily="49" charset="0"/>
                <a:cs typeface="Courier New" panose="02070309020205020404" pitchFamily="49" charset="0"/>
              </a:rPr>
              <a:t>readtext</a:t>
            </a:r>
            <a:r>
              <a:rPr lang="en-US" dirty="0"/>
              <a:t> object (which may be converted to a data frame using </a:t>
            </a:r>
            <a:r>
              <a:rPr lang="en-US" dirty="0" err="1">
                <a:latin typeface="Courier New" panose="02070309020205020404" pitchFamily="49" charset="0"/>
                <a:cs typeface="Courier New" panose="02070309020205020404" pitchFamily="49" charset="0"/>
              </a:rPr>
              <a:t>as.data.frame</a:t>
            </a:r>
            <a:r>
              <a:rPr lang="en-US" dirty="0"/>
              <a:t>). We can then convert each row to a </a:t>
            </a:r>
            <a:r>
              <a:rPr lang="en-US" dirty="0" err="1">
                <a:latin typeface="Courier New" panose="02070309020205020404" pitchFamily="49" charset="0"/>
                <a:cs typeface="Courier New" panose="02070309020205020404" pitchFamily="49" charset="0"/>
              </a:rPr>
              <a:t>PlainTextDocument</a:t>
            </a:r>
            <a:r>
              <a:rPr lang="en-US" dirty="0"/>
              <a:t> object using the </a:t>
            </a:r>
            <a:r>
              <a:rPr lang="en-US" dirty="0" err="1">
                <a:latin typeface="Courier New" panose="02070309020205020404" pitchFamily="49" charset="0"/>
                <a:cs typeface="Courier New" panose="02070309020205020404" pitchFamily="49" charset="0"/>
              </a:rPr>
              <a:t>PlainTextDocument</a:t>
            </a:r>
            <a:r>
              <a:rPr lang="en-US" dirty="0"/>
              <a:t> function in the </a:t>
            </a:r>
            <a:r>
              <a:rPr lang="en-US" dirty="0">
                <a:latin typeface="Courier New" panose="02070309020205020404" pitchFamily="49" charset="0"/>
                <a:cs typeface="Courier New" panose="02070309020205020404" pitchFamily="49" charset="0"/>
              </a:rPr>
              <a:t>tm</a:t>
            </a:r>
            <a:r>
              <a:rPr lang="en-US" dirty="0"/>
              <a:t> package. Using the function </a:t>
            </a:r>
            <a:r>
              <a:rPr lang="en-US" dirty="0">
                <a:latin typeface="Courier New" panose="02070309020205020404" pitchFamily="49" charset="0"/>
                <a:cs typeface="Courier New" panose="02070309020205020404" pitchFamily="49" charset="0"/>
              </a:rPr>
              <a:t>c</a:t>
            </a:r>
            <a:r>
              <a:rPr lang="en-US" dirty="0"/>
              <a:t>, we can combine </a:t>
            </a:r>
            <a:r>
              <a:rPr lang="en-US" dirty="0" err="1">
                <a:latin typeface="Courier New" panose="02070309020205020404" pitchFamily="49" charset="0"/>
                <a:cs typeface="Courier New" panose="02070309020205020404" pitchFamily="49" charset="0"/>
              </a:rPr>
              <a:t>PlainTextDocument</a:t>
            </a:r>
            <a:r>
              <a:rPr lang="en-US" dirty="0"/>
              <a:t> objects, resulting in a </a:t>
            </a:r>
            <a:r>
              <a:rPr lang="en-US" dirty="0" err="1">
                <a:latin typeface="Courier New" panose="02070309020205020404" pitchFamily="49" charset="0"/>
                <a:cs typeface="Courier New" panose="02070309020205020404" pitchFamily="49" charset="0"/>
              </a:rPr>
              <a:t>VCorpus</a:t>
            </a:r>
            <a:r>
              <a:rPr lang="en-US" dirty="0"/>
              <a:t> object. Alternatively we can do all that in one step as follows: </a:t>
            </a:r>
            <a:r>
              <a:rPr lang="en-US" dirty="0" err="1">
                <a:latin typeface="Courier New" panose="02070309020205020404" pitchFamily="49" charset="0"/>
                <a:cs typeface="Courier New" panose="02070309020205020404" pitchFamily="49" charset="0"/>
              </a:rPr>
              <a:t>VCorpus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DataframeSource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as.data.frame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readtext</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a path to one or more files</a:t>
            </a:r>
            <a:r>
              <a:rPr lang="en-US" dirty="0">
                <a:latin typeface="Courier New" panose="02070309020205020404" pitchFamily="49" charset="0"/>
                <a:cs typeface="Courier New" panose="02070309020205020404" pitchFamily="49" charset="0"/>
              </a:rPr>
              <a:t>)))).</a:t>
            </a:r>
            <a:endParaRPr lang="en-US" dirty="0"/>
          </a:p>
          <a:p>
            <a:pPr>
              <a:lnSpc>
                <a:spcPct val="120000"/>
              </a:lnSpc>
              <a:spcBef>
                <a:spcPts val="0"/>
              </a:spcBef>
              <a:spcAft>
                <a:spcPts val="1800"/>
              </a:spcAft>
            </a:pPr>
            <a:r>
              <a:rPr lang="en-US" dirty="0"/>
              <a:t>We can create a </a:t>
            </a:r>
            <a:r>
              <a:rPr lang="en-US" dirty="0" err="1">
                <a:latin typeface="Courier New" panose="02070309020205020404" pitchFamily="49" charset="0"/>
                <a:cs typeface="Courier New" panose="02070309020205020404" pitchFamily="49" charset="0"/>
              </a:rPr>
              <a:t>VCorpus</a:t>
            </a:r>
            <a:r>
              <a:rPr lang="en-US" dirty="0"/>
              <a:t> object directly using the </a:t>
            </a:r>
            <a:r>
              <a:rPr lang="en-US" dirty="0" err="1">
                <a:latin typeface="Courier New" panose="02070309020205020404" pitchFamily="49" charset="0"/>
                <a:cs typeface="Courier New" panose="02070309020205020404" pitchFamily="49" charset="0"/>
              </a:rPr>
              <a:t>VCorpus</a:t>
            </a:r>
            <a:r>
              <a:rPr lang="en-US" dirty="0"/>
              <a:t> function in the </a:t>
            </a:r>
            <a:r>
              <a:rPr lang="en-US" dirty="0">
                <a:latin typeface="Courier New" panose="02070309020205020404" pitchFamily="49" charset="0"/>
                <a:cs typeface="Courier New" panose="02070309020205020404" pitchFamily="49" charset="0"/>
              </a:rPr>
              <a:t>tm</a:t>
            </a:r>
            <a:r>
              <a:rPr lang="en-US" dirty="0"/>
              <a:t> package, with a source as its first argument, and if a special reader is needed, this may be entered as an additional argument. The </a:t>
            </a:r>
            <a:r>
              <a:rPr lang="en-US" dirty="0">
                <a:latin typeface="Courier New" panose="02070309020205020404" pitchFamily="49" charset="0"/>
                <a:cs typeface="Courier New" panose="02070309020205020404" pitchFamily="49" charset="0"/>
              </a:rPr>
              <a:t>tm</a:t>
            </a:r>
            <a:r>
              <a:rPr lang="en-US" dirty="0"/>
              <a:t> package provides many sources and readers, which can be viewed via the functions </a:t>
            </a:r>
            <a:r>
              <a:rPr lang="en-US" dirty="0" err="1">
                <a:latin typeface="Courier New" panose="02070309020205020404" pitchFamily="49" charset="0"/>
                <a:cs typeface="Courier New" panose="02070309020205020404" pitchFamily="49" charset="0"/>
              </a:rPr>
              <a:t>getReaders</a:t>
            </a:r>
            <a:r>
              <a:rPr lang="en-US" dirty="0"/>
              <a:t> and </a:t>
            </a:r>
            <a:r>
              <a:rPr lang="en-US" dirty="0" err="1">
                <a:latin typeface="Courier New" panose="02070309020205020404" pitchFamily="49" charset="0"/>
                <a:cs typeface="Courier New" panose="02070309020205020404" pitchFamily="49" charset="0"/>
              </a:rPr>
              <a:t>getSources</a:t>
            </a:r>
            <a:r>
              <a:rPr lang="en-US" dirty="0"/>
              <a:t>. We may also write our own source and reader if there is none for the purpose we require.</a:t>
            </a:r>
          </a:p>
          <a:p>
            <a:pPr>
              <a:lnSpc>
                <a:spcPct val="120000"/>
              </a:lnSpc>
              <a:spcBef>
                <a:spcPts val="0"/>
              </a:spcBef>
              <a:spcAft>
                <a:spcPts val="1800"/>
              </a:spcAft>
            </a:pPr>
            <a:r>
              <a:rPr lang="en-US" dirty="0"/>
              <a:t>The following functions perform useful string variable operations: </a:t>
            </a:r>
            <a:r>
              <a:rPr lang="en-US" dirty="0">
                <a:latin typeface="Courier New" panose="02070309020205020404" pitchFamily="49" charset="0"/>
                <a:cs typeface="Courier New" panose="02070309020205020404" pitchFamily="49" charset="0"/>
              </a:rPr>
              <a:t>paste</a:t>
            </a:r>
            <a:r>
              <a:rPr lang="en-US" dirty="0"/>
              <a:t>, </a:t>
            </a:r>
            <a:r>
              <a:rPr lang="en-US" dirty="0">
                <a:latin typeface="Courier New" panose="02070309020205020404" pitchFamily="49" charset="0"/>
                <a:cs typeface="Courier New" panose="02070309020205020404" pitchFamily="49" charset="0"/>
              </a:rPr>
              <a:t>paste0</a:t>
            </a:r>
            <a:r>
              <a:rPr lang="en-US" dirty="0"/>
              <a:t>, </a:t>
            </a:r>
            <a:r>
              <a:rPr lang="en-US" dirty="0">
                <a:latin typeface="Courier New" panose="02070309020205020404" pitchFamily="49" charset="0"/>
                <a:cs typeface="Courier New" panose="02070309020205020404" pitchFamily="49" charset="0"/>
              </a:rPr>
              <a:t>cat</a:t>
            </a:r>
            <a:r>
              <a:rPr lang="en-US" dirty="0"/>
              <a:t>, </a:t>
            </a:r>
            <a:r>
              <a:rPr lang="en-US" dirty="0" err="1">
                <a:latin typeface="Courier New" panose="02070309020205020404" pitchFamily="49" charset="0"/>
                <a:cs typeface="Courier New" panose="02070309020205020404" pitchFamily="49" charset="0"/>
              </a:rPr>
              <a:t>writeLines</a:t>
            </a:r>
            <a:r>
              <a:rPr lang="en-US" dirty="0"/>
              <a:t>, </a:t>
            </a:r>
            <a:r>
              <a:rPr lang="en-US" dirty="0" err="1">
                <a:latin typeface="Courier New" panose="02070309020205020404" pitchFamily="49" charset="0"/>
                <a:cs typeface="Courier New" panose="02070309020205020404" pitchFamily="49" charset="0"/>
              </a:rPr>
              <a:t>sprintf</a:t>
            </a:r>
            <a:r>
              <a:rPr lang="en-US" dirty="0"/>
              <a:t>, </a:t>
            </a:r>
            <a:r>
              <a:rPr lang="en-US" dirty="0" err="1">
                <a:latin typeface="Courier New" panose="02070309020205020404" pitchFamily="49" charset="0"/>
                <a:cs typeface="Courier New" panose="02070309020205020404" pitchFamily="49" charset="0"/>
              </a:rPr>
              <a:t>nchar</a:t>
            </a:r>
            <a:r>
              <a:rPr lang="en-US" dirty="0"/>
              <a:t>, </a:t>
            </a:r>
            <a:r>
              <a:rPr lang="en-US" dirty="0" err="1">
                <a:latin typeface="Courier New" panose="02070309020205020404" pitchFamily="49" charset="0"/>
                <a:cs typeface="Courier New" panose="02070309020205020404" pitchFamily="49" charset="0"/>
              </a:rPr>
              <a:t>substr</a:t>
            </a:r>
            <a:r>
              <a:rPr lang="en-US" dirty="0"/>
              <a:t>, </a:t>
            </a:r>
            <a:r>
              <a:rPr lang="en-US" dirty="0">
                <a:latin typeface="Courier New" panose="02070309020205020404" pitchFamily="49" charset="0"/>
                <a:cs typeface="Courier New" panose="02070309020205020404" pitchFamily="49" charset="0"/>
              </a:rPr>
              <a:t>substring</a:t>
            </a:r>
            <a:r>
              <a:rPr lang="en-US" dirty="0"/>
              <a:t>, </a:t>
            </a:r>
            <a:r>
              <a:rPr lang="en-US" dirty="0">
                <a:latin typeface="Courier New" panose="02070309020205020404" pitchFamily="49" charset="0"/>
                <a:cs typeface="Courier New" panose="02070309020205020404" pitchFamily="49" charset="0"/>
              </a:rPr>
              <a:t>sub</a:t>
            </a:r>
            <a:r>
              <a:rPr lang="en-US" dirty="0"/>
              <a:t>, </a:t>
            </a:r>
            <a:r>
              <a:rPr lang="en-US" dirty="0" err="1">
                <a:latin typeface="Courier New" panose="02070309020205020404" pitchFamily="49" charset="0"/>
                <a:cs typeface="Courier New" panose="02070309020205020404" pitchFamily="49" charset="0"/>
              </a:rPr>
              <a:t>gsub</a:t>
            </a:r>
            <a:r>
              <a:rPr lang="en-US" dirty="0"/>
              <a:t>, and </a:t>
            </a:r>
            <a:r>
              <a:rPr lang="en-US" dirty="0" err="1">
                <a:latin typeface="Courier New" panose="02070309020205020404" pitchFamily="49" charset="0"/>
                <a:cs typeface="Courier New" panose="02070309020205020404" pitchFamily="49" charset="0"/>
              </a:rPr>
              <a:t>strsplit</a:t>
            </a:r>
            <a:r>
              <a:rPr lang="en-US" dirty="0"/>
              <a:t>.</a:t>
            </a:r>
          </a:p>
          <a:p>
            <a:pPr>
              <a:lnSpc>
                <a:spcPct val="120000"/>
              </a:lnSpc>
              <a:spcBef>
                <a:spcPts val="0"/>
              </a:spcBef>
              <a:spcAft>
                <a:spcPts val="1800"/>
              </a:spcAft>
            </a:pPr>
            <a:r>
              <a:rPr lang="en-US" dirty="0"/>
              <a:t>The construct </a:t>
            </a:r>
            <a:r>
              <a:rPr lang="en-US" dirty="0" err="1">
                <a:latin typeface="Courier New" panose="02070309020205020404" pitchFamily="49" charset="0"/>
                <a:cs typeface="Courier New" panose="02070309020205020404" pitchFamily="49" charset="0"/>
              </a:rPr>
              <a:t>TermDocumentMatrix</a:t>
            </a:r>
            <a:r>
              <a:rPr lang="en-US" dirty="0"/>
              <a:t> in the </a:t>
            </a:r>
            <a:r>
              <a:rPr lang="en-US" dirty="0">
                <a:latin typeface="Courier New" panose="02070309020205020404" pitchFamily="49" charset="0"/>
                <a:cs typeface="Courier New" panose="02070309020205020404" pitchFamily="49" charset="0"/>
              </a:rPr>
              <a:t>tm</a:t>
            </a:r>
            <a:r>
              <a:rPr lang="en-US" dirty="0"/>
              <a:t> package allows the creation of term-document matrices stored in a more efficient way. The actual term-document matrix can be observed with the </a:t>
            </a:r>
            <a:r>
              <a:rPr lang="en-US" dirty="0" err="1">
                <a:latin typeface="Courier New" panose="02070309020205020404" pitchFamily="49" charset="0"/>
                <a:cs typeface="Courier New" panose="02070309020205020404" pitchFamily="49" charset="0"/>
              </a:rPr>
              <a:t>as.matrix</a:t>
            </a:r>
            <a:r>
              <a:rPr lang="en-US" dirty="0">
                <a:latin typeface="Courier New" panose="02070309020205020404" pitchFamily="49" charset="0"/>
                <a:cs typeface="Courier New" panose="02070309020205020404" pitchFamily="49" charset="0"/>
              </a:rPr>
              <a:t> </a:t>
            </a:r>
            <a:r>
              <a:rPr lang="en-US" dirty="0"/>
              <a:t>function applied to the </a:t>
            </a:r>
            <a:r>
              <a:rPr lang="en-US" dirty="0" err="1">
                <a:latin typeface="Courier New" panose="02070309020205020404" pitchFamily="49" charset="0"/>
                <a:cs typeface="Courier New" panose="02070309020205020404" pitchFamily="49" charset="0"/>
              </a:rPr>
              <a:t>TermDocumentMatrix</a:t>
            </a:r>
            <a:r>
              <a:rPr lang="en-US" dirty="0"/>
              <a:t> object. A </a:t>
            </a:r>
            <a:r>
              <a:rPr lang="en-US" dirty="0" err="1">
                <a:latin typeface="Courier New" panose="02070309020205020404" pitchFamily="49" charset="0"/>
                <a:cs typeface="Courier New" panose="02070309020205020404" pitchFamily="49" charset="0"/>
              </a:rPr>
              <a:t>TermDocumentMatrix</a:t>
            </a:r>
            <a:r>
              <a:rPr lang="en-US" dirty="0"/>
              <a:t> object is created with the function </a:t>
            </a:r>
            <a:r>
              <a:rPr lang="en-US" dirty="0" err="1">
                <a:latin typeface="Courier New" panose="02070309020205020404" pitchFamily="49" charset="0"/>
                <a:cs typeface="Courier New" panose="02070309020205020404" pitchFamily="49" charset="0"/>
              </a:rPr>
              <a:t>TermDocumentMatrix</a:t>
            </a:r>
            <a:r>
              <a:rPr lang="en-US" dirty="0"/>
              <a:t> applied to a corpus. The terms to be included in the </a:t>
            </a:r>
            <a:r>
              <a:rPr lang="en-US" dirty="0" err="1">
                <a:latin typeface="Courier New" panose="02070309020205020404" pitchFamily="49" charset="0"/>
                <a:cs typeface="Courier New" panose="02070309020205020404" pitchFamily="49" charset="0"/>
              </a:rPr>
              <a:t>TermDocumentMatrix</a:t>
            </a:r>
            <a:r>
              <a:rPr lang="en-US" dirty="0"/>
              <a:t> can be controlled via the control options; see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TermDocumentMatrix</a:t>
            </a:r>
            <a:r>
              <a:rPr lang="en-US" dirty="0">
                <a:latin typeface="Courier New" panose="02070309020205020404" pitchFamily="49" charset="0"/>
                <a:cs typeface="Courier New" panose="02070309020205020404" pitchFamily="49" charset="0"/>
              </a:rPr>
              <a:t> </a:t>
            </a:r>
            <a:r>
              <a:rPr lang="en-US" dirty="0"/>
              <a:t>and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termFreq</a:t>
            </a:r>
            <a:r>
              <a:rPr lang="en-US" dirty="0"/>
              <a:t>.</a:t>
            </a:r>
          </a:p>
          <a:p>
            <a:pPr marL="0" indent="0">
              <a:lnSpc>
                <a:spcPct val="120000"/>
              </a:lnSpc>
              <a:buNone/>
            </a:pPr>
            <a:r>
              <a:rPr lang="en-US" b="1" dirty="0"/>
              <a:t>Homework 10 Review</a:t>
            </a:r>
          </a:p>
        </p:txBody>
      </p:sp>
      <p:sp>
        <p:nvSpPr>
          <p:cNvPr id="9" name="Slide Number Placeholder 8">
            <a:extLst>
              <a:ext uri="{FF2B5EF4-FFF2-40B4-BE49-F238E27FC236}">
                <a16:creationId xmlns:a16="http://schemas.microsoft.com/office/drawing/2014/main" id="{8BAAA3DF-0B68-4007-BCF5-0E844310DCE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956734-1AD8-4A7A-BF67-E0F0EDC2D14D}"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Title 1">
            <a:extLst>
              <a:ext uri="{FF2B5EF4-FFF2-40B4-BE49-F238E27FC236}">
                <a16:creationId xmlns:a16="http://schemas.microsoft.com/office/drawing/2014/main" id="{2DE1A7F7-18F9-4289-A387-3DF78530F9FF}"/>
              </a:ext>
            </a:extLst>
          </p:cNvPr>
          <p:cNvSpPr>
            <a:spLocks noGrp="1"/>
          </p:cNvSpPr>
          <p:nvPr>
            <p:ph type="title"/>
          </p:nvPr>
        </p:nvSpPr>
        <p:spPr>
          <a:xfrm>
            <a:off x="753762" y="111756"/>
            <a:ext cx="10600038" cy="497023"/>
          </a:xfrm>
        </p:spPr>
        <p:txBody>
          <a:bodyPr>
            <a:normAutofit fontScale="90000"/>
          </a:bodyPr>
          <a:lstStyle/>
          <a:p>
            <a:pPr algn="ctr"/>
            <a:r>
              <a:rPr lang="en-US" sz="3600" dirty="0">
                <a:solidFill>
                  <a:srgbClr val="C00000"/>
                </a:solidFill>
                <a:latin typeface="+mn-lt"/>
              </a:rPr>
              <a:t>Review</a:t>
            </a:r>
            <a:endParaRPr lang="en-US" dirty="0">
              <a:solidFill>
                <a:srgbClr val="C00000"/>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36525"/>
            <a:ext cx="10515600" cy="802071"/>
          </a:xfrm>
        </p:spPr>
        <p:txBody>
          <a:bodyPr>
            <a:normAutofit/>
          </a:bodyPr>
          <a:lstStyle/>
          <a:p>
            <a:pPr algn="ctr"/>
            <a:r>
              <a:rPr lang="en-US" altLang="en-US" sz="3600" dirty="0">
                <a:solidFill>
                  <a:srgbClr val="C00000"/>
                </a:solidFill>
                <a:latin typeface="+mn-lt"/>
                <a:ea typeface="Cambria" panose="02040503050406030204" pitchFamily="18" charset="0"/>
              </a:rPr>
              <a:t>Term Frequency of a Single Document</a:t>
            </a:r>
            <a:endParaRPr lang="en-US" dirty="0">
              <a:solidFill>
                <a:srgbClr val="C00000"/>
              </a:solidFill>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938597"/>
            <a:ext cx="10515600" cy="5651984"/>
          </a:xfrm>
        </p:spPr>
        <p:txBody>
          <a:bodyPr>
            <a:normAutofit fontScale="70000" lnSpcReduction="20000"/>
          </a:bodyPr>
          <a:lstStyle/>
          <a:p>
            <a:pPr>
              <a:lnSpc>
                <a:spcPct val="120000"/>
              </a:lnSpc>
              <a:spcBef>
                <a:spcPts val="0"/>
              </a:spcBef>
              <a:spcAft>
                <a:spcPts val="1800"/>
              </a:spcAft>
            </a:pPr>
            <a:r>
              <a:rPr lang="en-US" sz="3200" dirty="0"/>
              <a:t>Last class we saw how to create a term-document matrix for a corpus of documents. We can also create </a:t>
            </a:r>
            <a:r>
              <a:rPr lang="en-US" sz="3200" b="1" i="1" dirty="0"/>
              <a:t>a term frequency </a:t>
            </a:r>
            <a:r>
              <a:rPr lang="en-US" sz="3200" dirty="0"/>
              <a:t>object for a single document.</a:t>
            </a:r>
          </a:p>
          <a:p>
            <a:pPr>
              <a:lnSpc>
                <a:spcPct val="120000"/>
              </a:lnSpc>
              <a:spcBef>
                <a:spcPts val="0"/>
              </a:spcBef>
              <a:spcAft>
                <a:spcPts val="1800"/>
              </a:spcAft>
            </a:pPr>
            <a:r>
              <a:rPr lang="en-US" sz="3200" dirty="0"/>
              <a:t>In R we can achieve this with the function </a:t>
            </a:r>
            <a:r>
              <a:rPr lang="en-US" sz="3200" dirty="0" err="1">
                <a:latin typeface="Courier New" panose="02070309020205020404" pitchFamily="49" charset="0"/>
                <a:cs typeface="Courier New" panose="02070309020205020404" pitchFamily="49" charset="0"/>
              </a:rPr>
              <a:t>termFreq</a:t>
            </a:r>
            <a:r>
              <a:rPr lang="en-US" sz="3200" dirty="0"/>
              <a:t>. This function works similar to  the function </a:t>
            </a:r>
            <a:r>
              <a:rPr lang="en-US" sz="3200" dirty="0" err="1">
                <a:latin typeface="Courier New" panose="02070309020205020404" pitchFamily="49" charset="0"/>
                <a:cs typeface="Courier New" panose="02070309020205020404" pitchFamily="49" charset="0"/>
              </a:rPr>
              <a:t>TermDocumentMatrix</a:t>
            </a:r>
            <a:r>
              <a:rPr lang="en-US" sz="3200" dirty="0"/>
              <a:t>, with the same controls, but with the main argument being a </a:t>
            </a:r>
            <a:r>
              <a:rPr lang="en-US" sz="3200" dirty="0" err="1">
                <a:latin typeface="Courier New" panose="02070309020205020404" pitchFamily="49" charset="0"/>
                <a:cs typeface="Courier New" panose="02070309020205020404" pitchFamily="49" charset="0"/>
              </a:rPr>
              <a:t>PlainTextDocument</a:t>
            </a:r>
            <a:r>
              <a:rPr lang="en-US" sz="3200" dirty="0"/>
              <a:t> rather than a </a:t>
            </a:r>
            <a:r>
              <a:rPr lang="en-US" sz="3200" dirty="0" err="1">
                <a:latin typeface="Courier New" panose="02070309020205020404" pitchFamily="49" charset="0"/>
                <a:cs typeface="Courier New" panose="02070309020205020404" pitchFamily="49" charset="0"/>
              </a:rPr>
              <a:t>VCorpus</a:t>
            </a:r>
            <a:r>
              <a:rPr lang="en-US" sz="3200" dirty="0"/>
              <a:t>.</a:t>
            </a:r>
          </a:p>
          <a:p>
            <a:pPr>
              <a:lnSpc>
                <a:spcPct val="120000"/>
              </a:lnSpc>
              <a:spcBef>
                <a:spcPts val="0"/>
              </a:spcBef>
              <a:spcAft>
                <a:spcPts val="1800"/>
              </a:spcAft>
            </a:pPr>
            <a:r>
              <a:rPr lang="en-US" sz="3200" dirty="0"/>
              <a:t>The output of </a:t>
            </a:r>
            <a:r>
              <a:rPr lang="en-US" sz="3200" dirty="0" err="1">
                <a:latin typeface="Courier New" panose="02070309020205020404" pitchFamily="49" charset="0"/>
                <a:cs typeface="Courier New" panose="02070309020205020404" pitchFamily="49" charset="0"/>
              </a:rPr>
              <a:t>termFreq</a:t>
            </a:r>
            <a:r>
              <a:rPr lang="en-US" sz="3200" dirty="0"/>
              <a:t> is an integer vector called a </a:t>
            </a:r>
            <a:r>
              <a:rPr lang="en-US" sz="3200" dirty="0" err="1">
                <a:latin typeface="Courier New" panose="02070309020205020404" pitchFamily="49" charset="0"/>
                <a:cs typeface="Courier New" panose="02070309020205020404" pitchFamily="49" charset="0"/>
              </a:rPr>
              <a:t>term_frequency</a:t>
            </a:r>
            <a:r>
              <a:rPr lang="en-US" sz="3200" dirty="0"/>
              <a:t>, containing the frequencies of the terms present in the document; the names of the elements of the vector are the terms.</a:t>
            </a:r>
          </a:p>
          <a:p>
            <a:pPr>
              <a:lnSpc>
                <a:spcPct val="120000"/>
              </a:lnSpc>
              <a:spcBef>
                <a:spcPts val="0"/>
              </a:spcBef>
              <a:spcAft>
                <a:spcPts val="1800"/>
              </a:spcAft>
            </a:pPr>
            <a:r>
              <a:rPr lang="en-US" sz="3200" dirty="0"/>
              <a:t>In addition to doing stemming when creating the </a:t>
            </a:r>
            <a:r>
              <a:rPr lang="en-US" sz="3200" dirty="0" err="1">
                <a:latin typeface="Courier New" panose="02070309020205020404" pitchFamily="49" charset="0"/>
                <a:cs typeface="Courier New" panose="02070309020205020404" pitchFamily="49" charset="0"/>
              </a:rPr>
              <a:t>term_frequency</a:t>
            </a:r>
            <a:r>
              <a:rPr lang="en-US" sz="3200" dirty="0">
                <a:latin typeface="Courier New" panose="02070309020205020404" pitchFamily="49" charset="0"/>
                <a:cs typeface="Courier New" panose="02070309020205020404" pitchFamily="49" charset="0"/>
              </a:rPr>
              <a:t> </a:t>
            </a:r>
            <a:r>
              <a:rPr lang="en-US" sz="3200" dirty="0"/>
              <a:t>object, we can also stem the document itself using the </a:t>
            </a:r>
            <a:r>
              <a:rPr lang="en-US" sz="3200" dirty="0" err="1">
                <a:latin typeface="Courier New" panose="02070309020205020404" pitchFamily="49" charset="0"/>
                <a:cs typeface="Courier New" panose="02070309020205020404" pitchFamily="49" charset="0"/>
              </a:rPr>
              <a:t>stemDocument</a:t>
            </a:r>
            <a:r>
              <a:rPr lang="en-US" sz="3200" dirty="0"/>
              <a:t> function, which takes a </a:t>
            </a:r>
            <a:r>
              <a:rPr lang="en-US" sz="3200" dirty="0" err="1">
                <a:latin typeface="Courier New" panose="02070309020205020404" pitchFamily="49" charset="0"/>
                <a:cs typeface="Courier New" panose="02070309020205020404" pitchFamily="49" charset="0"/>
              </a:rPr>
              <a:t>PlainTextDocument</a:t>
            </a:r>
            <a:r>
              <a:rPr lang="en-US" sz="3200" dirty="0"/>
              <a:t> as input, and also outputs a </a:t>
            </a:r>
            <a:r>
              <a:rPr lang="en-US" sz="3200" dirty="0" err="1">
                <a:latin typeface="Courier New" panose="02070309020205020404" pitchFamily="49" charset="0"/>
                <a:cs typeface="Courier New" panose="02070309020205020404" pitchFamily="49" charset="0"/>
              </a:rPr>
              <a:t>PlainTextDocument</a:t>
            </a:r>
            <a:r>
              <a:rPr lang="en-US" sz="3200" dirty="0"/>
              <a:t>, with all words in the document changed to their stems.</a:t>
            </a:r>
          </a:p>
          <a:p>
            <a:pPr>
              <a:lnSpc>
                <a:spcPct val="110000"/>
              </a:lnSpc>
              <a:spcBef>
                <a:spcPts val="0"/>
              </a:spcBef>
              <a:spcAft>
                <a:spcPts val="1800"/>
              </a:spcAft>
            </a:pPr>
            <a:endParaRPr lang="en-US" sz="3200" dirty="0"/>
          </a:p>
          <a:p>
            <a:pPr>
              <a:lnSpc>
                <a:spcPct val="100000"/>
              </a:lnSpc>
              <a:spcBef>
                <a:spcPts val="0"/>
              </a:spcBef>
              <a:spcAft>
                <a:spcPts val="1800"/>
              </a:spcAft>
            </a:pPr>
            <a:endParaRPr lang="en-US" sz="3200"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4</a:t>
            </a:fld>
            <a:endParaRPr lang="en-US"/>
          </a:p>
        </p:txBody>
      </p:sp>
    </p:spTree>
    <p:extLst>
      <p:ext uri="{BB962C8B-B14F-4D97-AF65-F5344CB8AC3E}">
        <p14:creationId xmlns:p14="http://schemas.microsoft.com/office/powerpoint/2010/main" val="3165814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283779"/>
            <a:ext cx="10515600" cy="802071"/>
          </a:xfrm>
        </p:spPr>
        <p:txBody>
          <a:bodyPr>
            <a:normAutofit/>
          </a:bodyPr>
          <a:lstStyle/>
          <a:p>
            <a:pPr algn="ctr"/>
            <a:r>
              <a:rPr lang="en-US" altLang="en-US" sz="3600" dirty="0">
                <a:solidFill>
                  <a:srgbClr val="C00000"/>
                </a:solidFill>
                <a:latin typeface="+mn-lt"/>
                <a:ea typeface="Cambria" panose="02040503050406030204" pitchFamily="18" charset="0"/>
              </a:rPr>
              <a:t>Sentiment Analysis</a:t>
            </a:r>
            <a:endParaRPr lang="en-US" dirty="0">
              <a:solidFill>
                <a:srgbClr val="C00000"/>
              </a:solidFill>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1085850"/>
            <a:ext cx="10515600" cy="5270500"/>
          </a:xfrm>
        </p:spPr>
        <p:txBody>
          <a:bodyPr>
            <a:normAutofit fontScale="47500" lnSpcReduction="20000"/>
          </a:bodyPr>
          <a:lstStyle/>
          <a:p>
            <a:pPr>
              <a:lnSpc>
                <a:spcPct val="120000"/>
              </a:lnSpc>
              <a:spcBef>
                <a:spcPts val="0"/>
              </a:spcBef>
              <a:spcAft>
                <a:spcPts val="1800"/>
              </a:spcAft>
            </a:pPr>
            <a:r>
              <a:rPr lang="en-US" sz="3200" dirty="0"/>
              <a:t>Once we have a selection of words, be it in a term frequency or term document matrix, we may use sentiment analysis. Words are generally associated with a particular sentiment; some may be positive words, some more negative, some words may evoke fear, others joy, etc.</a:t>
            </a:r>
          </a:p>
          <a:p>
            <a:pPr>
              <a:lnSpc>
                <a:spcPct val="120000"/>
              </a:lnSpc>
              <a:spcBef>
                <a:spcPts val="0"/>
              </a:spcBef>
              <a:spcAft>
                <a:spcPts val="600"/>
              </a:spcAft>
            </a:pPr>
            <a:r>
              <a:rPr lang="en-US" sz="3200" dirty="0"/>
              <a:t>R contains several sentiment lexicons of which we will explore three.</a:t>
            </a:r>
          </a:p>
          <a:p>
            <a:pPr marL="690563">
              <a:lnSpc>
                <a:spcPct val="120000"/>
              </a:lnSpc>
              <a:spcBef>
                <a:spcPts val="0"/>
              </a:spcBef>
              <a:buFontTx/>
              <a:buChar char="₋"/>
            </a:pPr>
            <a:r>
              <a:rPr lang="en-US" sz="3200" dirty="0"/>
              <a:t>The </a:t>
            </a:r>
            <a:r>
              <a:rPr lang="en-US" sz="3200" b="1" i="1" dirty="0" err="1"/>
              <a:t>bing</a:t>
            </a:r>
            <a:r>
              <a:rPr lang="en-US" sz="3200" b="1" i="1" dirty="0"/>
              <a:t> lexicon</a:t>
            </a:r>
            <a:r>
              <a:rPr lang="en-US" sz="3200" dirty="0"/>
              <a:t>, accessed via </a:t>
            </a:r>
            <a:r>
              <a:rPr lang="en-US" sz="3200" dirty="0" err="1">
                <a:latin typeface="Courier New" panose="02070309020205020404" pitchFamily="49" charset="0"/>
                <a:cs typeface="Courier New" panose="02070309020205020404" pitchFamily="49" charset="0"/>
              </a:rPr>
              <a:t>get_sentiments</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bing</a:t>
            </a:r>
            <a:r>
              <a:rPr lang="en-US" sz="3200" dirty="0">
                <a:latin typeface="Courier New" panose="02070309020205020404" pitchFamily="49" charset="0"/>
                <a:cs typeface="Courier New" panose="02070309020205020404" pitchFamily="49" charset="0"/>
              </a:rPr>
              <a:t>")</a:t>
            </a:r>
            <a:r>
              <a:rPr lang="en-US" sz="3200" dirty="0">
                <a:cs typeface="Courier New" panose="02070309020205020404" pitchFamily="49" charset="0"/>
              </a:rPr>
              <a:t> </a:t>
            </a:r>
            <a:r>
              <a:rPr lang="en-US" sz="3200" dirty="0"/>
              <a:t>or just the data frame </a:t>
            </a:r>
            <a:r>
              <a:rPr lang="en-US" sz="3200" dirty="0">
                <a:latin typeface="Courier New" panose="02070309020205020404" pitchFamily="49" charset="0"/>
                <a:cs typeface="Courier New" panose="02070309020205020404" pitchFamily="49" charset="0"/>
              </a:rPr>
              <a:t>sentiments</a:t>
            </a:r>
            <a:r>
              <a:rPr lang="en-US" sz="3200" dirty="0"/>
              <a:t> in the </a:t>
            </a:r>
            <a:r>
              <a:rPr lang="en-US" sz="3200" dirty="0" err="1">
                <a:latin typeface="Courier New" panose="02070309020205020404" pitchFamily="49" charset="0"/>
                <a:cs typeface="Courier New" panose="02070309020205020404" pitchFamily="49" charset="0"/>
              </a:rPr>
              <a:t>tidytext</a:t>
            </a:r>
            <a:r>
              <a:rPr lang="en-US" sz="3200" dirty="0"/>
              <a:t> package, is a general purpose English sentiment lexicon that categorizes words in a binary fashion, either positive or negative.</a:t>
            </a:r>
          </a:p>
          <a:p>
            <a:pPr marL="690563">
              <a:lnSpc>
                <a:spcPct val="120000"/>
              </a:lnSpc>
              <a:spcBef>
                <a:spcPts val="0"/>
              </a:spcBef>
              <a:buFontTx/>
              <a:buChar char="₋"/>
            </a:pPr>
            <a:r>
              <a:rPr lang="en-US" sz="3200" dirty="0"/>
              <a:t>The </a:t>
            </a:r>
            <a:r>
              <a:rPr lang="en-US" sz="3200" b="1" i="1" dirty="0" err="1"/>
              <a:t>afinn</a:t>
            </a:r>
            <a:r>
              <a:rPr lang="en-US" sz="3200" b="1" i="1" dirty="0"/>
              <a:t> lexicon</a:t>
            </a:r>
            <a:r>
              <a:rPr lang="en-US" sz="3200" dirty="0"/>
              <a:t>, accessed via </a:t>
            </a:r>
            <a:r>
              <a:rPr lang="en-US" sz="3200" dirty="0" err="1">
                <a:latin typeface="Courier New" panose="02070309020205020404" pitchFamily="49" charset="0"/>
                <a:cs typeface="Courier New" panose="02070309020205020404" pitchFamily="49" charset="0"/>
              </a:rPr>
              <a:t>get_sentiments</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afinn</a:t>
            </a:r>
            <a:r>
              <a:rPr lang="en-US" sz="3200" dirty="0">
                <a:latin typeface="Courier New" panose="02070309020205020404" pitchFamily="49" charset="0"/>
                <a:cs typeface="Courier New" panose="02070309020205020404" pitchFamily="49" charset="0"/>
              </a:rPr>
              <a:t>“)</a:t>
            </a:r>
            <a:r>
              <a:rPr lang="en-US" sz="3200" dirty="0"/>
              <a:t>, is a lexicon of English words rated for valence with an integer between minus five (negative) and plus five (positive). The words have been manually labeled by Finn </a:t>
            </a:r>
            <a:r>
              <a:rPr lang="en-US" sz="3200" dirty="0" err="1"/>
              <a:t>Årup</a:t>
            </a:r>
            <a:r>
              <a:rPr lang="en-US" sz="3200" dirty="0"/>
              <a:t> Nielsen in 2009-2011.</a:t>
            </a:r>
          </a:p>
          <a:p>
            <a:pPr marL="690563">
              <a:lnSpc>
                <a:spcPct val="120000"/>
              </a:lnSpc>
              <a:spcBef>
                <a:spcPts val="0"/>
              </a:spcBef>
              <a:spcAft>
                <a:spcPts val="1800"/>
              </a:spcAft>
              <a:buFontTx/>
              <a:buChar char="₋"/>
            </a:pPr>
            <a:r>
              <a:rPr lang="en-US" sz="3200" dirty="0"/>
              <a:t>The </a:t>
            </a:r>
            <a:r>
              <a:rPr lang="en-US" sz="3200" b="1" i="1" dirty="0" err="1"/>
              <a:t>nrc</a:t>
            </a:r>
            <a:r>
              <a:rPr lang="en-US" sz="3200" b="1" i="1" dirty="0"/>
              <a:t> lexicon</a:t>
            </a:r>
            <a:r>
              <a:rPr lang="en-US" sz="3200" dirty="0"/>
              <a:t>, accessed via </a:t>
            </a:r>
            <a:r>
              <a:rPr lang="en-US" sz="3200" dirty="0" err="1">
                <a:latin typeface="Courier New" panose="02070309020205020404" pitchFamily="49" charset="0"/>
                <a:cs typeface="Courier New" panose="02070309020205020404" pitchFamily="49" charset="0"/>
              </a:rPr>
              <a:t>get_sentiments</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nrc</a:t>
            </a:r>
            <a:r>
              <a:rPr lang="en-US" sz="3200" dirty="0">
                <a:latin typeface="Courier New" panose="02070309020205020404" pitchFamily="49" charset="0"/>
                <a:cs typeface="Courier New" panose="02070309020205020404" pitchFamily="49" charset="0"/>
              </a:rPr>
              <a:t>")</a:t>
            </a:r>
            <a:r>
              <a:rPr lang="en-US" sz="3200" dirty="0"/>
              <a:t>, is a general purpose English sentiment/emotion lexicon. This lexicon labels words with several possible sentiments or emotions: "negative", "positive", "anger", "anticipation", "disgust", "fear", "joy", "sadness", "surprise", or "trust". The annotations were manually done through Amazon's Mechanical Turk.</a:t>
            </a:r>
          </a:p>
          <a:p>
            <a:pPr>
              <a:lnSpc>
                <a:spcPct val="120000"/>
              </a:lnSpc>
              <a:spcBef>
                <a:spcPts val="0"/>
              </a:spcBef>
              <a:spcAft>
                <a:spcPts val="1800"/>
              </a:spcAft>
            </a:pPr>
            <a:r>
              <a:rPr lang="en-US" sz="3200" dirty="0"/>
              <a:t>Each of these lexicon functions will return a data frame of type </a:t>
            </a:r>
            <a:r>
              <a:rPr lang="en-US" sz="3200" dirty="0" err="1">
                <a:latin typeface="Courier New" panose="02070309020205020404" pitchFamily="49" charset="0"/>
                <a:cs typeface="Courier New" panose="02070309020205020404" pitchFamily="49" charset="0"/>
              </a:rPr>
              <a:t>tbl_df</a:t>
            </a:r>
            <a:r>
              <a:rPr lang="en-US" sz="3200" dirty="0">
                <a:latin typeface="Courier New" panose="02070309020205020404" pitchFamily="49" charset="0"/>
                <a:cs typeface="Courier New" panose="02070309020205020404" pitchFamily="49" charset="0"/>
              </a:rPr>
              <a:t> </a:t>
            </a:r>
            <a:r>
              <a:rPr lang="en-US" sz="3200" dirty="0"/>
              <a:t>(a </a:t>
            </a:r>
            <a:r>
              <a:rPr lang="en-US" sz="3200" b="1" i="1" dirty="0" err="1"/>
              <a:t>tibble</a:t>
            </a:r>
            <a:r>
              <a:rPr lang="en-US" sz="3200" dirty="0"/>
              <a:t>),  containing a dictionary of words in its first column (</a:t>
            </a:r>
            <a:r>
              <a:rPr lang="en-US" sz="3200" dirty="0">
                <a:latin typeface="Courier New" panose="02070309020205020404" pitchFamily="49" charset="0"/>
                <a:cs typeface="Courier New" panose="02070309020205020404" pitchFamily="49" charset="0"/>
              </a:rPr>
              <a:t>word</a:t>
            </a:r>
            <a:r>
              <a:rPr lang="en-US" sz="3200" dirty="0"/>
              <a:t>), and the sentiment of that word in its second column. For the </a:t>
            </a:r>
            <a:r>
              <a:rPr lang="en-US" sz="3200" dirty="0" err="1"/>
              <a:t>afinn</a:t>
            </a:r>
            <a:r>
              <a:rPr lang="en-US" sz="3200" dirty="0"/>
              <a:t> lexicon the sentiment is called the </a:t>
            </a:r>
            <a:r>
              <a:rPr lang="en-US" sz="3200" dirty="0">
                <a:latin typeface="Courier New" panose="02070309020205020404" pitchFamily="49" charset="0"/>
                <a:cs typeface="Courier New" panose="02070309020205020404" pitchFamily="49" charset="0"/>
              </a:rPr>
              <a:t>value</a:t>
            </a:r>
            <a:r>
              <a:rPr lang="en-US" sz="3200" dirty="0"/>
              <a:t>, while for the others it is called </a:t>
            </a:r>
            <a:r>
              <a:rPr lang="en-US" sz="3200" dirty="0">
                <a:latin typeface="Courier New" panose="02070309020205020404" pitchFamily="49" charset="0"/>
                <a:cs typeface="Courier New" panose="02070309020205020404" pitchFamily="49" charset="0"/>
              </a:rPr>
              <a:t>sentiment</a:t>
            </a:r>
            <a:r>
              <a:rPr lang="en-US" sz="3200" dirty="0"/>
              <a:t>.</a:t>
            </a:r>
          </a:p>
          <a:p>
            <a:pPr>
              <a:lnSpc>
                <a:spcPct val="120000"/>
              </a:lnSpc>
              <a:spcBef>
                <a:spcPts val="0"/>
              </a:spcBef>
              <a:spcAft>
                <a:spcPts val="1800"/>
              </a:spcAft>
            </a:pPr>
            <a:r>
              <a:rPr lang="en-US" sz="3200" dirty="0"/>
              <a:t>NOTE that some words have multiple rows in their lexicon, since some words evoke multiple emotions. The </a:t>
            </a:r>
            <a:r>
              <a:rPr lang="en-US" sz="3200" dirty="0" err="1"/>
              <a:t>bing</a:t>
            </a:r>
            <a:r>
              <a:rPr lang="en-US" sz="3200" dirty="0"/>
              <a:t> lexicon contains 3 words that are both positive and negative, while the </a:t>
            </a:r>
            <a:r>
              <a:rPr lang="en-US" sz="3200" dirty="0" err="1"/>
              <a:t>nrc</a:t>
            </a:r>
            <a:r>
              <a:rPr lang="en-US" sz="3200" dirty="0"/>
              <a:t> lexicon has many duplicates. The </a:t>
            </a:r>
            <a:r>
              <a:rPr lang="en-US" sz="3200" dirty="0" err="1"/>
              <a:t>afinn</a:t>
            </a:r>
            <a:r>
              <a:rPr lang="en-US" sz="3200" dirty="0"/>
              <a:t> lexicon has none.</a:t>
            </a:r>
          </a:p>
          <a:p>
            <a:pPr>
              <a:lnSpc>
                <a:spcPct val="110000"/>
              </a:lnSpc>
              <a:spcBef>
                <a:spcPts val="0"/>
              </a:spcBef>
              <a:spcAft>
                <a:spcPts val="1800"/>
              </a:spcAft>
            </a:pPr>
            <a:endParaRPr lang="en-US" sz="3200" dirty="0"/>
          </a:p>
          <a:p>
            <a:pPr>
              <a:lnSpc>
                <a:spcPct val="100000"/>
              </a:lnSpc>
              <a:spcBef>
                <a:spcPts val="0"/>
              </a:spcBef>
              <a:spcAft>
                <a:spcPts val="1800"/>
              </a:spcAft>
            </a:pPr>
            <a:endParaRPr lang="en-US" sz="3200"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5</a:t>
            </a:fld>
            <a:endParaRPr lang="en-US"/>
          </a:p>
        </p:txBody>
      </p:sp>
    </p:spTree>
    <p:extLst>
      <p:ext uri="{BB962C8B-B14F-4D97-AF65-F5344CB8AC3E}">
        <p14:creationId xmlns:p14="http://schemas.microsoft.com/office/powerpoint/2010/main" val="303158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283779"/>
            <a:ext cx="10515600" cy="802071"/>
          </a:xfrm>
        </p:spPr>
        <p:txBody>
          <a:bodyPr>
            <a:normAutofit/>
          </a:bodyPr>
          <a:lstStyle/>
          <a:p>
            <a:pPr algn="ctr"/>
            <a:r>
              <a:rPr lang="en-US" altLang="en-US" sz="3600" dirty="0">
                <a:solidFill>
                  <a:srgbClr val="C00000"/>
                </a:solidFill>
                <a:latin typeface="+mn-lt"/>
                <a:ea typeface="Cambria" panose="02040503050406030204" pitchFamily="18" charset="0"/>
              </a:rPr>
              <a:t>Joining Data Frames</a:t>
            </a:r>
            <a:endParaRPr lang="en-US" dirty="0">
              <a:solidFill>
                <a:srgbClr val="C00000"/>
              </a:solidFill>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1085850"/>
            <a:ext cx="10515600" cy="5270500"/>
          </a:xfrm>
        </p:spPr>
        <p:txBody>
          <a:bodyPr>
            <a:normAutofit fontScale="55000" lnSpcReduction="20000"/>
          </a:bodyPr>
          <a:lstStyle/>
          <a:p>
            <a:pPr>
              <a:lnSpc>
                <a:spcPct val="120000"/>
              </a:lnSpc>
              <a:spcBef>
                <a:spcPts val="0"/>
              </a:spcBef>
              <a:spcAft>
                <a:spcPts val="1800"/>
              </a:spcAft>
            </a:pPr>
            <a:r>
              <a:rPr lang="en-US" sz="3200" dirty="0"/>
              <a:t>In order to obtain sentiments for the words in our document or corpus, we need to join one of the lexicons to the words in either the </a:t>
            </a:r>
            <a:r>
              <a:rPr lang="en-US" sz="3200" dirty="0" err="1">
                <a:latin typeface="Courier New" panose="02070309020205020404" pitchFamily="49" charset="0"/>
                <a:cs typeface="Courier New" panose="02070309020205020404" pitchFamily="49" charset="0"/>
              </a:rPr>
              <a:t>term_frequency</a:t>
            </a:r>
            <a:r>
              <a:rPr lang="en-US" sz="3200" dirty="0"/>
              <a:t> object or the </a:t>
            </a:r>
            <a:r>
              <a:rPr lang="en-US" sz="3200" dirty="0" err="1">
                <a:latin typeface="Courier New" panose="02070309020205020404" pitchFamily="49" charset="0"/>
                <a:cs typeface="Courier New" panose="02070309020205020404" pitchFamily="49" charset="0"/>
              </a:rPr>
              <a:t>TermDocumentMatrix</a:t>
            </a:r>
            <a:r>
              <a:rPr lang="en-US" sz="3200" dirty="0"/>
              <a:t> object.</a:t>
            </a:r>
          </a:p>
          <a:p>
            <a:pPr>
              <a:lnSpc>
                <a:spcPct val="120000"/>
              </a:lnSpc>
              <a:spcBef>
                <a:spcPts val="0"/>
              </a:spcBef>
              <a:spcAft>
                <a:spcPts val="1800"/>
              </a:spcAft>
            </a:pPr>
            <a:r>
              <a:rPr lang="en-US" sz="3200" dirty="0"/>
              <a:t>The package </a:t>
            </a:r>
            <a:r>
              <a:rPr lang="en-US" sz="3200" dirty="0" err="1">
                <a:latin typeface="Courier New" panose="02070309020205020404" pitchFamily="49" charset="0"/>
                <a:cs typeface="Courier New" panose="02070309020205020404" pitchFamily="49" charset="0"/>
              </a:rPr>
              <a:t>dplyr</a:t>
            </a:r>
            <a:r>
              <a:rPr lang="en-US" sz="3200" dirty="0"/>
              <a:t> contains several types of joins, the most important for our purposes is the inner join, performed by the </a:t>
            </a:r>
            <a:r>
              <a:rPr lang="en-US" sz="3200" dirty="0" err="1">
                <a:latin typeface="Courier New" panose="02070309020205020404" pitchFamily="49" charset="0"/>
                <a:cs typeface="Courier New" panose="02070309020205020404" pitchFamily="49" charset="0"/>
              </a:rPr>
              <a:t>inner_join</a:t>
            </a:r>
            <a:r>
              <a:rPr lang="en-US" sz="3200" dirty="0">
                <a:latin typeface="Courier New" panose="02070309020205020404" pitchFamily="49" charset="0"/>
                <a:cs typeface="Courier New" panose="02070309020205020404" pitchFamily="49" charset="0"/>
              </a:rPr>
              <a:t> </a:t>
            </a:r>
            <a:r>
              <a:rPr lang="en-US" sz="3200" dirty="0"/>
              <a:t>function.</a:t>
            </a:r>
          </a:p>
          <a:p>
            <a:pPr>
              <a:lnSpc>
                <a:spcPct val="110000"/>
              </a:lnSpc>
              <a:spcBef>
                <a:spcPts val="0"/>
              </a:spcBef>
              <a:spcAft>
                <a:spcPts val="1800"/>
              </a:spcAft>
            </a:pPr>
            <a:r>
              <a:rPr lang="en-US" sz="3200" dirty="0"/>
              <a:t>The function </a:t>
            </a:r>
            <a:r>
              <a:rPr lang="en-US" sz="3200" dirty="0" err="1">
                <a:latin typeface="Courier New" panose="02070309020205020404" pitchFamily="49" charset="0"/>
                <a:cs typeface="Courier New" panose="02070309020205020404" pitchFamily="49" charset="0"/>
              </a:rPr>
              <a:t>inner_join</a:t>
            </a:r>
            <a:r>
              <a:rPr lang="en-US" sz="3200" dirty="0"/>
              <a:t> takes two data frames, </a:t>
            </a:r>
            <a:r>
              <a:rPr lang="en-US" sz="3200" dirty="0">
                <a:latin typeface="Courier New" panose="02070309020205020404" pitchFamily="49" charset="0"/>
                <a:cs typeface="Courier New" panose="02070309020205020404" pitchFamily="49" charset="0"/>
              </a:rPr>
              <a:t>x</a:t>
            </a:r>
            <a:r>
              <a:rPr lang="en-US" sz="3200" dirty="0"/>
              <a:t> and </a:t>
            </a:r>
            <a:r>
              <a:rPr lang="en-US" sz="3200" dirty="0">
                <a:latin typeface="Courier New" panose="02070309020205020404" pitchFamily="49" charset="0"/>
                <a:cs typeface="Courier New" panose="02070309020205020404" pitchFamily="49" charset="0"/>
              </a:rPr>
              <a:t>y</a:t>
            </a:r>
            <a:r>
              <a:rPr lang="en-US" sz="3200" dirty="0"/>
              <a:t>, as its arguments. It attempts to match the two data frames using any column name the two data frames have in common. It returns a data frame with a subset of the rows in </a:t>
            </a:r>
            <a:r>
              <a:rPr lang="en-US" sz="3200" dirty="0">
                <a:latin typeface="Courier New" panose="02070309020205020404" pitchFamily="49" charset="0"/>
                <a:cs typeface="Courier New" panose="02070309020205020404" pitchFamily="49" charset="0"/>
              </a:rPr>
              <a:t>x</a:t>
            </a:r>
            <a:r>
              <a:rPr lang="en-US" sz="3200" dirty="0"/>
              <a:t>, returning only those rows for which there was a match with </a:t>
            </a:r>
            <a:r>
              <a:rPr lang="en-US" sz="3200" dirty="0">
                <a:latin typeface="Courier New" panose="02070309020205020404" pitchFamily="49" charset="0"/>
                <a:cs typeface="Courier New" panose="02070309020205020404" pitchFamily="49" charset="0"/>
              </a:rPr>
              <a:t>y</a:t>
            </a:r>
            <a:r>
              <a:rPr lang="en-US" sz="3200" dirty="0"/>
              <a:t>. The columns returned are the combined columns of </a:t>
            </a:r>
            <a:r>
              <a:rPr lang="en-US" sz="3200" dirty="0">
                <a:latin typeface="Courier New" panose="02070309020205020404" pitchFamily="49" charset="0"/>
                <a:cs typeface="Courier New" panose="02070309020205020404" pitchFamily="49" charset="0"/>
              </a:rPr>
              <a:t>x</a:t>
            </a:r>
            <a:r>
              <a:rPr lang="en-US" sz="3200" dirty="0"/>
              <a:t> and </a:t>
            </a:r>
            <a:r>
              <a:rPr lang="en-US" sz="3200" dirty="0">
                <a:latin typeface="Courier New" panose="02070309020205020404" pitchFamily="49" charset="0"/>
                <a:cs typeface="Courier New" panose="02070309020205020404" pitchFamily="49" charset="0"/>
              </a:rPr>
              <a:t>y</a:t>
            </a:r>
            <a:r>
              <a:rPr lang="en-US" sz="3200" dirty="0"/>
              <a:t>.</a:t>
            </a:r>
          </a:p>
          <a:p>
            <a:pPr>
              <a:lnSpc>
                <a:spcPct val="110000"/>
              </a:lnSpc>
              <a:spcBef>
                <a:spcPts val="0"/>
              </a:spcBef>
              <a:spcAft>
                <a:spcPts val="1800"/>
              </a:spcAft>
            </a:pPr>
            <a:r>
              <a:rPr lang="en-US" sz="3200" dirty="0"/>
              <a:t>The function </a:t>
            </a:r>
            <a:r>
              <a:rPr lang="en-US" sz="3200" dirty="0" err="1">
                <a:latin typeface="Courier New" panose="02070309020205020404" pitchFamily="49" charset="0"/>
                <a:cs typeface="Courier New" panose="02070309020205020404" pitchFamily="49" charset="0"/>
              </a:rPr>
              <a:t>left_join</a:t>
            </a:r>
            <a:r>
              <a:rPr lang="en-US" sz="3200" dirty="0">
                <a:latin typeface="Courier New" panose="02070309020205020404" pitchFamily="49" charset="0"/>
                <a:cs typeface="Courier New" panose="02070309020205020404" pitchFamily="49" charset="0"/>
              </a:rPr>
              <a:t> </a:t>
            </a:r>
            <a:r>
              <a:rPr lang="en-US" sz="3200" dirty="0"/>
              <a:t>is similar to </a:t>
            </a:r>
            <a:r>
              <a:rPr lang="en-US" sz="3200" dirty="0" err="1">
                <a:latin typeface="Courier New" panose="02070309020205020404" pitchFamily="49" charset="0"/>
                <a:cs typeface="Courier New" panose="02070309020205020404" pitchFamily="49" charset="0"/>
              </a:rPr>
              <a:t>inner_join</a:t>
            </a:r>
            <a:r>
              <a:rPr lang="en-US" sz="3200" dirty="0"/>
              <a:t>, except that all rows of </a:t>
            </a:r>
            <a:r>
              <a:rPr lang="en-US" sz="3200" dirty="0">
                <a:latin typeface="Courier New" panose="02070309020205020404" pitchFamily="49" charset="0"/>
                <a:cs typeface="Courier New" panose="02070309020205020404" pitchFamily="49" charset="0"/>
              </a:rPr>
              <a:t>x</a:t>
            </a:r>
            <a:r>
              <a:rPr lang="en-US" sz="3200" dirty="0"/>
              <a:t> are returned, even those that did not have a match with </a:t>
            </a:r>
            <a:r>
              <a:rPr lang="en-US" sz="3200" dirty="0">
                <a:latin typeface="Courier New" panose="02070309020205020404" pitchFamily="49" charset="0"/>
                <a:cs typeface="Courier New" panose="02070309020205020404" pitchFamily="49" charset="0"/>
              </a:rPr>
              <a:t>y</a:t>
            </a:r>
            <a:r>
              <a:rPr lang="en-US" sz="3200" dirty="0"/>
              <a:t>. In this case the values for the columns of </a:t>
            </a:r>
            <a:r>
              <a:rPr lang="en-US" sz="3200" dirty="0">
                <a:latin typeface="Courier New" panose="02070309020205020404" pitchFamily="49" charset="0"/>
                <a:cs typeface="Courier New" panose="02070309020205020404" pitchFamily="49" charset="0"/>
              </a:rPr>
              <a:t>y</a:t>
            </a:r>
            <a:r>
              <a:rPr lang="en-US" sz="3200" dirty="0"/>
              <a:t> are set to be missing (</a:t>
            </a:r>
            <a:r>
              <a:rPr lang="en-US" sz="3200" dirty="0">
                <a:latin typeface="Courier New" panose="02070309020205020404" pitchFamily="49" charset="0"/>
                <a:cs typeface="Courier New" panose="02070309020205020404" pitchFamily="49" charset="0"/>
              </a:rPr>
              <a:t>NA</a:t>
            </a:r>
            <a:r>
              <a:rPr lang="en-US" sz="3200" dirty="0"/>
              <a:t>).</a:t>
            </a:r>
          </a:p>
          <a:p>
            <a:pPr>
              <a:lnSpc>
                <a:spcPct val="110000"/>
              </a:lnSpc>
              <a:spcBef>
                <a:spcPts val="0"/>
              </a:spcBef>
              <a:spcAft>
                <a:spcPts val="1800"/>
              </a:spcAft>
            </a:pPr>
            <a:r>
              <a:rPr lang="en-US" sz="3200" dirty="0"/>
              <a:t>There will be duplicates for either join if one or more rows in </a:t>
            </a:r>
            <a:r>
              <a:rPr lang="en-US" sz="3200" dirty="0">
                <a:latin typeface="Courier New" panose="02070309020205020404" pitchFamily="49" charset="0"/>
                <a:cs typeface="Courier New" panose="02070309020205020404" pitchFamily="49" charset="0"/>
              </a:rPr>
              <a:t>x</a:t>
            </a:r>
            <a:r>
              <a:rPr lang="en-US" sz="3200" dirty="0"/>
              <a:t> matches multiple rows in </a:t>
            </a:r>
            <a:r>
              <a:rPr lang="en-US" sz="3200" dirty="0">
                <a:latin typeface="Courier New" panose="02070309020205020404" pitchFamily="49" charset="0"/>
                <a:cs typeface="Courier New" panose="02070309020205020404" pitchFamily="49" charset="0"/>
              </a:rPr>
              <a:t>y</a:t>
            </a:r>
            <a:r>
              <a:rPr lang="en-US" sz="3200" dirty="0"/>
              <a:t>.</a:t>
            </a:r>
          </a:p>
          <a:p>
            <a:pPr>
              <a:lnSpc>
                <a:spcPct val="110000"/>
              </a:lnSpc>
              <a:spcBef>
                <a:spcPts val="0"/>
              </a:spcBef>
              <a:spcAft>
                <a:spcPts val="1800"/>
              </a:spcAft>
            </a:pPr>
            <a:r>
              <a:rPr lang="en-US" sz="3200" dirty="0"/>
              <a:t>It is possible to match data frames on columns that do not have the same name using the </a:t>
            </a:r>
            <a:r>
              <a:rPr lang="en-US" sz="3200" dirty="0">
                <a:latin typeface="Courier New" panose="02070309020205020404" pitchFamily="49" charset="0"/>
                <a:cs typeface="Courier New" panose="02070309020205020404" pitchFamily="49" charset="0"/>
              </a:rPr>
              <a:t>by</a:t>
            </a:r>
            <a:r>
              <a:rPr lang="en-US" sz="3200" dirty="0"/>
              <a:t> argument. However, we will not be using that option.</a:t>
            </a:r>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6</a:t>
            </a:fld>
            <a:endParaRPr lang="en-US"/>
          </a:p>
        </p:txBody>
      </p:sp>
    </p:spTree>
    <p:extLst>
      <p:ext uri="{BB962C8B-B14F-4D97-AF65-F5344CB8AC3E}">
        <p14:creationId xmlns:p14="http://schemas.microsoft.com/office/powerpoint/2010/main" val="3381204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36525"/>
            <a:ext cx="10515600" cy="569661"/>
          </a:xfrm>
        </p:spPr>
        <p:txBody>
          <a:bodyPr>
            <a:normAutofit fontScale="90000"/>
          </a:bodyPr>
          <a:lstStyle/>
          <a:p>
            <a:pPr algn="ctr"/>
            <a:r>
              <a:rPr lang="en-US" altLang="en-US" sz="3600" dirty="0">
                <a:solidFill>
                  <a:srgbClr val="C00000"/>
                </a:solidFill>
                <a:latin typeface="+mn-lt"/>
                <a:ea typeface="Cambria" panose="02040503050406030204" pitchFamily="18" charset="0"/>
              </a:rPr>
              <a:t>Sentiment Analysis Example</a:t>
            </a:r>
            <a:endParaRPr lang="en-US" dirty="0">
              <a:solidFill>
                <a:srgbClr val="C00000"/>
              </a:solidFill>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827314"/>
            <a:ext cx="10515600" cy="5529036"/>
          </a:xfrm>
        </p:spPr>
        <p:txBody>
          <a:bodyPr>
            <a:normAutofit fontScale="40000" lnSpcReduction="20000"/>
          </a:bodyPr>
          <a:lstStyle/>
          <a:p>
            <a:pPr>
              <a:lnSpc>
                <a:spcPct val="120000"/>
              </a:lnSpc>
              <a:spcBef>
                <a:spcPts val="0"/>
              </a:spcBef>
              <a:spcAft>
                <a:spcPts val="600"/>
              </a:spcAft>
            </a:pPr>
            <a:r>
              <a:rPr lang="en-US" sz="3200" dirty="0"/>
              <a:t>Download the data set </a:t>
            </a:r>
            <a:r>
              <a:rPr lang="en-US" sz="3200" dirty="0">
                <a:latin typeface="Courier New" panose="02070309020205020404" pitchFamily="49" charset="0"/>
                <a:cs typeface="Courier New" panose="02070309020205020404" pitchFamily="49" charset="0"/>
              </a:rPr>
              <a:t>Covid19March1.txt </a:t>
            </a:r>
            <a:r>
              <a:rPr lang="en-US" sz="3200" dirty="0"/>
              <a:t>from Moodle and put it in your </a:t>
            </a:r>
            <a:r>
              <a:rPr lang="en-US" sz="3200" dirty="0" err="1">
                <a:latin typeface="Courier New" panose="02070309020205020404" pitchFamily="49" charset="0"/>
                <a:cs typeface="Courier New" panose="02070309020205020404" pitchFamily="49" charset="0"/>
              </a:rPr>
              <a:t>tmData</a:t>
            </a:r>
            <a:r>
              <a:rPr lang="en-US" sz="3200" dirty="0"/>
              <a:t> folder. This data set contains abstracts for all publications in PubMed related to Covid-19 that were available on March 1, 2020. Create a corpus from this data set. How many documents are in this corpus?</a:t>
            </a:r>
          </a:p>
          <a:p>
            <a:pPr marL="463550" indent="0">
              <a:lnSpc>
                <a:spcPct val="120000"/>
              </a:lnSpc>
              <a:spcBef>
                <a:spcPts val="0"/>
              </a:spcBef>
              <a:buNone/>
            </a:pPr>
            <a:r>
              <a:rPr lang="en-US" sz="3200" dirty="0">
                <a:latin typeface="Courier New" panose="02070309020205020404" pitchFamily="49" charset="0"/>
                <a:cs typeface="Courier New" panose="02070309020205020404" pitchFamily="49" charset="0"/>
              </a:rPr>
              <a:t>co=</a:t>
            </a:r>
            <a:r>
              <a:rPr lang="en-US" sz="3200" dirty="0" err="1">
                <a:latin typeface="Courier New" panose="02070309020205020404" pitchFamily="49" charset="0"/>
                <a:cs typeface="Courier New" panose="02070309020205020404" pitchFamily="49" charset="0"/>
              </a:rPr>
              <a:t>VCorpus</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PubMedSource</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toDataFrame</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tmData</a:t>
            </a:r>
            <a:r>
              <a:rPr lang="en-US" sz="3200" dirty="0">
                <a:latin typeface="Courier New" panose="02070309020205020404" pitchFamily="49" charset="0"/>
                <a:cs typeface="Courier New" panose="02070309020205020404" pitchFamily="49" charset="0"/>
              </a:rPr>
              <a:t>/Covid19March1.txt")))</a:t>
            </a:r>
          </a:p>
          <a:p>
            <a:pPr marL="463550" indent="0">
              <a:lnSpc>
                <a:spcPct val="120000"/>
              </a:lnSpc>
              <a:spcBef>
                <a:spcPts val="0"/>
              </a:spcBef>
              <a:spcAft>
                <a:spcPts val="600"/>
              </a:spcAft>
              <a:buNone/>
            </a:pPr>
            <a:r>
              <a:rPr lang="en-US" sz="3200" dirty="0">
                <a:latin typeface="Courier New" panose="02070309020205020404" pitchFamily="49" charset="0"/>
                <a:cs typeface="Courier New" panose="02070309020205020404" pitchFamily="49" charset="0"/>
              </a:rPr>
              <a:t>co</a:t>
            </a:r>
          </a:p>
          <a:p>
            <a:pPr marL="463550" indent="0">
              <a:lnSpc>
                <a:spcPct val="120000"/>
              </a:lnSpc>
              <a:spcBef>
                <a:spcPts val="0"/>
              </a:spcBef>
              <a:spcAft>
                <a:spcPts val="600"/>
              </a:spcAft>
              <a:buNone/>
            </a:pPr>
            <a:endParaRPr lang="en-US" sz="3200" dirty="0">
              <a:latin typeface="Courier New" panose="02070309020205020404" pitchFamily="49" charset="0"/>
              <a:cs typeface="Courier New" panose="02070309020205020404" pitchFamily="49" charset="0"/>
            </a:endParaRPr>
          </a:p>
          <a:p>
            <a:pPr marL="0" indent="0">
              <a:lnSpc>
                <a:spcPct val="120000"/>
              </a:lnSpc>
              <a:spcBef>
                <a:spcPts val="0"/>
              </a:spcBef>
              <a:spcAft>
                <a:spcPts val="600"/>
              </a:spcAft>
              <a:buNone/>
            </a:pPr>
            <a:endParaRPr lang="en-US" sz="3200" dirty="0"/>
          </a:p>
          <a:p>
            <a:pPr>
              <a:lnSpc>
                <a:spcPct val="120000"/>
              </a:lnSpc>
              <a:spcBef>
                <a:spcPts val="0"/>
              </a:spcBef>
              <a:spcAft>
                <a:spcPts val="600"/>
              </a:spcAft>
            </a:pPr>
            <a:r>
              <a:rPr lang="en-US" sz="3200" dirty="0"/>
              <a:t>We create the (sparse) term frequency from the first document in the corpus:</a:t>
            </a:r>
          </a:p>
          <a:p>
            <a:pPr marL="463550" indent="0">
              <a:lnSpc>
                <a:spcPct val="120000"/>
              </a:lnSpc>
              <a:spcBef>
                <a:spcPts val="0"/>
              </a:spcBef>
              <a:buNone/>
            </a:pPr>
            <a:r>
              <a:rPr lang="en-US" sz="3200" dirty="0" err="1">
                <a:latin typeface="Courier New" panose="02070309020205020404" pitchFamily="49" charset="0"/>
                <a:cs typeface="Courier New" panose="02070309020205020404" pitchFamily="49" charset="0"/>
              </a:rPr>
              <a:t>ptd</a:t>
            </a:r>
            <a:r>
              <a:rPr lang="en-US" sz="3200" dirty="0">
                <a:latin typeface="Courier New" panose="02070309020205020404" pitchFamily="49" charset="0"/>
                <a:cs typeface="Courier New" panose="02070309020205020404" pitchFamily="49" charset="0"/>
              </a:rPr>
              <a:t>=co[[1]]    #First document in the corpus</a:t>
            </a:r>
          </a:p>
          <a:p>
            <a:pPr marL="463550" indent="0">
              <a:lnSpc>
                <a:spcPct val="120000"/>
              </a:lnSpc>
              <a:spcBef>
                <a:spcPts val="0"/>
              </a:spcBef>
              <a:buNone/>
            </a:pPr>
            <a:r>
              <a:rPr lang="en-US" sz="3200" dirty="0" err="1">
                <a:latin typeface="Courier New" panose="02070309020205020404" pitchFamily="49" charset="0"/>
                <a:cs typeface="Courier New" panose="02070309020205020404" pitchFamily="49" charset="0"/>
              </a:rPr>
              <a:t>ptd</a:t>
            </a:r>
            <a:endParaRPr lang="en-US" sz="3200" dirty="0">
              <a:latin typeface="Courier New" panose="02070309020205020404" pitchFamily="49" charset="0"/>
              <a:cs typeface="Courier New" panose="02070309020205020404" pitchFamily="49" charset="0"/>
            </a:endParaRPr>
          </a:p>
          <a:p>
            <a:pPr marL="463550" indent="0">
              <a:lnSpc>
                <a:spcPct val="120000"/>
              </a:lnSpc>
              <a:spcBef>
                <a:spcPts val="0"/>
              </a:spcBef>
              <a:buNone/>
            </a:pPr>
            <a:r>
              <a:rPr lang="en-US" sz="3200" dirty="0" err="1">
                <a:latin typeface="Courier New" panose="02070309020205020404" pitchFamily="49" charset="0"/>
                <a:cs typeface="Courier New" panose="02070309020205020404" pitchFamily="49" charset="0"/>
              </a:rPr>
              <a:t>tf</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termFreq</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ptd,control</a:t>
            </a:r>
            <a:r>
              <a:rPr lang="en-US" sz="3200" dirty="0">
                <a:latin typeface="Courier New" panose="02070309020205020404" pitchFamily="49" charset="0"/>
                <a:cs typeface="Courier New" panose="02070309020205020404" pitchFamily="49" charset="0"/>
              </a:rPr>
              <a:t>=list(</a:t>
            </a:r>
            <a:r>
              <a:rPr lang="en-US" sz="3200" dirty="0" err="1">
                <a:latin typeface="Courier New" panose="02070309020205020404" pitchFamily="49" charset="0"/>
                <a:cs typeface="Courier New" panose="02070309020205020404" pitchFamily="49" charset="0"/>
              </a:rPr>
              <a:t>removePunctuation</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T,stopwords</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myStopwords</a:t>
            </a:r>
            <a:r>
              <a:rPr lang="en-US" sz="3200" dirty="0">
                <a:latin typeface="Courier New" panose="02070309020205020404" pitchFamily="49" charset="0"/>
                <a:cs typeface="Courier New" panose="02070309020205020404" pitchFamily="49" charset="0"/>
              </a:rPr>
              <a:t>,</a:t>
            </a:r>
          </a:p>
          <a:p>
            <a:pPr marL="463550" indent="0">
              <a:lnSpc>
                <a:spcPct val="120000"/>
              </a:lnSpc>
              <a:spcBef>
                <a:spcPts val="0"/>
              </a:spcBef>
              <a:spcAft>
                <a:spcPts val="1800"/>
              </a:spcAft>
              <a:buNone/>
            </a:pP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removeNumbers</a:t>
            </a:r>
            <a:r>
              <a:rPr lang="en-US" sz="3200" dirty="0">
                <a:latin typeface="Courier New" panose="02070309020205020404" pitchFamily="49" charset="0"/>
                <a:cs typeface="Courier New" panose="02070309020205020404" pitchFamily="49" charset="0"/>
              </a:rPr>
              <a:t>=T))</a:t>
            </a:r>
            <a:endParaRPr lang="en-US" sz="3200" dirty="0"/>
          </a:p>
          <a:p>
            <a:pPr>
              <a:lnSpc>
                <a:spcPct val="120000"/>
              </a:lnSpc>
              <a:spcBef>
                <a:spcPts val="0"/>
              </a:spcBef>
              <a:spcAft>
                <a:spcPts val="600"/>
              </a:spcAft>
            </a:pPr>
            <a:r>
              <a:rPr lang="en-US" sz="3200" dirty="0"/>
              <a:t>The joins need a data frame with the columns </a:t>
            </a:r>
            <a:r>
              <a:rPr lang="en-US" sz="3200" dirty="0">
                <a:latin typeface="Courier New" panose="02070309020205020404" pitchFamily="49" charset="0"/>
                <a:cs typeface="Courier New" panose="02070309020205020404" pitchFamily="49" charset="0"/>
              </a:rPr>
              <a:t>word</a:t>
            </a:r>
            <a:r>
              <a:rPr lang="en-US" sz="3200" dirty="0"/>
              <a:t> and </a:t>
            </a:r>
            <a:r>
              <a:rPr lang="en-US" sz="3200" dirty="0" err="1">
                <a:latin typeface="Courier New" panose="02070309020205020404" pitchFamily="49" charset="0"/>
                <a:cs typeface="Courier New" panose="02070309020205020404" pitchFamily="49" charset="0"/>
              </a:rPr>
              <a:t>freq</a:t>
            </a:r>
            <a:r>
              <a:rPr lang="en-US" sz="3200" dirty="0"/>
              <a:t>:</a:t>
            </a:r>
          </a:p>
          <a:p>
            <a:pPr marL="461963" indent="0">
              <a:lnSpc>
                <a:spcPct val="120000"/>
              </a:lnSpc>
              <a:spcBef>
                <a:spcPts val="0"/>
              </a:spcBef>
              <a:spcAft>
                <a:spcPts val="1800"/>
              </a:spcAft>
              <a:buNone/>
            </a:pPr>
            <a:r>
              <a:rPr lang="en-US" sz="3200" dirty="0">
                <a:latin typeface="Courier New" panose="02070309020205020404" pitchFamily="49" charset="0"/>
                <a:cs typeface="Courier New" panose="02070309020205020404" pitchFamily="49" charset="0"/>
              </a:rPr>
              <a:t>df=</a:t>
            </a:r>
            <a:r>
              <a:rPr lang="en-US" sz="3200" dirty="0" err="1">
                <a:latin typeface="Courier New" panose="02070309020205020404" pitchFamily="49" charset="0"/>
                <a:cs typeface="Courier New" panose="02070309020205020404" pitchFamily="49" charset="0"/>
              </a:rPr>
              <a:t>data.frame</a:t>
            </a:r>
            <a:r>
              <a:rPr lang="en-US" sz="3200" dirty="0">
                <a:latin typeface="Courier New" panose="02070309020205020404" pitchFamily="49" charset="0"/>
                <a:cs typeface="Courier New" panose="02070309020205020404" pitchFamily="49" charset="0"/>
              </a:rPr>
              <a:t>(word=names(</a:t>
            </a:r>
            <a:r>
              <a:rPr lang="en-US" sz="3200" dirty="0" err="1">
                <a:latin typeface="Courier New" panose="02070309020205020404" pitchFamily="49" charset="0"/>
                <a:cs typeface="Courier New" panose="02070309020205020404" pitchFamily="49" charset="0"/>
              </a:rPr>
              <a:t>tf</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freq</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tf</a:t>
            </a:r>
            <a:r>
              <a:rPr lang="en-US" sz="3200" dirty="0">
                <a:latin typeface="Courier New" panose="02070309020205020404" pitchFamily="49" charset="0"/>
                <a:cs typeface="Courier New" panose="02070309020205020404" pitchFamily="49" charset="0"/>
              </a:rPr>
              <a:t>)</a:t>
            </a:r>
          </a:p>
          <a:p>
            <a:pPr>
              <a:lnSpc>
                <a:spcPct val="120000"/>
              </a:lnSpc>
              <a:spcBef>
                <a:spcPts val="0"/>
              </a:spcBef>
              <a:spcAft>
                <a:spcPts val="600"/>
              </a:spcAft>
            </a:pPr>
            <a:r>
              <a:rPr lang="en-US" sz="3200" dirty="0"/>
              <a:t>We join this data frame with the </a:t>
            </a:r>
            <a:r>
              <a:rPr lang="en-US" sz="3200" dirty="0" err="1"/>
              <a:t>bing</a:t>
            </a:r>
            <a:r>
              <a:rPr lang="en-US" sz="3200" dirty="0"/>
              <a:t> lexicon and the </a:t>
            </a:r>
            <a:r>
              <a:rPr lang="en-US" sz="3200" dirty="0" err="1"/>
              <a:t>afinn</a:t>
            </a:r>
            <a:r>
              <a:rPr lang="en-US" sz="3200" dirty="0"/>
              <a:t> lexicon:</a:t>
            </a:r>
          </a:p>
          <a:p>
            <a:pPr marL="461963" indent="0">
              <a:lnSpc>
                <a:spcPct val="120000"/>
              </a:lnSpc>
              <a:spcBef>
                <a:spcPts val="0"/>
              </a:spcBef>
              <a:buNone/>
            </a:pPr>
            <a:r>
              <a:rPr lang="en-US" sz="3200" dirty="0" err="1">
                <a:latin typeface="Courier New" panose="02070309020205020404" pitchFamily="49" charset="0"/>
                <a:cs typeface="Courier New" panose="02070309020205020404" pitchFamily="49" charset="0"/>
              </a:rPr>
              <a:t>inner_join</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df,get_sentiments</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bing</a:t>
            </a:r>
            <a:r>
              <a:rPr lang="en-US" sz="3200" dirty="0">
                <a:latin typeface="Courier New" panose="02070309020205020404" pitchFamily="49" charset="0"/>
                <a:cs typeface="Courier New" panose="02070309020205020404" pitchFamily="49" charset="0"/>
              </a:rPr>
              <a:t>"))</a:t>
            </a:r>
          </a:p>
          <a:p>
            <a:pPr marL="461963" indent="0">
              <a:lnSpc>
                <a:spcPct val="120000"/>
              </a:lnSpc>
              <a:spcBef>
                <a:spcPts val="0"/>
              </a:spcBef>
              <a:spcAft>
                <a:spcPts val="1800"/>
              </a:spcAft>
              <a:buNone/>
            </a:pPr>
            <a:r>
              <a:rPr lang="en-US" sz="3200" dirty="0" err="1">
                <a:latin typeface="Courier New" panose="02070309020205020404" pitchFamily="49" charset="0"/>
                <a:cs typeface="Courier New" panose="02070309020205020404" pitchFamily="49" charset="0"/>
              </a:rPr>
              <a:t>inner_join</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df,get_sentiments</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afinn</a:t>
            </a:r>
            <a:r>
              <a:rPr lang="en-US" sz="3200" dirty="0">
                <a:latin typeface="Courier New" panose="02070309020205020404" pitchFamily="49" charset="0"/>
                <a:cs typeface="Courier New" panose="02070309020205020404" pitchFamily="49" charset="0"/>
              </a:rPr>
              <a:t>"))</a:t>
            </a:r>
            <a:endParaRPr lang="en-US" sz="3200" dirty="0"/>
          </a:p>
          <a:p>
            <a:pPr>
              <a:lnSpc>
                <a:spcPct val="120000"/>
              </a:lnSpc>
              <a:spcBef>
                <a:spcPts val="0"/>
              </a:spcBef>
              <a:spcAft>
                <a:spcPts val="600"/>
              </a:spcAft>
            </a:pPr>
            <a:r>
              <a:rPr lang="en-US" sz="3200" dirty="0"/>
              <a:t>We can also join the data frame with the </a:t>
            </a:r>
            <a:r>
              <a:rPr lang="en-US" sz="3200" dirty="0" err="1"/>
              <a:t>nrc</a:t>
            </a:r>
            <a:r>
              <a:rPr lang="en-US" sz="3200" dirty="0"/>
              <a:t> lexicon but selecting only words that evoke a certain emotion. Here we are selecting all fear words:</a:t>
            </a:r>
          </a:p>
          <a:p>
            <a:pPr marL="461963" indent="0">
              <a:lnSpc>
                <a:spcPct val="120000"/>
              </a:lnSpc>
              <a:spcBef>
                <a:spcPts val="0"/>
              </a:spcBef>
              <a:spcAft>
                <a:spcPts val="1800"/>
              </a:spcAft>
              <a:buNone/>
            </a:pP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ptdFear</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inner_join</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df,nrc</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nrc$sentiment</a:t>
            </a:r>
            <a:r>
              <a:rPr lang="en-US" sz="3200" dirty="0">
                <a:latin typeface="Courier New" panose="02070309020205020404" pitchFamily="49" charset="0"/>
                <a:cs typeface="Courier New" panose="02070309020205020404" pitchFamily="49" charset="0"/>
              </a:rPr>
              <a:t>=='fear',]))</a:t>
            </a:r>
          </a:p>
          <a:p>
            <a:pPr>
              <a:lnSpc>
                <a:spcPct val="120000"/>
              </a:lnSpc>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7</a:t>
            </a:fld>
            <a:endParaRPr lang="en-US"/>
          </a:p>
        </p:txBody>
      </p:sp>
      <p:sp>
        <p:nvSpPr>
          <p:cNvPr id="8" name="TextBox 7">
            <a:extLst>
              <a:ext uri="{FF2B5EF4-FFF2-40B4-BE49-F238E27FC236}">
                <a16:creationId xmlns:a16="http://schemas.microsoft.com/office/drawing/2014/main" id="{FE010558-B3E1-44E4-A3A0-21A1A46E0A9E}"/>
              </a:ext>
            </a:extLst>
          </p:cNvPr>
          <p:cNvSpPr txBox="1"/>
          <p:nvPr/>
        </p:nvSpPr>
        <p:spPr>
          <a:xfrm>
            <a:off x="2026921" y="1661497"/>
            <a:ext cx="4706588" cy="553998"/>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&lt;&lt;</a:t>
            </a:r>
            <a:r>
              <a:rPr lang="en-US" sz="1000" dirty="0" err="1">
                <a:latin typeface="Courier New" panose="02070309020205020404" pitchFamily="49" charset="0"/>
                <a:cs typeface="Courier New" panose="02070309020205020404" pitchFamily="49" charset="0"/>
              </a:rPr>
              <a:t>VCorpus</a:t>
            </a:r>
            <a:r>
              <a:rPr lang="en-US" sz="1000" dirty="0">
                <a:latin typeface="Courier New" panose="02070309020205020404" pitchFamily="49" charset="0"/>
                <a:cs typeface="Courier New" panose="02070309020205020404" pitchFamily="49" charset="0"/>
              </a:rPr>
              <a:t>&gt;&gt;</a:t>
            </a:r>
          </a:p>
          <a:p>
            <a:r>
              <a:rPr lang="en-US" sz="1000" dirty="0">
                <a:latin typeface="Courier New" panose="02070309020205020404" pitchFamily="49" charset="0"/>
                <a:cs typeface="Courier New" panose="02070309020205020404" pitchFamily="49" charset="0"/>
              </a:rPr>
              <a:t>Metadata:  corpus specific: 0, document level (indexed): 0</a:t>
            </a:r>
          </a:p>
          <a:p>
            <a:r>
              <a:rPr lang="en-US" sz="1000" dirty="0">
                <a:latin typeface="Courier New" panose="02070309020205020404" pitchFamily="49" charset="0"/>
                <a:cs typeface="Courier New" panose="02070309020205020404" pitchFamily="49" charset="0"/>
              </a:rPr>
              <a:t>Content:  documents: 183</a:t>
            </a:r>
          </a:p>
        </p:txBody>
      </p:sp>
      <p:sp>
        <p:nvSpPr>
          <p:cNvPr id="9" name="Oval 8">
            <a:extLst>
              <a:ext uri="{FF2B5EF4-FFF2-40B4-BE49-F238E27FC236}">
                <a16:creationId xmlns:a16="http://schemas.microsoft.com/office/drawing/2014/main" id="{69F548FE-8D8E-4D18-981A-92954BA713AC}"/>
              </a:ext>
            </a:extLst>
          </p:cNvPr>
          <p:cNvSpPr/>
          <p:nvPr/>
        </p:nvSpPr>
        <p:spPr>
          <a:xfrm>
            <a:off x="3683725" y="1990745"/>
            <a:ext cx="330925" cy="1828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6230402-9808-4C47-B582-AFDAD182C94E}"/>
              </a:ext>
            </a:extLst>
          </p:cNvPr>
          <p:cNvSpPr txBox="1"/>
          <p:nvPr/>
        </p:nvSpPr>
        <p:spPr>
          <a:xfrm>
            <a:off x="5857010" y="5827857"/>
            <a:ext cx="2367147" cy="893618"/>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        word </a:t>
            </a:r>
            <a:r>
              <a:rPr lang="en-US" sz="1000" dirty="0" err="1">
                <a:latin typeface="Courier New" panose="02070309020205020404" pitchFamily="49" charset="0"/>
                <a:cs typeface="Courier New" panose="02070309020205020404" pitchFamily="49" charset="0"/>
              </a:rPr>
              <a:t>freq</a:t>
            </a:r>
            <a:r>
              <a:rPr lang="en-US" sz="1000" dirty="0">
                <a:latin typeface="Courier New" panose="02070309020205020404" pitchFamily="49" charset="0"/>
                <a:cs typeface="Courier New" panose="02070309020205020404" pitchFamily="49" charset="0"/>
              </a:rPr>
              <a:t> sentiment</a:t>
            </a:r>
          </a:p>
          <a:p>
            <a:r>
              <a:rPr lang="en-US" sz="1000" dirty="0">
                <a:latin typeface="Courier New" panose="02070309020205020404" pitchFamily="49" charset="0"/>
                <a:cs typeface="Courier New" panose="02070309020205020404" pitchFamily="49" charset="0"/>
              </a:rPr>
              <a:t>1  pneumonia    2      fear</a:t>
            </a:r>
          </a:p>
          <a:p>
            <a:r>
              <a:rPr lang="en-US" sz="1000" dirty="0">
                <a:latin typeface="Courier New" panose="02070309020205020404" pitchFamily="49" charset="0"/>
                <a:cs typeface="Courier New" panose="02070309020205020404" pitchFamily="49" charset="0"/>
              </a:rPr>
              <a:t>2 quarantine    1      fear</a:t>
            </a:r>
          </a:p>
          <a:p>
            <a:r>
              <a:rPr lang="en-US" sz="1000" dirty="0">
                <a:latin typeface="Courier New" panose="02070309020205020404" pitchFamily="49" charset="0"/>
                <a:cs typeface="Courier New" panose="02070309020205020404" pitchFamily="49" charset="0"/>
              </a:rPr>
              <a:t>3      tract    1      fear</a:t>
            </a:r>
          </a:p>
          <a:p>
            <a:r>
              <a:rPr lang="en-US" sz="1000" dirty="0">
                <a:latin typeface="Courier New" panose="02070309020205020404" pitchFamily="49" charset="0"/>
                <a:cs typeface="Courier New" panose="02070309020205020404" pitchFamily="49" charset="0"/>
              </a:rPr>
              <a:t>4    unknown    1      fear</a:t>
            </a:r>
          </a:p>
        </p:txBody>
      </p:sp>
      <p:sp>
        <p:nvSpPr>
          <p:cNvPr id="13" name="TextBox 12">
            <a:extLst>
              <a:ext uri="{FF2B5EF4-FFF2-40B4-BE49-F238E27FC236}">
                <a16:creationId xmlns:a16="http://schemas.microsoft.com/office/drawing/2014/main" id="{0B8BC5BB-98B3-4F67-94AF-25C68328BDBA}"/>
              </a:ext>
            </a:extLst>
          </p:cNvPr>
          <p:cNvSpPr txBox="1"/>
          <p:nvPr/>
        </p:nvSpPr>
        <p:spPr>
          <a:xfrm>
            <a:off x="5857010" y="4237768"/>
            <a:ext cx="2888672" cy="893618"/>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               word </a:t>
            </a:r>
            <a:r>
              <a:rPr lang="en-US" sz="1000" dirty="0" err="1">
                <a:latin typeface="Courier New" panose="02070309020205020404" pitchFamily="49" charset="0"/>
                <a:cs typeface="Courier New" panose="02070309020205020404" pitchFamily="49" charset="0"/>
              </a:rPr>
              <a:t>freq</a:t>
            </a:r>
            <a:r>
              <a:rPr lang="en-US" sz="1000" dirty="0">
                <a:latin typeface="Courier New" panose="02070309020205020404" pitchFamily="49" charset="0"/>
                <a:cs typeface="Courier New" panose="02070309020205020404" pitchFamily="49" charset="0"/>
              </a:rPr>
              <a:t> sentiment</a:t>
            </a:r>
          </a:p>
          <a:p>
            <a:r>
              <a:rPr lang="en-US" sz="1000" dirty="0">
                <a:latin typeface="Courier New" panose="02070309020205020404" pitchFamily="49" charset="0"/>
                <a:cs typeface="Courier New" panose="02070309020205020404" pitchFamily="49" charset="0"/>
              </a:rPr>
              <a:t>1          abnormal    5  negative</a:t>
            </a:r>
          </a:p>
          <a:p>
            <a:r>
              <a:rPr lang="en-US" sz="1000" dirty="0">
                <a:latin typeface="Courier New" panose="02070309020205020404" pitchFamily="49" charset="0"/>
                <a:cs typeface="Courier New" panose="02070309020205020404" pitchFamily="49" charset="0"/>
              </a:rPr>
              <a:t>2           absence    2  negative</a:t>
            </a:r>
          </a:p>
          <a:p>
            <a:r>
              <a:rPr lang="en-US" sz="1000" dirty="0">
                <a:latin typeface="Courier New" panose="02070309020205020404" pitchFamily="49" charset="0"/>
                <a:cs typeface="Courier New" panose="02070309020205020404" pitchFamily="49" charset="0"/>
              </a:rPr>
              <a:t>3          accurate    2  positive</a:t>
            </a:r>
          </a:p>
          <a:p>
            <a:r>
              <a:rPr lang="en-US" sz="1000" dirty="0">
                <a:latin typeface="Courier New" panose="02070309020205020404" pitchFamily="49" charset="0"/>
                <a:cs typeface="Courier New" panose="02070309020205020404" pitchFamily="49" charset="0"/>
              </a:rPr>
              <a:t>...           ...     ...     ...</a:t>
            </a:r>
          </a:p>
        </p:txBody>
      </p:sp>
      <p:sp>
        <p:nvSpPr>
          <p:cNvPr id="15" name="TextBox 14">
            <a:extLst>
              <a:ext uri="{FF2B5EF4-FFF2-40B4-BE49-F238E27FC236}">
                <a16:creationId xmlns:a16="http://schemas.microsoft.com/office/drawing/2014/main" id="{4D256AB5-4993-45B3-B6F6-104C80DE43CA}"/>
              </a:ext>
            </a:extLst>
          </p:cNvPr>
          <p:cNvSpPr txBox="1"/>
          <p:nvPr/>
        </p:nvSpPr>
        <p:spPr>
          <a:xfrm>
            <a:off x="9031779" y="4237768"/>
            <a:ext cx="2473036" cy="861774"/>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             word </a:t>
            </a:r>
            <a:r>
              <a:rPr lang="en-US" sz="1000" dirty="0" err="1">
                <a:latin typeface="Courier New" panose="02070309020205020404" pitchFamily="49" charset="0"/>
                <a:cs typeface="Courier New" panose="02070309020205020404" pitchFamily="49" charset="0"/>
              </a:rPr>
              <a:t>freq</a:t>
            </a:r>
            <a:r>
              <a:rPr lang="en-US" sz="1000" dirty="0">
                <a:latin typeface="Courier New" panose="02070309020205020404" pitchFamily="49" charset="0"/>
                <a:cs typeface="Courier New" panose="02070309020205020404" pitchFamily="49" charset="0"/>
              </a:rPr>
              <a:t> value</a:t>
            </a:r>
          </a:p>
          <a:p>
            <a:r>
              <a:rPr lang="en-US" sz="1000" dirty="0">
                <a:latin typeface="Courier New" panose="02070309020205020404" pitchFamily="49" charset="0"/>
                <a:cs typeface="Courier New" panose="02070309020205020404" pitchFamily="49" charset="0"/>
              </a:rPr>
              <a:t>1         ability    2     2</a:t>
            </a:r>
          </a:p>
          <a:p>
            <a:r>
              <a:rPr lang="en-US" sz="1000" dirty="0">
                <a:latin typeface="Courier New" panose="02070309020205020404" pitchFamily="49" charset="0"/>
                <a:cs typeface="Courier New" panose="02070309020205020404" pitchFamily="49" charset="0"/>
              </a:rPr>
              <a:t>2        absorbed    2     1</a:t>
            </a:r>
          </a:p>
          <a:p>
            <a:pPr marL="228600" indent="-228600">
              <a:buAutoNum type="arabicPlain" startAt="3"/>
            </a:pPr>
            <a:r>
              <a:rPr lang="en-US" sz="1000" dirty="0">
                <a:latin typeface="Courier New" panose="02070309020205020404" pitchFamily="49" charset="0"/>
                <a:cs typeface="Courier New" panose="02070309020205020404" pitchFamily="49" charset="0"/>
              </a:rPr>
              <a:t>        accept    1     1</a:t>
            </a:r>
          </a:p>
          <a:p>
            <a:r>
              <a:rPr lang="en-US" sz="1000" dirty="0">
                <a:latin typeface="Courier New" panose="02070309020205020404" pitchFamily="49" charset="0"/>
                <a:cs typeface="Courier New" panose="02070309020205020404" pitchFamily="49" charset="0"/>
              </a:rPr>
              <a:t>...         ...     ...   ...</a:t>
            </a:r>
          </a:p>
        </p:txBody>
      </p:sp>
    </p:spTree>
    <p:extLst>
      <p:ext uri="{BB962C8B-B14F-4D97-AF65-F5344CB8AC3E}">
        <p14:creationId xmlns:p14="http://schemas.microsoft.com/office/powerpoint/2010/main" val="516632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1" grpId="0"/>
      <p:bldP spid="13"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283780"/>
            <a:ext cx="10515600" cy="436946"/>
          </a:xfrm>
        </p:spPr>
        <p:txBody>
          <a:bodyPr>
            <a:normAutofit fontScale="90000"/>
          </a:bodyPr>
          <a:lstStyle/>
          <a:p>
            <a:pPr algn="ctr"/>
            <a:r>
              <a:rPr lang="en-US" altLang="en-US" sz="3600" dirty="0">
                <a:solidFill>
                  <a:srgbClr val="C00000"/>
                </a:solidFill>
                <a:latin typeface="+mn-lt"/>
                <a:ea typeface="Cambria" panose="02040503050406030204" pitchFamily="18" charset="0"/>
              </a:rPr>
              <a:t>Problem</a:t>
            </a:r>
            <a:endParaRPr lang="en-US" dirty="0">
              <a:solidFill>
                <a:srgbClr val="C00000"/>
              </a:solidFill>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720726"/>
            <a:ext cx="10515600" cy="5635624"/>
          </a:xfrm>
        </p:spPr>
        <p:txBody>
          <a:bodyPr>
            <a:normAutofit fontScale="47500" lnSpcReduction="20000"/>
          </a:bodyPr>
          <a:lstStyle/>
          <a:p>
            <a:pPr marL="514350" indent="-514350">
              <a:lnSpc>
                <a:spcPct val="120000"/>
              </a:lnSpc>
              <a:spcBef>
                <a:spcPts val="0"/>
              </a:spcBef>
              <a:spcAft>
                <a:spcPts val="1200"/>
              </a:spcAft>
              <a:buFont typeface="+mj-lt"/>
              <a:buAutoNum type="arabicPeriod"/>
            </a:pPr>
            <a:r>
              <a:rPr lang="en-US" sz="3200" dirty="0"/>
              <a:t>Create a term document matrix from the Covid-19 March 1 corpus, removing punctuation, numbers and stop words. Call it </a:t>
            </a:r>
            <a:r>
              <a:rPr lang="en-US" sz="3200" dirty="0" err="1">
                <a:latin typeface="Courier New" panose="02070309020205020404" pitchFamily="49" charset="0"/>
                <a:cs typeface="Courier New" panose="02070309020205020404" pitchFamily="49" charset="0"/>
              </a:rPr>
              <a:t>tdmM</a:t>
            </a:r>
            <a:r>
              <a:rPr lang="en-US" sz="3200" dirty="0"/>
              <a:t>. Note that we want the actual matrix. How many words were selected? Show the first 5 columns for the first 5 rows. Note that the column names have the PMID for the documents.</a:t>
            </a:r>
          </a:p>
          <a:p>
            <a:pPr marL="514350" indent="-514350">
              <a:lnSpc>
                <a:spcPct val="120000"/>
              </a:lnSpc>
              <a:spcBef>
                <a:spcPts val="0"/>
              </a:spcBef>
              <a:spcAft>
                <a:spcPts val="1200"/>
              </a:spcAft>
              <a:buFont typeface="+mj-lt"/>
              <a:buAutoNum type="arabicPeriod"/>
            </a:pPr>
            <a:r>
              <a:rPr lang="en-US" sz="3200" dirty="0"/>
              <a:t>Find the column index for the document that has the word “aged” in it. Save this index, you may call it </a:t>
            </a:r>
            <a:r>
              <a:rPr lang="en-US" sz="3200" dirty="0" err="1">
                <a:latin typeface="Courier New" panose="02070309020205020404" pitchFamily="49" charset="0"/>
                <a:cs typeface="Courier New" panose="02070309020205020404" pitchFamily="49" charset="0"/>
              </a:rPr>
              <a:t>idx</a:t>
            </a:r>
            <a:r>
              <a:rPr lang="en-US" sz="3200" dirty="0"/>
              <a:t>. Also find the PMID of the document (you should not need to do anything extra for that). Inspect that document in the corpus, using the index. Can you find the word “aged”? Also check the meta for that document; can you find the PMID? What is the title for the document? Go to PubMed and use the PMID to find the document there. Finally, use your term document matrix and the column index to find out how many times the word “aged” appeared in the document.</a:t>
            </a:r>
          </a:p>
          <a:p>
            <a:pPr marL="514350" indent="-514350">
              <a:lnSpc>
                <a:spcPct val="120000"/>
              </a:lnSpc>
              <a:spcBef>
                <a:spcPts val="0"/>
              </a:spcBef>
              <a:spcAft>
                <a:spcPts val="1200"/>
              </a:spcAft>
              <a:buFont typeface="+mj-lt"/>
              <a:buAutoNum type="arabicPeriod"/>
            </a:pPr>
            <a:r>
              <a:rPr lang="en-US" sz="3200" dirty="0"/>
              <a:t>Find the column indices for the documents that have the word “local” and find out how many times that word appears in each document you found.</a:t>
            </a:r>
          </a:p>
          <a:p>
            <a:pPr marL="514350" indent="-514350">
              <a:lnSpc>
                <a:spcPct val="120000"/>
              </a:lnSpc>
              <a:spcBef>
                <a:spcPts val="0"/>
              </a:spcBef>
              <a:spcAft>
                <a:spcPts val="1200"/>
              </a:spcAft>
              <a:buFont typeface="+mj-lt"/>
              <a:buAutoNum type="arabicPeriod"/>
            </a:pPr>
            <a:r>
              <a:rPr lang="en-US" sz="3200" dirty="0"/>
              <a:t>Use the </a:t>
            </a:r>
            <a:r>
              <a:rPr lang="en-US" sz="3200" dirty="0">
                <a:latin typeface="Courier New" panose="02070309020205020404" pitchFamily="49" charset="0"/>
                <a:cs typeface="Courier New" panose="02070309020205020404" pitchFamily="49" charset="0"/>
              </a:rPr>
              <a:t>apply</a:t>
            </a:r>
            <a:r>
              <a:rPr lang="en-US" sz="3200" dirty="0"/>
              <a:t> function on the term document matrix to get the total frequency of each word over all documents. You will obtain a vector with frequencies, while the names of the elements of the vector are the words the frequencies apply to. Call this vector </a:t>
            </a:r>
            <a:r>
              <a:rPr lang="en-US" sz="3200" dirty="0">
                <a:latin typeface="Courier New" panose="02070309020205020404" pitchFamily="49" charset="0"/>
                <a:cs typeface="Courier New" panose="02070309020205020404" pitchFamily="49" charset="0"/>
              </a:rPr>
              <a:t>sums</a:t>
            </a:r>
            <a:r>
              <a:rPr lang="en-US" sz="3200" dirty="0"/>
              <a:t>. Then show the 6 words with the highest frequency.</a:t>
            </a:r>
          </a:p>
          <a:p>
            <a:pPr marL="514350" indent="-514350">
              <a:lnSpc>
                <a:spcPct val="120000"/>
              </a:lnSpc>
              <a:spcBef>
                <a:spcPts val="0"/>
              </a:spcBef>
              <a:spcAft>
                <a:spcPts val="1200"/>
              </a:spcAft>
              <a:buFont typeface="+mj-lt"/>
              <a:buAutoNum type="arabicPeriod"/>
            </a:pPr>
            <a:r>
              <a:rPr lang="en-US" sz="3200" dirty="0"/>
              <a:t>Find out how many different types of sentiments there are in the </a:t>
            </a:r>
            <a:r>
              <a:rPr lang="en-US" sz="3200" dirty="0" err="1"/>
              <a:t>nrc</a:t>
            </a:r>
            <a:r>
              <a:rPr lang="en-US" sz="3200" dirty="0"/>
              <a:t> lexicon.</a:t>
            </a:r>
          </a:p>
          <a:p>
            <a:pPr marL="514350" indent="-514350">
              <a:lnSpc>
                <a:spcPct val="120000"/>
              </a:lnSpc>
              <a:spcBef>
                <a:spcPts val="0"/>
              </a:spcBef>
              <a:spcAft>
                <a:spcPts val="1200"/>
              </a:spcAft>
              <a:buFont typeface="+mj-lt"/>
              <a:buAutoNum type="arabicPeriod"/>
            </a:pPr>
            <a:r>
              <a:rPr lang="en-US" sz="3200" dirty="0"/>
              <a:t>Find all the words that evoke fear using the </a:t>
            </a:r>
            <a:r>
              <a:rPr lang="en-US" sz="3200" dirty="0">
                <a:latin typeface="Courier New" panose="02070309020205020404" pitchFamily="49" charset="0"/>
                <a:cs typeface="Courier New" panose="02070309020205020404" pitchFamily="49" charset="0"/>
              </a:rPr>
              <a:t>sums</a:t>
            </a:r>
            <a:r>
              <a:rPr lang="en-US" sz="3200" dirty="0"/>
              <a:t> vector and save them into a vector called </a:t>
            </a:r>
            <a:r>
              <a:rPr lang="en-US" sz="3200" dirty="0" err="1">
                <a:latin typeface="Courier New" panose="02070309020205020404" pitchFamily="49" charset="0"/>
                <a:cs typeface="Courier New" panose="02070309020205020404" pitchFamily="49" charset="0"/>
              </a:rPr>
              <a:t>coFear</a:t>
            </a:r>
            <a:r>
              <a:rPr lang="en-US" sz="3200" dirty="0"/>
              <a:t>. Also create </a:t>
            </a:r>
            <a:r>
              <a:rPr lang="en-US" sz="3200" dirty="0" err="1">
                <a:latin typeface="Courier New" panose="02070309020205020404" pitchFamily="49" charset="0"/>
                <a:cs typeface="Courier New" panose="02070309020205020404" pitchFamily="49" charset="0"/>
              </a:rPr>
              <a:t>coJoy</a:t>
            </a:r>
            <a:r>
              <a:rPr lang="en-US" sz="3200" dirty="0"/>
              <a:t>, </a:t>
            </a:r>
            <a:r>
              <a:rPr lang="en-US" sz="3200" dirty="0" err="1">
                <a:latin typeface="Courier New" panose="02070309020205020404" pitchFamily="49" charset="0"/>
                <a:cs typeface="Courier New" panose="02070309020205020404" pitchFamily="49" charset="0"/>
              </a:rPr>
              <a:t>coPos</a:t>
            </a:r>
            <a:r>
              <a:rPr lang="en-US" sz="3200" dirty="0"/>
              <a:t>, and </a:t>
            </a:r>
            <a:r>
              <a:rPr lang="en-US" sz="3200" dirty="0" err="1">
                <a:latin typeface="Courier New" panose="02070309020205020404" pitchFamily="49" charset="0"/>
                <a:cs typeface="Courier New" panose="02070309020205020404" pitchFamily="49" charset="0"/>
              </a:rPr>
              <a:t>coNeg</a:t>
            </a:r>
            <a:r>
              <a:rPr lang="en-US" sz="3200" dirty="0"/>
              <a:t>, respectively containing all words that evoke joy, positive emotions, and negative emotions. Find all fear words that have a frequency of 70 or more. Find the indices of all documents that contain all three of these words. How many are there? Show the frequency of each of these words for each of these documents. Inspect the document of the first one. Finally, display the titles of these documents.</a:t>
            </a:r>
          </a:p>
          <a:p>
            <a:pPr marL="514350" indent="-514350">
              <a:lnSpc>
                <a:spcPct val="110000"/>
              </a:lnSpc>
              <a:spcBef>
                <a:spcPts val="0"/>
              </a:spcBef>
              <a:spcAft>
                <a:spcPts val="1800"/>
              </a:spcAft>
              <a:buFont typeface="+mj-lt"/>
              <a:buAutoNum type="arabicPeriod"/>
            </a:pPr>
            <a:endParaRPr lang="en-US" sz="3200" dirty="0"/>
          </a:p>
          <a:p>
            <a:pPr>
              <a:lnSpc>
                <a:spcPct val="100000"/>
              </a:lnSpc>
              <a:spcBef>
                <a:spcPts val="0"/>
              </a:spcBef>
              <a:spcAft>
                <a:spcPts val="1800"/>
              </a:spcAft>
            </a:pPr>
            <a:endParaRPr lang="en-US" sz="3200"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8</a:t>
            </a:fld>
            <a:endParaRPr lang="en-US"/>
          </a:p>
        </p:txBody>
      </p:sp>
    </p:spTree>
    <p:extLst>
      <p:ext uri="{BB962C8B-B14F-4D97-AF65-F5344CB8AC3E}">
        <p14:creationId xmlns:p14="http://schemas.microsoft.com/office/powerpoint/2010/main" val="228418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283779"/>
            <a:ext cx="10515600" cy="802071"/>
          </a:xfrm>
        </p:spPr>
        <p:txBody>
          <a:bodyPr>
            <a:normAutofit/>
          </a:bodyPr>
          <a:lstStyle/>
          <a:p>
            <a:pPr algn="ctr"/>
            <a:r>
              <a:rPr lang="en-US" altLang="en-US" sz="3600" dirty="0">
                <a:solidFill>
                  <a:srgbClr val="C00000"/>
                </a:solidFill>
                <a:latin typeface="+mn-lt"/>
                <a:ea typeface="Cambria" panose="02040503050406030204" pitchFamily="18" charset="0"/>
              </a:rPr>
              <a:t>Word Clouds</a:t>
            </a:r>
            <a:endParaRPr lang="en-US" dirty="0">
              <a:solidFill>
                <a:srgbClr val="C00000"/>
              </a:solidFill>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1085850"/>
            <a:ext cx="10515600" cy="5270500"/>
          </a:xfrm>
        </p:spPr>
        <p:txBody>
          <a:bodyPr>
            <a:normAutofit fontScale="70000" lnSpcReduction="20000"/>
          </a:bodyPr>
          <a:lstStyle/>
          <a:p>
            <a:pPr>
              <a:lnSpc>
                <a:spcPct val="120000"/>
              </a:lnSpc>
              <a:spcBef>
                <a:spcPts val="0"/>
              </a:spcBef>
              <a:spcAft>
                <a:spcPts val="1800"/>
              </a:spcAft>
            </a:pPr>
            <a:r>
              <a:rPr lang="en-US" sz="3200" dirty="0"/>
              <a:t>A </a:t>
            </a:r>
            <a:r>
              <a:rPr lang="en-US" sz="3200" b="1" i="1" dirty="0"/>
              <a:t>word cloud </a:t>
            </a:r>
            <a:r>
              <a:rPr lang="en-US" sz="3200" dirty="0"/>
              <a:t>is a visualization of a set of terms with its frequencies, where the size of the term is based on its frequency, and where different frequencies have different colors.</a:t>
            </a:r>
          </a:p>
          <a:p>
            <a:pPr>
              <a:lnSpc>
                <a:spcPct val="110000"/>
              </a:lnSpc>
              <a:spcBef>
                <a:spcPts val="0"/>
              </a:spcBef>
              <a:spcAft>
                <a:spcPts val="1800"/>
              </a:spcAft>
            </a:pPr>
            <a:r>
              <a:rPr lang="en-US" sz="3200" dirty="0"/>
              <a:t>Word clouds in R are available in two packages; </a:t>
            </a:r>
            <a:r>
              <a:rPr lang="en-US" sz="3200" dirty="0" err="1">
                <a:latin typeface="Courier New" panose="02070309020205020404" pitchFamily="49" charset="0"/>
                <a:cs typeface="Courier New" panose="02070309020205020404" pitchFamily="49" charset="0"/>
              </a:rPr>
              <a:t>wordcloud</a:t>
            </a:r>
            <a:r>
              <a:rPr lang="en-US" sz="3200" dirty="0"/>
              <a:t>, and </a:t>
            </a:r>
            <a:r>
              <a:rPr lang="en-US" sz="3200" dirty="0">
                <a:latin typeface="Courier New" panose="02070309020205020404" pitchFamily="49" charset="0"/>
                <a:cs typeface="Courier New" panose="02070309020205020404" pitchFamily="49" charset="0"/>
              </a:rPr>
              <a:t>wordcloud2</a:t>
            </a:r>
            <a:r>
              <a:rPr lang="en-US" sz="3200" dirty="0"/>
              <a:t>.</a:t>
            </a:r>
          </a:p>
          <a:p>
            <a:pPr>
              <a:lnSpc>
                <a:spcPct val="110000"/>
              </a:lnSpc>
              <a:spcBef>
                <a:spcPts val="0"/>
              </a:spcBef>
              <a:spcAft>
                <a:spcPts val="1800"/>
              </a:spcAft>
            </a:pPr>
            <a:r>
              <a:rPr lang="en-US" sz="3200" dirty="0"/>
              <a:t>The package </a:t>
            </a:r>
            <a:r>
              <a:rPr lang="en-US" sz="3200" dirty="0" err="1">
                <a:latin typeface="Courier New" panose="02070309020205020404" pitchFamily="49" charset="0"/>
                <a:cs typeface="Courier New" panose="02070309020205020404" pitchFamily="49" charset="0"/>
              </a:rPr>
              <a:t>wordcloud</a:t>
            </a:r>
            <a:r>
              <a:rPr lang="en-US" sz="3200" dirty="0"/>
              <a:t> provides a function called </a:t>
            </a:r>
            <a:r>
              <a:rPr lang="en-US" sz="3200" dirty="0" err="1">
                <a:latin typeface="Courier New" panose="02070309020205020404" pitchFamily="49" charset="0"/>
                <a:cs typeface="Courier New" panose="02070309020205020404" pitchFamily="49" charset="0"/>
              </a:rPr>
              <a:t>wordcloud</a:t>
            </a:r>
            <a:r>
              <a:rPr lang="en-US" sz="3200" dirty="0"/>
              <a:t>, that takes a vector of terms (</a:t>
            </a:r>
            <a:r>
              <a:rPr lang="en-US" sz="3200" dirty="0">
                <a:latin typeface="Courier New" panose="02070309020205020404" pitchFamily="49" charset="0"/>
                <a:cs typeface="Courier New" panose="02070309020205020404" pitchFamily="49" charset="0"/>
              </a:rPr>
              <a:t>word</a:t>
            </a:r>
            <a:r>
              <a:rPr lang="en-US" sz="3200" dirty="0"/>
              <a:t>), and a vector of frequencies (</a:t>
            </a:r>
            <a:r>
              <a:rPr lang="en-US" sz="3200" dirty="0" err="1">
                <a:latin typeface="Courier New" panose="02070309020205020404" pitchFamily="49" charset="0"/>
                <a:cs typeface="Courier New" panose="02070309020205020404" pitchFamily="49" charset="0"/>
              </a:rPr>
              <a:t>freq</a:t>
            </a:r>
            <a:r>
              <a:rPr lang="en-US" sz="3200" dirty="0"/>
              <a:t>). An important argument is </a:t>
            </a:r>
            <a:r>
              <a:rPr lang="en-US" sz="3200" dirty="0" err="1">
                <a:latin typeface="Courier New" panose="02070309020205020404" pitchFamily="49" charset="0"/>
                <a:cs typeface="Courier New" panose="02070309020205020404" pitchFamily="49" charset="0"/>
              </a:rPr>
              <a:t>min.freq</a:t>
            </a:r>
            <a:r>
              <a:rPr lang="en-US" sz="3200" dirty="0"/>
              <a:t>, by default equal to 3, which will ensure that only terms with a minimum frequency are plotted. Note that you need to have enough space in your plotting window for the plot to look good and not give any warnings; changing the minimum frequency may be helpful with this. The argument </a:t>
            </a:r>
            <a:r>
              <a:rPr lang="en-US" sz="3200" dirty="0">
                <a:latin typeface="Courier New" panose="02070309020205020404" pitchFamily="49" charset="0"/>
                <a:cs typeface="Courier New" panose="02070309020205020404" pitchFamily="49" charset="0"/>
              </a:rPr>
              <a:t>scale</a:t>
            </a:r>
            <a:r>
              <a:rPr lang="en-US" sz="3200" dirty="0"/>
              <a:t> may help, too, since it changes the sizes of the terms to be displayed. See </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wordcloud</a:t>
            </a:r>
            <a:r>
              <a:rPr lang="en-US" sz="3200" dirty="0">
                <a:latin typeface="Courier New" panose="02070309020205020404" pitchFamily="49" charset="0"/>
                <a:cs typeface="Courier New" panose="02070309020205020404" pitchFamily="49" charset="0"/>
              </a:rPr>
              <a:t> </a:t>
            </a:r>
            <a:r>
              <a:rPr lang="en-US" sz="3200" dirty="0"/>
              <a:t>for all possible additional arguments. </a:t>
            </a:r>
          </a:p>
          <a:p>
            <a:pPr>
              <a:lnSpc>
                <a:spcPct val="110000"/>
              </a:lnSpc>
              <a:spcBef>
                <a:spcPts val="0"/>
              </a:spcBef>
              <a:spcAft>
                <a:spcPts val="1800"/>
              </a:spcAft>
            </a:pPr>
            <a:r>
              <a:rPr lang="en-US" sz="3200" dirty="0"/>
              <a:t>The package </a:t>
            </a:r>
            <a:r>
              <a:rPr lang="en-US" sz="3200" dirty="0">
                <a:latin typeface="Courier New" panose="02070309020205020404" pitchFamily="49" charset="0"/>
                <a:cs typeface="Courier New" panose="02070309020205020404" pitchFamily="49" charset="0"/>
              </a:rPr>
              <a:t>wordcloud2</a:t>
            </a:r>
            <a:r>
              <a:rPr lang="en-US" sz="3200" dirty="0"/>
              <a:t> provides a function called </a:t>
            </a:r>
            <a:r>
              <a:rPr lang="en-US" sz="3200" dirty="0">
                <a:latin typeface="Courier New" panose="02070309020205020404" pitchFamily="49" charset="0"/>
                <a:cs typeface="Courier New" panose="02070309020205020404" pitchFamily="49" charset="0"/>
              </a:rPr>
              <a:t>wordcloud2</a:t>
            </a:r>
            <a:r>
              <a:rPr lang="en-US" sz="3200" dirty="0"/>
              <a:t>. It takes a data frame with the columns </a:t>
            </a:r>
            <a:r>
              <a:rPr lang="en-US" sz="3200" dirty="0">
                <a:latin typeface="Courier New" panose="02070309020205020404" pitchFamily="49" charset="0"/>
                <a:cs typeface="Courier New" panose="02070309020205020404" pitchFamily="49" charset="0"/>
              </a:rPr>
              <a:t>word</a:t>
            </a:r>
            <a:r>
              <a:rPr lang="en-US" sz="3200" dirty="0"/>
              <a:t> and </a:t>
            </a:r>
            <a:r>
              <a:rPr lang="en-US" sz="3200" dirty="0" err="1">
                <a:latin typeface="Courier New" panose="02070309020205020404" pitchFamily="49" charset="0"/>
                <a:cs typeface="Courier New" panose="02070309020205020404" pitchFamily="49" charset="0"/>
              </a:rPr>
              <a:t>freq</a:t>
            </a:r>
            <a:r>
              <a:rPr lang="en-US" sz="3200" dirty="0"/>
              <a:t> as its first argument. The argument </a:t>
            </a:r>
            <a:r>
              <a:rPr lang="en-US" sz="3200" dirty="0">
                <a:latin typeface="Courier New" panose="02070309020205020404" pitchFamily="49" charset="0"/>
                <a:cs typeface="Courier New" panose="02070309020205020404" pitchFamily="49" charset="0"/>
              </a:rPr>
              <a:t>size</a:t>
            </a:r>
            <a:r>
              <a:rPr lang="en-US" sz="3200" dirty="0"/>
              <a:t> controls the size of the terms. Note that this word cloud can be saved to a webpage.</a:t>
            </a:r>
          </a:p>
          <a:p>
            <a:pPr>
              <a:lnSpc>
                <a:spcPct val="100000"/>
              </a:lnSpc>
              <a:spcBef>
                <a:spcPts val="0"/>
              </a:spcBef>
              <a:spcAft>
                <a:spcPts val="1800"/>
              </a:spcAft>
            </a:pPr>
            <a:endParaRPr lang="en-US" sz="3200"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9</a:t>
            </a:fld>
            <a:endParaRPr lang="en-US"/>
          </a:p>
        </p:txBody>
      </p:sp>
    </p:spTree>
    <p:extLst>
      <p:ext uri="{BB962C8B-B14F-4D97-AF65-F5344CB8AC3E}">
        <p14:creationId xmlns:p14="http://schemas.microsoft.com/office/powerpoint/2010/main" val="3060418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30205</TotalTime>
  <Words>2778</Words>
  <Application>Microsoft Office PowerPoint</Application>
  <PresentationFormat>Widescreen</PresentationFormat>
  <Paragraphs>121</Paragraphs>
  <Slides>11</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Bodoni MT Condensed</vt:lpstr>
      <vt:lpstr>Calibri</vt:lpstr>
      <vt:lpstr>Calibri Light</vt:lpstr>
      <vt:lpstr>Courier New</vt:lpstr>
      <vt:lpstr>Times New Roman</vt:lpstr>
      <vt:lpstr>Office Theme</vt:lpstr>
      <vt:lpstr>1_Office Theme</vt:lpstr>
      <vt:lpstr>STAT 504 – Network and Text Analytics Lecture 11: Sentiment Analysis and Word Clouds</vt:lpstr>
      <vt:lpstr>PowerPoint Presentation</vt:lpstr>
      <vt:lpstr>Review</vt:lpstr>
      <vt:lpstr>Term Frequency of a Single Document</vt:lpstr>
      <vt:lpstr>Sentiment Analysis</vt:lpstr>
      <vt:lpstr>Joining Data Frames</vt:lpstr>
      <vt:lpstr>Sentiment Analysis Example</vt:lpstr>
      <vt:lpstr>Problem</vt:lpstr>
      <vt:lpstr>Word Clouds</vt:lpstr>
      <vt:lpstr>Problem</vt:lpstr>
      <vt:lpstr>Today’s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Relationships</dc:title>
  <dc:creator>Ellie</dc:creator>
  <cp:lastModifiedBy>Ellie Small</cp:lastModifiedBy>
  <cp:revision>212</cp:revision>
  <dcterms:created xsi:type="dcterms:W3CDTF">2016-09-22T01:57:50Z</dcterms:created>
  <dcterms:modified xsi:type="dcterms:W3CDTF">2020-11-08T11:07:38Z</dcterms:modified>
</cp:coreProperties>
</file>