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
  </p:notesMasterIdLst>
  <p:sldIdLst>
    <p:sldId id="256" r:id="rId3"/>
    <p:sldId id="267" r:id="rId4"/>
    <p:sldId id="310" r:id="rId5"/>
    <p:sldId id="314" r:id="rId6"/>
    <p:sldId id="315" r:id="rId7"/>
    <p:sldId id="317" r:id="rId8"/>
    <p:sldId id="318" r:id="rId9"/>
    <p:sldId id="316" r:id="rId10"/>
    <p:sldId id="319" r:id="rId11"/>
    <p:sldId id="320" r:id="rId12"/>
    <p:sldId id="321"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82D8E-F4B1-4C00-8AC3-BA1C6B6236CD}" v="8547" dt="2020-11-16T19:16:59.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2231" autoAdjust="0"/>
  </p:normalViewPr>
  <p:slideViewPr>
    <p:cSldViewPr snapToGrid="0">
      <p:cViewPr varScale="1">
        <p:scale>
          <a:sx n="62" d="100"/>
          <a:sy n="62" d="100"/>
        </p:scale>
        <p:origin x="78" y="4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3252603223"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33F77980-B683-4D28-9A52-3D2956250DB1}"/>
    <pc:docChg chg="undo custSel addSld delSld modSld sldOrd">
      <pc:chgData name="Ellie Small" userId="2e7173aac0d4d449" providerId="LiveId" clId="{33F77980-B683-4D28-9A52-3D2956250DB1}" dt="2020-08-30T23:08:40.368" v="13967" actId="20577"/>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2108461966" sldId="271"/>
        </pc:sldMkLst>
        <pc:spChg chg="mod">
          <ac:chgData name="Ellie Small" userId="2e7173aac0d4d449" providerId="LiveId" clId="{33F77980-B683-4D28-9A52-3D2956250DB1}" dt="2020-08-28T02:21:13.243" v="11879"/>
          <ac:spMkLst>
            <pc:docMk/>
            <pc:sldMk cId="2108461966"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8-28T07:39:11.553" v="12762" actId="20577"/>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8-28T07:39:11.553" v="12762" actId="20577"/>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27T23:01:53.446" v="10077" actId="2763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27T23:01:53.446" v="10077" actId="27636"/>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mod modAnim">
        <pc:chgData name="Ellie Small" userId="2e7173aac0d4d449" providerId="LiveId" clId="{33F77980-B683-4D28-9A52-3D2956250DB1}" dt="2020-08-28T01:31:39.018" v="10800"/>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mod modAnim">
        <pc:chgData name="Ellie Small" userId="2e7173aac0d4d449" providerId="LiveId" clId="{33F77980-B683-4D28-9A52-3D2956250DB1}" dt="2020-08-28T01:32:37.176" v="10820"/>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mod modAnim">
        <pc:chgData name="Ellie Small" userId="2e7173aac0d4d449" providerId="LiveId" clId="{33F77980-B683-4D28-9A52-3D2956250DB1}" dt="2020-08-28T02:57:28.447" v="12183" actId="103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mod delAnim modAnim">
        <pc:chgData name="Ellie Small" userId="2e7173aac0d4d449" providerId="LiveId" clId="{33F77980-B683-4D28-9A52-3D2956250DB1}" dt="2020-08-30T23:08:40.368" v="13967" actId="20577"/>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2E773ABE-6AF2-4D3E-B9BD-EF996377CE92}"/>
    <pc:docChg chg="undo custSel addSld delSld modSld sldOrd">
      <pc:chgData name="Ellie Small" userId="2e7173aac0d4d449" providerId="LiveId" clId="{2E773ABE-6AF2-4D3E-B9BD-EF996377CE92}" dt="2020-11-08T09:46:05.191" v="13960" actId="20577"/>
      <pc:docMkLst>
        <pc:docMk/>
      </pc:docMkLst>
      <pc:sldChg chg="modSp mod">
        <pc:chgData name="Ellie Small" userId="2e7173aac0d4d449" providerId="LiveId" clId="{2E773ABE-6AF2-4D3E-B9BD-EF996377CE92}" dt="2020-11-08T09:46:05.191" v="13960" actId="20577"/>
        <pc:sldMkLst>
          <pc:docMk/>
          <pc:sldMk cId="4269857569" sldId="256"/>
        </pc:sldMkLst>
        <pc:spChg chg="mod">
          <ac:chgData name="Ellie Small" userId="2e7173aac0d4d449" providerId="LiveId" clId="{2E773ABE-6AF2-4D3E-B9BD-EF996377CE92}" dt="2020-11-08T09:46:05.191" v="13960" actId="20577"/>
          <ac:spMkLst>
            <pc:docMk/>
            <pc:sldMk cId="4269857569" sldId="256"/>
            <ac:spMk id="2" creationId="{00000000-0000-0000-0000-000000000000}"/>
          </ac:spMkLst>
        </pc:spChg>
      </pc:sldChg>
      <pc:sldChg chg="modSp mod modAnim">
        <pc:chgData name="Ellie Small" userId="2e7173aac0d4d449" providerId="LiveId" clId="{2E773ABE-6AF2-4D3E-B9BD-EF996377CE92}" dt="2020-11-08T07:11:11.496" v="9800"/>
        <pc:sldMkLst>
          <pc:docMk/>
          <pc:sldMk cId="3165814184" sldId="260"/>
        </pc:sldMkLst>
        <pc:spChg chg="mod">
          <ac:chgData name="Ellie Small" userId="2e7173aac0d4d449" providerId="LiveId" clId="{2E773ABE-6AF2-4D3E-B9BD-EF996377CE92}" dt="2020-11-04T04:26:25.767" v="1779" actId="1076"/>
          <ac:spMkLst>
            <pc:docMk/>
            <pc:sldMk cId="3165814184" sldId="260"/>
            <ac:spMk id="2" creationId="{DA0CD55F-603C-4D2A-BE44-42317491026A}"/>
          </ac:spMkLst>
        </pc:spChg>
        <pc:spChg chg="mod">
          <ac:chgData name="Ellie Small" userId="2e7173aac0d4d449" providerId="LiveId" clId="{2E773ABE-6AF2-4D3E-B9BD-EF996377CE92}" dt="2020-11-04T04:26:43.676" v="1781" actId="114"/>
          <ac:spMkLst>
            <pc:docMk/>
            <pc:sldMk cId="3165814184" sldId="260"/>
            <ac:spMk id="3" creationId="{55001A84-3A36-4927-A44F-2BB39E2B1C33}"/>
          </ac:spMkLst>
        </pc:spChg>
      </pc:sldChg>
      <pc:sldChg chg="modSp mod modAnim">
        <pc:chgData name="Ellie Small" userId="2e7173aac0d4d449" providerId="LiveId" clId="{2E773ABE-6AF2-4D3E-B9BD-EF996377CE92}" dt="2020-11-08T09:40:35.455" v="13922" actId="20577"/>
        <pc:sldMkLst>
          <pc:docMk/>
          <pc:sldMk cId="2842397445" sldId="267"/>
        </pc:sldMkLst>
        <pc:spChg chg="mod">
          <ac:chgData name="Ellie Small" userId="2e7173aac0d4d449" providerId="LiveId" clId="{2E773ABE-6AF2-4D3E-B9BD-EF996377CE92}" dt="2020-11-08T09:40:35.455" v="13922" actId="20577"/>
          <ac:spMkLst>
            <pc:docMk/>
            <pc:sldMk cId="2842397445" sldId="267"/>
            <ac:spMk id="7" creationId="{72F861AD-D2B0-4ECF-9774-06237EC7BB74}"/>
          </ac:spMkLst>
        </pc:spChg>
      </pc:sldChg>
      <pc:sldChg chg="del">
        <pc:chgData name="Ellie Small" userId="2e7173aac0d4d449" providerId="LiveId" clId="{2E773ABE-6AF2-4D3E-B9BD-EF996377CE92}" dt="2020-11-04T03:04:16.561" v="503" actId="47"/>
        <pc:sldMkLst>
          <pc:docMk/>
          <pc:sldMk cId="2108461966" sldId="271"/>
        </pc:sldMkLst>
      </pc:sldChg>
      <pc:sldChg chg="modSp mod modAnim">
        <pc:chgData name="Ellie Small" userId="2e7173aac0d4d449" providerId="LiveId" clId="{2E773ABE-6AF2-4D3E-B9BD-EF996377CE92}" dt="2020-11-03T03:32:11.505" v="29" actId="27636"/>
        <pc:sldMkLst>
          <pc:docMk/>
          <pc:sldMk cId="4210519305" sldId="299"/>
        </pc:sldMkLst>
        <pc:spChg chg="mod">
          <ac:chgData name="Ellie Small" userId="2e7173aac0d4d449" providerId="LiveId" clId="{2E773ABE-6AF2-4D3E-B9BD-EF996377CE92}" dt="2020-11-03T03:32:11.505" v="29" actId="27636"/>
          <ac:spMkLst>
            <pc:docMk/>
            <pc:sldMk cId="4210519305" sldId="299"/>
            <ac:spMk id="3" creationId="{55001A84-3A36-4927-A44F-2BB39E2B1C33}"/>
          </ac:spMkLst>
        </pc:spChg>
      </pc:sldChg>
      <pc:sldChg chg="del">
        <pc:chgData name="Ellie Small" userId="2e7173aac0d4d449" providerId="LiveId" clId="{2E773ABE-6AF2-4D3E-B9BD-EF996377CE92}" dt="2020-11-04T03:04:16.561" v="503" actId="47"/>
        <pc:sldMkLst>
          <pc:docMk/>
          <pc:sldMk cId="2751586081" sldId="300"/>
        </pc:sldMkLst>
      </pc:sldChg>
      <pc:sldChg chg="del">
        <pc:chgData name="Ellie Small" userId="2e7173aac0d4d449" providerId="LiveId" clId="{2E773ABE-6AF2-4D3E-B9BD-EF996377CE92}" dt="2020-11-04T03:04:16.561" v="503" actId="47"/>
        <pc:sldMkLst>
          <pc:docMk/>
          <pc:sldMk cId="1329781303" sldId="302"/>
        </pc:sldMkLst>
      </pc:sldChg>
      <pc:sldChg chg="del">
        <pc:chgData name="Ellie Small" userId="2e7173aac0d4d449" providerId="LiveId" clId="{2E773ABE-6AF2-4D3E-B9BD-EF996377CE92}" dt="2020-11-04T03:04:16.561" v="503" actId="47"/>
        <pc:sldMkLst>
          <pc:docMk/>
          <pc:sldMk cId="2440831416" sldId="303"/>
        </pc:sldMkLst>
      </pc:sldChg>
      <pc:sldChg chg="del">
        <pc:chgData name="Ellie Small" userId="2e7173aac0d4d449" providerId="LiveId" clId="{2E773ABE-6AF2-4D3E-B9BD-EF996377CE92}" dt="2020-11-04T03:04:16.561" v="503" actId="47"/>
        <pc:sldMkLst>
          <pc:docMk/>
          <pc:sldMk cId="3696271008" sldId="304"/>
        </pc:sldMkLst>
      </pc:sldChg>
      <pc:sldChg chg="del">
        <pc:chgData name="Ellie Small" userId="2e7173aac0d4d449" providerId="LiveId" clId="{2E773ABE-6AF2-4D3E-B9BD-EF996377CE92}" dt="2020-11-04T03:04:16.561" v="503" actId="47"/>
        <pc:sldMkLst>
          <pc:docMk/>
          <pc:sldMk cId="3479343632" sldId="305"/>
        </pc:sldMkLst>
      </pc:sldChg>
      <pc:sldChg chg="del">
        <pc:chgData name="Ellie Small" userId="2e7173aac0d4d449" providerId="LiveId" clId="{2E773ABE-6AF2-4D3E-B9BD-EF996377CE92}" dt="2020-11-04T03:04:16.561" v="503" actId="47"/>
        <pc:sldMkLst>
          <pc:docMk/>
          <pc:sldMk cId="3777376248" sldId="306"/>
        </pc:sldMkLst>
      </pc:sldChg>
      <pc:sldChg chg="del">
        <pc:chgData name="Ellie Small" userId="2e7173aac0d4d449" providerId="LiveId" clId="{2E773ABE-6AF2-4D3E-B9BD-EF996377CE92}" dt="2020-11-04T03:04:16.561" v="503" actId="47"/>
        <pc:sldMkLst>
          <pc:docMk/>
          <pc:sldMk cId="370697636" sldId="307"/>
        </pc:sldMkLst>
      </pc:sldChg>
      <pc:sldChg chg="del">
        <pc:chgData name="Ellie Small" userId="2e7173aac0d4d449" providerId="LiveId" clId="{2E773ABE-6AF2-4D3E-B9BD-EF996377CE92}" dt="2020-11-04T03:04:16.561" v="503" actId="47"/>
        <pc:sldMkLst>
          <pc:docMk/>
          <pc:sldMk cId="1315222146" sldId="308"/>
        </pc:sldMkLst>
      </pc:sldChg>
      <pc:sldChg chg="del">
        <pc:chgData name="Ellie Small" userId="2e7173aac0d4d449" providerId="LiveId" clId="{2E773ABE-6AF2-4D3E-B9BD-EF996377CE92}" dt="2020-11-04T03:04:16.561" v="503" actId="47"/>
        <pc:sldMkLst>
          <pc:docMk/>
          <pc:sldMk cId="1340688518" sldId="309"/>
        </pc:sldMkLst>
      </pc:sldChg>
      <pc:sldChg chg="modSp mod modAnim">
        <pc:chgData name="Ellie Small" userId="2e7173aac0d4d449" providerId="LiveId" clId="{2E773ABE-6AF2-4D3E-B9BD-EF996377CE92}" dt="2020-11-08T07:10:59.983" v="9797"/>
        <pc:sldMkLst>
          <pc:docMk/>
          <pc:sldMk cId="0" sldId="310"/>
        </pc:sldMkLst>
        <pc:spChg chg="mod">
          <ac:chgData name="Ellie Small" userId="2e7173aac0d4d449" providerId="LiveId" clId="{2E773ABE-6AF2-4D3E-B9BD-EF996377CE92}" dt="2020-11-04T03:06:01.595" v="534" actId="20577"/>
          <ac:spMkLst>
            <pc:docMk/>
            <pc:sldMk cId="0" sldId="310"/>
            <ac:spMk id="7" creationId="{72F861AD-D2B0-4ECF-9774-06237EC7BB74}"/>
          </ac:spMkLst>
        </pc:spChg>
      </pc:sldChg>
      <pc:sldChg chg="modSp add mod modAnim">
        <pc:chgData name="Ellie Small" userId="2e7173aac0d4d449" providerId="LiveId" clId="{2E773ABE-6AF2-4D3E-B9BD-EF996377CE92}" dt="2020-11-08T07:17:45.386" v="9835" actId="6549"/>
        <pc:sldMkLst>
          <pc:docMk/>
          <pc:sldMk cId="3031586949" sldId="311"/>
        </pc:sldMkLst>
        <pc:spChg chg="mod">
          <ac:chgData name="Ellie Small" userId="2e7173aac0d4d449" providerId="LiveId" clId="{2E773ABE-6AF2-4D3E-B9BD-EF996377CE92}" dt="2020-11-04T03:34:40.882" v="590" actId="20577"/>
          <ac:spMkLst>
            <pc:docMk/>
            <pc:sldMk cId="3031586949" sldId="311"/>
            <ac:spMk id="2" creationId="{DA0CD55F-603C-4D2A-BE44-42317491026A}"/>
          </ac:spMkLst>
        </pc:spChg>
        <pc:spChg chg="mod">
          <ac:chgData name="Ellie Small" userId="2e7173aac0d4d449" providerId="LiveId" clId="{2E773ABE-6AF2-4D3E-B9BD-EF996377CE92}" dt="2020-11-08T07:17:45.386" v="9835" actId="6549"/>
          <ac:spMkLst>
            <pc:docMk/>
            <pc:sldMk cId="3031586949" sldId="311"/>
            <ac:spMk id="3" creationId="{55001A84-3A36-4927-A44F-2BB39E2B1C33}"/>
          </ac:spMkLst>
        </pc:spChg>
      </pc:sldChg>
      <pc:sldChg chg="modSp add mod modAnim">
        <pc:chgData name="Ellie Small" userId="2e7173aac0d4d449" providerId="LiveId" clId="{2E773ABE-6AF2-4D3E-B9BD-EF996377CE92}" dt="2020-11-08T07:21:13.167" v="9837" actId="2711"/>
        <pc:sldMkLst>
          <pc:docMk/>
          <pc:sldMk cId="3060418883" sldId="312"/>
        </pc:sldMkLst>
        <pc:spChg chg="mod">
          <ac:chgData name="Ellie Small" userId="2e7173aac0d4d449" providerId="LiveId" clId="{2E773ABE-6AF2-4D3E-B9BD-EF996377CE92}" dt="2020-11-04T04:52:16.705" v="2378" actId="20577"/>
          <ac:spMkLst>
            <pc:docMk/>
            <pc:sldMk cId="3060418883" sldId="312"/>
            <ac:spMk id="2" creationId="{DA0CD55F-603C-4D2A-BE44-42317491026A}"/>
          </ac:spMkLst>
        </pc:spChg>
        <pc:spChg chg="mod">
          <ac:chgData name="Ellie Small" userId="2e7173aac0d4d449" providerId="LiveId" clId="{2E773ABE-6AF2-4D3E-B9BD-EF996377CE92}" dt="2020-11-08T07:21:13.167" v="9837" actId="2711"/>
          <ac:spMkLst>
            <pc:docMk/>
            <pc:sldMk cId="3060418883" sldId="312"/>
            <ac:spMk id="3" creationId="{55001A84-3A36-4927-A44F-2BB39E2B1C33}"/>
          </ac:spMkLst>
        </pc:spChg>
      </pc:sldChg>
      <pc:sldChg chg="modSp add mod modAnim">
        <pc:chgData name="Ellie Small" userId="2e7173aac0d4d449" providerId="LiveId" clId="{2E773ABE-6AF2-4D3E-B9BD-EF996377CE92}" dt="2020-11-08T07:11:49.554" v="9811"/>
        <pc:sldMkLst>
          <pc:docMk/>
          <pc:sldMk cId="516632247" sldId="313"/>
        </pc:sldMkLst>
        <pc:spChg chg="mod">
          <ac:chgData name="Ellie Small" userId="2e7173aac0d4d449" providerId="LiveId" clId="{2E773ABE-6AF2-4D3E-B9BD-EF996377CE92}" dt="2020-11-04T06:11:42.386" v="2719" actId="20577"/>
          <ac:spMkLst>
            <pc:docMk/>
            <pc:sldMk cId="516632247" sldId="313"/>
            <ac:spMk id="2" creationId="{DA0CD55F-603C-4D2A-BE44-42317491026A}"/>
          </ac:spMkLst>
        </pc:spChg>
        <pc:spChg chg="mod">
          <ac:chgData name="Ellie Small" userId="2e7173aac0d4d449" providerId="LiveId" clId="{2E773ABE-6AF2-4D3E-B9BD-EF996377CE92}" dt="2020-11-04T06:38:18.646" v="4320" actId="20577"/>
          <ac:spMkLst>
            <pc:docMk/>
            <pc:sldMk cId="516632247" sldId="313"/>
            <ac:spMk id="3" creationId="{55001A84-3A36-4927-A44F-2BB39E2B1C33}"/>
          </ac:spMkLst>
        </pc:spChg>
      </pc:sldChg>
      <pc:sldChg chg="modSp add mod modAnim">
        <pc:chgData name="Ellie Small" userId="2e7173aac0d4d449" providerId="LiveId" clId="{2E773ABE-6AF2-4D3E-B9BD-EF996377CE92}" dt="2020-11-08T07:22:43.130" v="9855" actId="20577"/>
        <pc:sldMkLst>
          <pc:docMk/>
          <pc:sldMk cId="3011537565" sldId="314"/>
        </pc:sldMkLst>
        <pc:spChg chg="mod">
          <ac:chgData name="Ellie Small" userId="2e7173aac0d4d449" providerId="LiveId" clId="{2E773ABE-6AF2-4D3E-B9BD-EF996377CE92}" dt="2020-11-04T07:53:23.867" v="5548" actId="20577"/>
          <ac:spMkLst>
            <pc:docMk/>
            <pc:sldMk cId="3011537565" sldId="314"/>
            <ac:spMk id="2" creationId="{DA0CD55F-603C-4D2A-BE44-42317491026A}"/>
          </ac:spMkLst>
        </pc:spChg>
        <pc:spChg chg="mod">
          <ac:chgData name="Ellie Small" userId="2e7173aac0d4d449" providerId="LiveId" clId="{2E773ABE-6AF2-4D3E-B9BD-EF996377CE92}" dt="2020-11-08T07:22:43.130" v="9855" actId="20577"/>
          <ac:spMkLst>
            <pc:docMk/>
            <pc:sldMk cId="3011537565" sldId="314"/>
            <ac:spMk id="3" creationId="{55001A84-3A36-4927-A44F-2BB39E2B1C33}"/>
          </ac:spMkLst>
        </pc:spChg>
      </pc:sldChg>
      <pc:sldChg chg="modSp add mod modAnim">
        <pc:chgData name="Ellie Small" userId="2e7173aac0d4d449" providerId="LiveId" clId="{2E773ABE-6AF2-4D3E-B9BD-EF996377CE92}" dt="2020-11-08T07:23:40.690" v="9884" actId="6549"/>
        <pc:sldMkLst>
          <pc:docMk/>
          <pc:sldMk cId="775822701" sldId="315"/>
        </pc:sldMkLst>
        <pc:spChg chg="mod">
          <ac:chgData name="Ellie Small" userId="2e7173aac0d4d449" providerId="LiveId" clId="{2E773ABE-6AF2-4D3E-B9BD-EF996377CE92}" dt="2020-11-04T08:51:49.528" v="6735" actId="20577"/>
          <ac:spMkLst>
            <pc:docMk/>
            <pc:sldMk cId="775822701" sldId="315"/>
            <ac:spMk id="2" creationId="{DA0CD55F-603C-4D2A-BE44-42317491026A}"/>
          </ac:spMkLst>
        </pc:spChg>
        <pc:spChg chg="mod">
          <ac:chgData name="Ellie Small" userId="2e7173aac0d4d449" providerId="LiveId" clId="{2E773ABE-6AF2-4D3E-B9BD-EF996377CE92}" dt="2020-11-08T07:23:40.690" v="9884" actId="6549"/>
          <ac:spMkLst>
            <pc:docMk/>
            <pc:sldMk cId="775822701" sldId="315"/>
            <ac:spMk id="3" creationId="{55001A84-3A36-4927-A44F-2BB39E2B1C33}"/>
          </ac:spMkLst>
        </pc:spChg>
      </pc:sldChg>
      <pc:sldChg chg="modSp add mod modAnim">
        <pc:chgData name="Ellie Small" userId="2e7173aac0d4d449" providerId="LiveId" clId="{2E773ABE-6AF2-4D3E-B9BD-EF996377CE92}" dt="2020-11-08T07:12:56.684" v="9829"/>
        <pc:sldMkLst>
          <pc:docMk/>
          <pc:sldMk cId="2351279074" sldId="316"/>
        </pc:sldMkLst>
        <pc:spChg chg="mod">
          <ac:chgData name="Ellie Small" userId="2e7173aac0d4d449" providerId="LiveId" clId="{2E773ABE-6AF2-4D3E-B9BD-EF996377CE92}" dt="2020-11-04T10:23:48.780" v="9751" actId="20577"/>
          <ac:spMkLst>
            <pc:docMk/>
            <pc:sldMk cId="2351279074" sldId="316"/>
            <ac:spMk id="2" creationId="{DA0CD55F-603C-4D2A-BE44-42317491026A}"/>
          </ac:spMkLst>
        </pc:spChg>
        <pc:spChg chg="mod">
          <ac:chgData name="Ellie Small" userId="2e7173aac0d4d449" providerId="LiveId" clId="{2E773ABE-6AF2-4D3E-B9BD-EF996377CE92}" dt="2020-11-04T09:23:01.142" v="9733" actId="20577"/>
          <ac:spMkLst>
            <pc:docMk/>
            <pc:sldMk cId="2351279074" sldId="316"/>
            <ac:spMk id="3" creationId="{55001A84-3A36-4927-A44F-2BB39E2B1C33}"/>
          </ac:spMkLst>
        </pc:spChg>
      </pc:sldChg>
      <pc:sldChg chg="modSp add mod ord modAnim">
        <pc:chgData name="Ellie Small" userId="2e7173aac0d4d449" providerId="LiveId" clId="{2E773ABE-6AF2-4D3E-B9BD-EF996377CE92}" dt="2020-11-08T09:15:58.835" v="12750"/>
        <pc:sldMkLst>
          <pc:docMk/>
          <pc:sldMk cId="2284183063" sldId="317"/>
        </pc:sldMkLst>
        <pc:spChg chg="mod">
          <ac:chgData name="Ellie Small" userId="2e7173aac0d4d449" providerId="LiveId" clId="{2E773ABE-6AF2-4D3E-B9BD-EF996377CE92}" dt="2020-11-08T08:57:48.384" v="12697" actId="27636"/>
          <ac:spMkLst>
            <pc:docMk/>
            <pc:sldMk cId="2284183063" sldId="317"/>
            <ac:spMk id="2" creationId="{DA0CD55F-603C-4D2A-BE44-42317491026A}"/>
          </ac:spMkLst>
        </pc:spChg>
        <pc:spChg chg="mod">
          <ac:chgData name="Ellie Small" userId="2e7173aac0d4d449" providerId="LiveId" clId="{2E773ABE-6AF2-4D3E-B9BD-EF996377CE92}" dt="2020-11-08T09:02:43.988" v="12739" actId="6549"/>
          <ac:spMkLst>
            <pc:docMk/>
            <pc:sldMk cId="2284183063" sldId="317"/>
            <ac:spMk id="3" creationId="{55001A84-3A36-4927-A44F-2BB39E2B1C33}"/>
          </ac:spMkLst>
        </pc:spChg>
      </pc:sldChg>
      <pc:sldChg chg="modSp mod modAnim">
        <pc:chgData name="Ellie Small" userId="2e7173aac0d4d449" providerId="LiveId" clId="{2E773ABE-6AF2-4D3E-B9BD-EF996377CE92}" dt="2020-11-08T09:39:25.441" v="13913" actId="20577"/>
        <pc:sldMkLst>
          <pc:docMk/>
          <pc:sldMk cId="4160496844" sldId="318"/>
        </pc:sldMkLst>
        <pc:spChg chg="mod">
          <ac:chgData name="Ellie Small" userId="2e7173aac0d4d449" providerId="LiveId" clId="{2E773ABE-6AF2-4D3E-B9BD-EF996377CE92}" dt="2020-11-08T09:39:25.441" v="13913" actId="20577"/>
          <ac:spMkLst>
            <pc:docMk/>
            <pc:sldMk cId="4160496844" sldId="318"/>
            <ac:spMk id="3" creationId="{55001A84-3A36-4927-A44F-2BB39E2B1C33}"/>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4FF1D789-3718-4D88-BC36-D050058A661F}"/>
    <pc:docChg chg="undo custSel addSld delSld modSld sldOrd">
      <pc:chgData name="Ellie Small" userId="2e7173aac0d4d449" providerId="LiveId" clId="{4FF1D789-3718-4D88-BC36-D050058A661F}" dt="2020-09-04T04:40:42.043" v="8499" actId="27636"/>
      <pc:docMkLst>
        <pc:docMk/>
      </pc:docMkLst>
      <pc:sldChg chg="modSp mod">
        <pc:chgData name="Ellie Small" userId="2e7173aac0d4d449" providerId="LiveId" clId="{4FF1D789-3718-4D88-BC36-D050058A661F}" dt="2020-09-02T07:56:35.394" v="8294" actId="20577"/>
        <pc:sldMkLst>
          <pc:docMk/>
          <pc:sldMk cId="4269857569" sldId="256"/>
        </pc:sldMkLst>
        <pc:spChg chg="mod">
          <ac:chgData name="Ellie Small" userId="2e7173aac0d4d449" providerId="LiveId" clId="{4FF1D789-3718-4D88-BC36-D050058A661F}" dt="2020-09-02T07:56:35.394" v="8294" actId="20577"/>
          <ac:spMkLst>
            <pc:docMk/>
            <pc:sldMk cId="4269857569" sldId="256"/>
            <ac:spMk id="2" creationId="{00000000-0000-0000-0000-000000000000}"/>
          </ac:spMkLst>
        </pc:spChg>
      </pc:sldChg>
      <pc:sldChg chg="delSp modSp mod delAnim modAnim">
        <pc:chgData name="Ellie Small" userId="2e7173aac0d4d449" providerId="LiveId" clId="{4FF1D789-3718-4D88-BC36-D050058A661F}" dt="2020-09-04T02:56:36.662" v="8402" actId="20577"/>
        <pc:sldMkLst>
          <pc:docMk/>
          <pc:sldMk cId="3165814184" sldId="260"/>
        </pc:sldMkLst>
        <pc:spChg chg="mod">
          <ac:chgData name="Ellie Small" userId="2e7173aac0d4d449" providerId="LiveId" clId="{4FF1D789-3718-4D88-BC36-D050058A661F}" dt="2020-09-02T02:21:26.590" v="2045" actId="207"/>
          <ac:spMkLst>
            <pc:docMk/>
            <pc:sldMk cId="3165814184" sldId="260"/>
            <ac:spMk id="2" creationId="{DA0CD55F-603C-4D2A-BE44-42317491026A}"/>
          </ac:spMkLst>
        </pc:spChg>
        <pc:spChg chg="mod">
          <ac:chgData name="Ellie Small" userId="2e7173aac0d4d449" providerId="LiveId" clId="{4FF1D789-3718-4D88-BC36-D050058A661F}" dt="2020-09-04T02:56:36.662" v="8402" actId="20577"/>
          <ac:spMkLst>
            <pc:docMk/>
            <pc:sldMk cId="3165814184" sldId="260"/>
            <ac:spMk id="3" creationId="{55001A84-3A36-4927-A44F-2BB39E2B1C33}"/>
          </ac:spMkLst>
        </pc:spChg>
        <pc:spChg chg="del">
          <ac:chgData name="Ellie Small" userId="2e7173aac0d4d449" providerId="LiveId" clId="{4FF1D789-3718-4D88-BC36-D050058A661F}" dt="2020-08-31T00:09:23.044" v="80" actId="478"/>
          <ac:spMkLst>
            <pc:docMk/>
            <pc:sldMk cId="3165814184" sldId="260"/>
            <ac:spMk id="7" creationId="{7B22A4EF-1B53-438C-B5DD-CB220E4EA33A}"/>
          </ac:spMkLst>
        </pc:spChg>
        <pc:picChg chg="del">
          <ac:chgData name="Ellie Small" userId="2e7173aac0d4d449" providerId="LiveId" clId="{4FF1D789-3718-4D88-BC36-D050058A661F}" dt="2020-08-31T00:09:18.965" v="79" actId="478"/>
          <ac:picMkLst>
            <pc:docMk/>
            <pc:sldMk cId="3165814184" sldId="260"/>
            <ac:picMk id="6" creationId="{B3016367-C5BF-441E-9684-2AAF9C6F82BA}"/>
          </ac:picMkLst>
        </pc:picChg>
      </pc:sldChg>
      <pc:sldChg chg="del">
        <pc:chgData name="Ellie Small" userId="2e7173aac0d4d449" providerId="LiveId" clId="{4FF1D789-3718-4D88-BC36-D050058A661F}" dt="2020-08-31T05:19:38.822" v="1105" actId="47"/>
        <pc:sldMkLst>
          <pc:docMk/>
          <pc:sldMk cId="3126147523" sldId="266"/>
        </pc:sldMkLst>
      </pc:sldChg>
      <pc:sldChg chg="modSp mod modAnim">
        <pc:chgData name="Ellie Small" userId="2e7173aac0d4d449" providerId="LiveId" clId="{4FF1D789-3718-4D88-BC36-D050058A661F}" dt="2020-09-02T07:57:29.725" v="8303" actId="20577"/>
        <pc:sldMkLst>
          <pc:docMk/>
          <pc:sldMk cId="2842397445" sldId="267"/>
        </pc:sldMkLst>
        <pc:spChg chg="mod">
          <ac:chgData name="Ellie Small" userId="2e7173aac0d4d449" providerId="LiveId" clId="{4FF1D789-3718-4D88-BC36-D050058A661F}" dt="2020-09-02T07:57:29.725" v="8303" actId="20577"/>
          <ac:spMkLst>
            <pc:docMk/>
            <pc:sldMk cId="2842397445" sldId="267"/>
            <ac:spMk id="7" creationId="{72F861AD-D2B0-4ECF-9774-06237EC7BB74}"/>
          </ac:spMkLst>
        </pc:spChg>
      </pc:sldChg>
      <pc:sldChg chg="modSp mod modAnim">
        <pc:chgData name="Ellie Small" userId="2e7173aac0d4d449" providerId="LiveId" clId="{4FF1D789-3718-4D88-BC36-D050058A661F}" dt="2020-09-02T07:50:15.496" v="8211"/>
        <pc:sldMkLst>
          <pc:docMk/>
          <pc:sldMk cId="2108461966" sldId="271"/>
        </pc:sldMkLst>
        <pc:spChg chg="mod">
          <ac:chgData name="Ellie Small" userId="2e7173aac0d4d449" providerId="LiveId" clId="{4FF1D789-3718-4D88-BC36-D050058A661F}" dt="2020-08-30T23:57:40.435" v="42" actId="1076"/>
          <ac:spMkLst>
            <pc:docMk/>
            <pc:sldMk cId="2108461966" sldId="271"/>
            <ac:spMk id="5" creationId="{00000000-0000-0000-0000-000000000000}"/>
          </ac:spMkLst>
        </pc:spChg>
        <pc:spChg chg="mod">
          <ac:chgData name="Ellie Small" userId="2e7173aac0d4d449" providerId="LiveId" clId="{4FF1D789-3718-4D88-BC36-D050058A661F}" dt="2020-09-01T00:28:28.189" v="1585" actId="6549"/>
          <ac:spMkLst>
            <pc:docMk/>
            <pc:sldMk cId="2108461966" sldId="271"/>
            <ac:spMk id="7" creationId="{72F861AD-D2B0-4ECF-9774-06237EC7BB74}"/>
          </ac:spMkLst>
        </pc:spChg>
      </pc:sldChg>
      <pc:sldChg chg="del">
        <pc:chgData name="Ellie Small" userId="2e7173aac0d4d449" providerId="LiveId" clId="{4FF1D789-3718-4D88-BC36-D050058A661F}" dt="2020-08-31T05:19:38.822" v="1105" actId="47"/>
        <pc:sldMkLst>
          <pc:docMk/>
          <pc:sldMk cId="3408154909" sldId="295"/>
        </pc:sldMkLst>
      </pc:sldChg>
      <pc:sldChg chg="del">
        <pc:chgData name="Ellie Small" userId="2e7173aac0d4d449" providerId="LiveId" clId="{4FF1D789-3718-4D88-BC36-D050058A661F}" dt="2020-08-31T05:19:38.822" v="1105" actId="47"/>
        <pc:sldMkLst>
          <pc:docMk/>
          <pc:sldMk cId="3948285843" sldId="296"/>
        </pc:sldMkLst>
      </pc:sldChg>
      <pc:sldChg chg="del">
        <pc:chgData name="Ellie Small" userId="2e7173aac0d4d449" providerId="LiveId" clId="{4FF1D789-3718-4D88-BC36-D050058A661F}" dt="2020-08-31T05:19:38.822" v="1105" actId="47"/>
        <pc:sldMkLst>
          <pc:docMk/>
          <pc:sldMk cId="2875482095" sldId="297"/>
        </pc:sldMkLst>
      </pc:sldChg>
      <pc:sldChg chg="del">
        <pc:chgData name="Ellie Small" userId="2e7173aac0d4d449" providerId="LiveId" clId="{4FF1D789-3718-4D88-BC36-D050058A661F}" dt="2020-08-31T05:19:38.822" v="1105" actId="47"/>
        <pc:sldMkLst>
          <pc:docMk/>
          <pc:sldMk cId="1599469531" sldId="298"/>
        </pc:sldMkLst>
      </pc:sldChg>
      <pc:sldChg chg="modSp mod modAnim">
        <pc:chgData name="Ellie Small" userId="2e7173aac0d4d449" providerId="LiveId" clId="{4FF1D789-3718-4D88-BC36-D050058A661F}" dt="2020-09-02T06:56:21.715" v="8140" actId="2711"/>
        <pc:sldMkLst>
          <pc:docMk/>
          <pc:sldMk cId="4210519305" sldId="299"/>
        </pc:sldMkLst>
        <pc:spChg chg="mod">
          <ac:chgData name="Ellie Small" userId="2e7173aac0d4d449" providerId="LiveId" clId="{4FF1D789-3718-4D88-BC36-D050058A661F}" dt="2020-09-02T06:56:21.715" v="8140" actId="2711"/>
          <ac:spMkLst>
            <pc:docMk/>
            <pc:sldMk cId="4210519305" sldId="299"/>
            <ac:spMk id="3" creationId="{55001A84-3A36-4927-A44F-2BB39E2B1C33}"/>
          </ac:spMkLst>
        </pc:spChg>
      </pc:sldChg>
      <pc:sldChg chg="modSp add mod modAnim">
        <pc:chgData name="Ellie Small" userId="2e7173aac0d4d449" providerId="LiveId" clId="{4FF1D789-3718-4D88-BC36-D050058A661F}" dt="2020-09-04T02:57:32.445" v="8403" actId="6549"/>
        <pc:sldMkLst>
          <pc:docMk/>
          <pc:sldMk cId="875719595" sldId="300"/>
        </pc:sldMkLst>
        <pc:spChg chg="mod">
          <ac:chgData name="Ellie Small" userId="2e7173aac0d4d449" providerId="LiveId" clId="{4FF1D789-3718-4D88-BC36-D050058A661F}" dt="2020-09-02T02:25:39.682" v="2127" actId="20577"/>
          <ac:spMkLst>
            <pc:docMk/>
            <pc:sldMk cId="875719595" sldId="300"/>
            <ac:spMk id="2" creationId="{DA0CD55F-603C-4D2A-BE44-42317491026A}"/>
          </ac:spMkLst>
        </pc:spChg>
        <pc:spChg chg="mod">
          <ac:chgData name="Ellie Small" userId="2e7173aac0d4d449" providerId="LiveId" clId="{4FF1D789-3718-4D88-BC36-D050058A661F}" dt="2020-09-04T02:57:32.445" v="8403" actId="6549"/>
          <ac:spMkLst>
            <pc:docMk/>
            <pc:sldMk cId="875719595" sldId="300"/>
            <ac:spMk id="3" creationId="{55001A84-3A36-4927-A44F-2BB39E2B1C33}"/>
          </ac:spMkLst>
        </pc:spChg>
      </pc:sldChg>
      <pc:sldChg chg="del">
        <pc:chgData name="Ellie Small" userId="2e7173aac0d4d449" providerId="LiveId" clId="{4FF1D789-3718-4D88-BC36-D050058A661F}" dt="2020-08-31T05:19:38.822" v="1105" actId="47"/>
        <pc:sldMkLst>
          <pc:docMk/>
          <pc:sldMk cId="1002132794" sldId="300"/>
        </pc:sldMkLst>
      </pc:sldChg>
      <pc:sldChg chg="del">
        <pc:chgData name="Ellie Small" userId="2e7173aac0d4d449" providerId="LiveId" clId="{4FF1D789-3718-4D88-BC36-D050058A661F}" dt="2020-08-31T05:19:38.822" v="1105" actId="47"/>
        <pc:sldMkLst>
          <pc:docMk/>
          <pc:sldMk cId="2597470593" sldId="302"/>
        </pc:sldMkLst>
      </pc:sldChg>
      <pc:sldChg chg="del">
        <pc:chgData name="Ellie Small" userId="2e7173aac0d4d449" providerId="LiveId" clId="{4FF1D789-3718-4D88-BC36-D050058A661F}" dt="2020-08-31T05:19:38.822" v="1105" actId="47"/>
        <pc:sldMkLst>
          <pc:docMk/>
          <pc:sldMk cId="3238516842" sldId="303"/>
        </pc:sldMkLst>
      </pc:sldChg>
      <pc:sldChg chg="del">
        <pc:chgData name="Ellie Small" userId="2e7173aac0d4d449" providerId="LiveId" clId="{4FF1D789-3718-4D88-BC36-D050058A661F}" dt="2020-08-31T05:19:38.822" v="1105" actId="47"/>
        <pc:sldMkLst>
          <pc:docMk/>
          <pc:sldMk cId="3980546774" sldId="305"/>
        </pc:sldMkLst>
      </pc:sldChg>
      <pc:sldChg chg="del">
        <pc:chgData name="Ellie Small" userId="2e7173aac0d4d449" providerId="LiveId" clId="{4FF1D789-3718-4D88-BC36-D050058A661F}" dt="2020-08-31T05:19:38.822" v="1105" actId="47"/>
        <pc:sldMkLst>
          <pc:docMk/>
          <pc:sldMk cId="3696508272" sldId="306"/>
        </pc:sldMkLst>
      </pc:sldChg>
      <pc:sldChg chg="del">
        <pc:chgData name="Ellie Small" userId="2e7173aac0d4d449" providerId="LiveId" clId="{4FF1D789-3718-4D88-BC36-D050058A661F}" dt="2020-08-31T05:19:38.822" v="1105" actId="47"/>
        <pc:sldMkLst>
          <pc:docMk/>
          <pc:sldMk cId="2561356947" sldId="307"/>
        </pc:sldMkLst>
      </pc:sldChg>
      <pc:sldChg chg="del modAnim">
        <pc:chgData name="Ellie Small" userId="2e7173aac0d4d449" providerId="LiveId" clId="{4FF1D789-3718-4D88-BC36-D050058A661F}" dt="2020-09-02T07:50:25.285" v="8212"/>
        <pc:sldMkLst>
          <pc:docMk/>
          <pc:sldMk cId="1160939070" sldId="308"/>
        </pc:sldMkLst>
      </pc:sldChg>
      <pc:sldChg chg="modSp del mod">
        <pc:chgData name="Ellie Small" userId="2e7173aac0d4d449" providerId="LiveId" clId="{4FF1D789-3718-4D88-BC36-D050058A661F}" dt="2020-09-03T21:50:54.241" v="8392" actId="1036"/>
        <pc:sldMkLst>
          <pc:docMk/>
          <pc:sldMk cId="4247674657" sldId="310"/>
        </pc:sldMkLst>
        <pc:spChg chg="mod">
          <ac:chgData name="Ellie Small" userId="2e7173aac0d4d449" providerId="LiveId" clId="{4FF1D789-3718-4D88-BC36-D050058A661F}" dt="2020-09-03T21:50:49.633" v="8388" actId="27636"/>
          <ac:spMkLst>
            <pc:docMk/>
            <pc:sldMk cId="4247674657" sldId="310"/>
            <ac:spMk id="3" creationId="{55001A84-3A36-4927-A44F-2BB39E2B1C33}"/>
          </ac:spMkLst>
        </pc:spChg>
        <pc:picChg chg="mod">
          <ac:chgData name="Ellie Small" userId="2e7173aac0d4d449" providerId="LiveId" clId="{4FF1D789-3718-4D88-BC36-D050058A661F}" dt="2020-09-03T21:50:54.241" v="8392" actId="1036"/>
          <ac:picMkLst>
            <pc:docMk/>
            <pc:sldMk cId="4247674657" sldId="310"/>
            <ac:picMk id="7" creationId="{BD60C1C8-5048-402D-B6A4-FD22B106BF65}"/>
          </ac:picMkLst>
        </pc:picChg>
      </pc:sldChg>
      <pc:sldChg chg="del">
        <pc:chgData name="Ellie Small" userId="2e7173aac0d4d449" providerId="LiveId" clId="{4FF1D789-3718-4D88-BC36-D050058A661F}" dt="2020-08-31T05:19:38.822" v="1105" actId="47"/>
        <pc:sldMkLst>
          <pc:docMk/>
          <pc:sldMk cId="1781192524" sldId="311"/>
        </pc:sldMkLst>
      </pc:sldChg>
      <pc:sldChg chg="modSp del mod">
        <pc:chgData name="Ellie Small" userId="2e7173aac0d4d449" providerId="LiveId" clId="{4FF1D789-3718-4D88-BC36-D050058A661F}" dt="2020-09-03T23:28:45.652" v="8399" actId="20577"/>
        <pc:sldMkLst>
          <pc:docMk/>
          <pc:sldMk cId="3865258144" sldId="312"/>
        </pc:sldMkLst>
        <pc:spChg chg="mod">
          <ac:chgData name="Ellie Small" userId="2e7173aac0d4d449" providerId="LiveId" clId="{4FF1D789-3718-4D88-BC36-D050058A661F}" dt="2020-09-03T23:28:45.652" v="8399" actId="20577"/>
          <ac:spMkLst>
            <pc:docMk/>
            <pc:sldMk cId="3865258144" sldId="312"/>
            <ac:spMk id="3" creationId="{55001A84-3A36-4927-A44F-2BB39E2B1C33}"/>
          </ac:spMkLst>
        </pc:spChg>
      </pc:sldChg>
      <pc:sldChg chg="modSp add mod ord modAnim">
        <pc:chgData name="Ellie Small" userId="2e7173aac0d4d449" providerId="LiveId" clId="{4FF1D789-3718-4D88-BC36-D050058A661F}" dt="2020-09-02T07:53:23.849" v="8253"/>
        <pc:sldMkLst>
          <pc:docMk/>
          <pc:sldMk cId="2154390586" sldId="313"/>
        </pc:sldMkLst>
        <pc:spChg chg="mod">
          <ac:chgData name="Ellie Small" userId="2e7173aac0d4d449" providerId="LiveId" clId="{4FF1D789-3718-4D88-BC36-D050058A661F}" dt="2020-09-02T03:41:39.952" v="3857" actId="20577"/>
          <ac:spMkLst>
            <pc:docMk/>
            <pc:sldMk cId="2154390586" sldId="313"/>
            <ac:spMk id="2" creationId="{DA0CD55F-603C-4D2A-BE44-42317491026A}"/>
          </ac:spMkLst>
        </pc:spChg>
        <pc:spChg chg="mod">
          <ac:chgData name="Ellie Small" userId="2e7173aac0d4d449" providerId="LiveId" clId="{4FF1D789-3718-4D88-BC36-D050058A661F}" dt="2020-09-02T07:53:05.141" v="8248" actId="27636"/>
          <ac:spMkLst>
            <pc:docMk/>
            <pc:sldMk cId="2154390586" sldId="313"/>
            <ac:spMk id="3" creationId="{55001A84-3A36-4927-A44F-2BB39E2B1C33}"/>
          </ac:spMkLst>
        </pc:spChg>
      </pc:sldChg>
      <pc:sldChg chg="modSp add mod modAnim">
        <pc:chgData name="Ellie Small" userId="2e7173aac0d4d449" providerId="LiveId" clId="{4FF1D789-3718-4D88-BC36-D050058A661F}" dt="2020-09-04T03:06:48.360" v="8475" actId="20577"/>
        <pc:sldMkLst>
          <pc:docMk/>
          <pc:sldMk cId="3735731069" sldId="314"/>
        </pc:sldMkLst>
        <pc:spChg chg="mod">
          <ac:chgData name="Ellie Small" userId="2e7173aac0d4d449" providerId="LiveId" clId="{4FF1D789-3718-4D88-BC36-D050058A661F}" dt="2020-09-04T03:06:48.360" v="8475" actId="20577"/>
          <ac:spMkLst>
            <pc:docMk/>
            <pc:sldMk cId="3735731069" sldId="314"/>
            <ac:spMk id="3" creationId="{55001A84-3A36-4927-A44F-2BB39E2B1C33}"/>
          </ac:spMkLst>
        </pc:spChg>
      </pc:sldChg>
      <pc:sldChg chg="addSp delSp modSp add mod ord modAnim">
        <pc:chgData name="Ellie Small" userId="2e7173aac0d4d449" providerId="LiveId" clId="{4FF1D789-3718-4D88-BC36-D050058A661F}" dt="2020-09-02T07:54:49.306" v="8277"/>
        <pc:sldMkLst>
          <pc:docMk/>
          <pc:sldMk cId="3252603223" sldId="315"/>
        </pc:sldMkLst>
        <pc:spChg chg="mod">
          <ac:chgData name="Ellie Small" userId="2e7173aac0d4d449" providerId="LiveId" clId="{4FF1D789-3718-4D88-BC36-D050058A661F}" dt="2020-09-02T04:36:39.484" v="4835" actId="20577"/>
          <ac:spMkLst>
            <pc:docMk/>
            <pc:sldMk cId="3252603223" sldId="315"/>
            <ac:spMk id="2" creationId="{DA0CD55F-603C-4D2A-BE44-42317491026A}"/>
          </ac:spMkLst>
        </pc:spChg>
        <pc:spChg chg="mod">
          <ac:chgData name="Ellie Small" userId="2e7173aac0d4d449" providerId="LiveId" clId="{4FF1D789-3718-4D88-BC36-D050058A661F}" dt="2020-09-02T06:41:01.584" v="7794" actId="27636"/>
          <ac:spMkLst>
            <pc:docMk/>
            <pc:sldMk cId="3252603223" sldId="315"/>
            <ac:spMk id="3" creationId="{55001A84-3A36-4927-A44F-2BB39E2B1C33}"/>
          </ac:spMkLst>
        </pc:spChg>
        <pc:spChg chg="add del">
          <ac:chgData name="Ellie Small" userId="2e7173aac0d4d449" providerId="LiveId" clId="{4FF1D789-3718-4D88-BC36-D050058A661F}" dt="2020-09-02T05:11:06.011" v="5424"/>
          <ac:spMkLst>
            <pc:docMk/>
            <pc:sldMk cId="3252603223" sldId="315"/>
            <ac:spMk id="5" creationId="{3BF72E9D-9D46-4B5E-BEB3-E9EF8465296A}"/>
          </ac:spMkLst>
        </pc:spChg>
        <pc:spChg chg="add mod">
          <ac:chgData name="Ellie Small" userId="2e7173aac0d4d449" providerId="LiveId" clId="{4FF1D789-3718-4D88-BC36-D050058A661F}" dt="2020-09-02T06:00:43.610" v="6137" actId="1035"/>
          <ac:spMkLst>
            <pc:docMk/>
            <pc:sldMk cId="3252603223" sldId="315"/>
            <ac:spMk id="7" creationId="{4325A430-DE20-4E55-BE4F-589746486ADE}"/>
          </ac:spMkLst>
        </pc:spChg>
      </pc:sldChg>
      <pc:sldChg chg="modSp add mod modAnim">
        <pc:chgData name="Ellie Small" userId="2e7173aac0d4d449" providerId="LiveId" clId="{4FF1D789-3718-4D88-BC36-D050058A661F}" dt="2020-09-04T03:57:25.577" v="8485" actId="27636"/>
        <pc:sldMkLst>
          <pc:docMk/>
          <pc:sldMk cId="953920743" sldId="316"/>
        </pc:sldMkLst>
        <pc:spChg chg="mod">
          <ac:chgData name="Ellie Small" userId="2e7173aac0d4d449" providerId="LiveId" clId="{4FF1D789-3718-4D88-BC36-D050058A661F}" dt="2020-09-02T06:20:05.244" v="7060" actId="1076"/>
          <ac:spMkLst>
            <pc:docMk/>
            <pc:sldMk cId="953920743" sldId="316"/>
            <ac:spMk id="2" creationId="{DA0CD55F-603C-4D2A-BE44-42317491026A}"/>
          </ac:spMkLst>
        </pc:spChg>
        <pc:spChg chg="mod">
          <ac:chgData name="Ellie Small" userId="2e7173aac0d4d449" providerId="LiveId" clId="{4FF1D789-3718-4D88-BC36-D050058A661F}" dt="2020-09-04T03:57:25.577" v="8485" actId="27636"/>
          <ac:spMkLst>
            <pc:docMk/>
            <pc:sldMk cId="953920743" sldId="316"/>
            <ac:spMk id="3" creationId="{55001A84-3A36-4927-A44F-2BB39E2B1C33}"/>
          </ac:spMkLst>
        </pc:spChg>
      </pc:sldChg>
      <pc:sldChg chg="modSp add mod modAnim">
        <pc:chgData name="Ellie Small" userId="2e7173aac0d4d449" providerId="LiveId" clId="{4FF1D789-3718-4D88-BC36-D050058A661F}" dt="2020-09-04T04:40:42.043" v="8499" actId="27636"/>
        <pc:sldMkLst>
          <pc:docMk/>
          <pc:sldMk cId="3488612285" sldId="317"/>
        </pc:sldMkLst>
        <pc:spChg chg="mod">
          <ac:chgData name="Ellie Small" userId="2e7173aac0d4d449" providerId="LiveId" clId="{4FF1D789-3718-4D88-BC36-D050058A661F}" dt="2020-09-02T06:23:48.159" v="7079" actId="20577"/>
          <ac:spMkLst>
            <pc:docMk/>
            <pc:sldMk cId="3488612285" sldId="317"/>
            <ac:spMk id="2" creationId="{DA0CD55F-603C-4D2A-BE44-42317491026A}"/>
          </ac:spMkLst>
        </pc:spChg>
        <pc:spChg chg="mod">
          <ac:chgData name="Ellie Small" userId="2e7173aac0d4d449" providerId="LiveId" clId="{4FF1D789-3718-4D88-BC36-D050058A661F}" dt="2020-09-04T04:40:42.043" v="8499" actId="27636"/>
          <ac:spMkLst>
            <pc:docMk/>
            <pc:sldMk cId="3488612285" sldId="317"/>
            <ac:spMk id="3" creationId="{55001A84-3A36-4927-A44F-2BB39E2B1C33}"/>
          </ac:spMkLst>
        </pc:spChg>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C3882D8E-F4B1-4C00-8AC3-BA1C6B6236CD}"/>
    <pc:docChg chg="undo redo custSel addSld delSld modSld sldOrd">
      <pc:chgData name="Ellie Small" userId="2e7173aac0d4d449" providerId="LiveId" clId="{C3882D8E-F4B1-4C00-8AC3-BA1C6B6236CD}" dt="2020-11-16T19:16:59.781" v="12098" actId="20577"/>
      <pc:docMkLst>
        <pc:docMk/>
      </pc:docMkLst>
      <pc:sldChg chg="modSp mod">
        <pc:chgData name="Ellie Small" userId="2e7173aac0d4d449" providerId="LiveId" clId="{C3882D8E-F4B1-4C00-8AC3-BA1C6B6236CD}" dt="2020-11-08T10:52:58.682" v="13" actId="20577"/>
        <pc:sldMkLst>
          <pc:docMk/>
          <pc:sldMk cId="4269857569" sldId="256"/>
        </pc:sldMkLst>
        <pc:spChg chg="mod">
          <ac:chgData name="Ellie Small" userId="2e7173aac0d4d449" providerId="LiveId" clId="{C3882D8E-F4B1-4C00-8AC3-BA1C6B6236CD}" dt="2020-11-08T10:52:58.682" v="13" actId="20577"/>
          <ac:spMkLst>
            <pc:docMk/>
            <pc:sldMk cId="4269857569" sldId="256"/>
            <ac:spMk id="2" creationId="{00000000-0000-0000-0000-000000000000}"/>
          </ac:spMkLst>
        </pc:spChg>
      </pc:sldChg>
      <pc:sldChg chg="del">
        <pc:chgData name="Ellie Small" userId="2e7173aac0d4d449" providerId="LiveId" clId="{C3882D8E-F4B1-4C00-8AC3-BA1C6B6236CD}" dt="2020-11-08T10:53:29.709" v="19" actId="47"/>
        <pc:sldMkLst>
          <pc:docMk/>
          <pc:sldMk cId="3165814184" sldId="260"/>
        </pc:sldMkLst>
      </pc:sldChg>
      <pc:sldChg chg="modSp mod modAnim">
        <pc:chgData name="Ellie Small" userId="2e7173aac0d4d449" providerId="LiveId" clId="{C3882D8E-F4B1-4C00-8AC3-BA1C6B6236CD}" dt="2020-11-10T18:30:39.789" v="7047" actId="20577"/>
        <pc:sldMkLst>
          <pc:docMk/>
          <pc:sldMk cId="2842397445" sldId="267"/>
        </pc:sldMkLst>
        <pc:spChg chg="mod">
          <ac:chgData name="Ellie Small" userId="2e7173aac0d4d449" providerId="LiveId" clId="{C3882D8E-F4B1-4C00-8AC3-BA1C6B6236CD}" dt="2020-11-10T18:30:39.789" v="7047" actId="20577"/>
          <ac:spMkLst>
            <pc:docMk/>
            <pc:sldMk cId="2842397445" sldId="267"/>
            <ac:spMk id="7" creationId="{72F861AD-D2B0-4ECF-9774-06237EC7BB74}"/>
          </ac:spMkLst>
        </pc:spChg>
      </pc:sldChg>
      <pc:sldChg chg="modSp mod modAnim">
        <pc:chgData name="Ellie Small" userId="2e7173aac0d4d449" providerId="LiveId" clId="{C3882D8E-F4B1-4C00-8AC3-BA1C6B6236CD}" dt="2020-11-16T19:16:59.781" v="12098" actId="20577"/>
        <pc:sldMkLst>
          <pc:docMk/>
          <pc:sldMk cId="4210519305" sldId="299"/>
        </pc:sldMkLst>
        <pc:spChg chg="mod">
          <ac:chgData name="Ellie Small" userId="2e7173aac0d4d449" providerId="LiveId" clId="{C3882D8E-F4B1-4C00-8AC3-BA1C6B6236CD}" dt="2020-11-16T19:16:59.781" v="12098" actId="20577"/>
          <ac:spMkLst>
            <pc:docMk/>
            <pc:sldMk cId="4210519305" sldId="299"/>
            <ac:spMk id="3" creationId="{55001A84-3A36-4927-A44F-2BB39E2B1C33}"/>
          </ac:spMkLst>
        </pc:spChg>
      </pc:sldChg>
      <pc:sldChg chg="modSp mod modAnim">
        <pc:chgData name="Ellie Small" userId="2e7173aac0d4d449" providerId="LiveId" clId="{C3882D8E-F4B1-4C00-8AC3-BA1C6B6236CD}" dt="2020-11-10T18:31:07.428" v="7048"/>
        <pc:sldMkLst>
          <pc:docMk/>
          <pc:sldMk cId="0" sldId="310"/>
        </pc:sldMkLst>
        <pc:spChg chg="mod">
          <ac:chgData name="Ellie Small" userId="2e7173aac0d4d449" providerId="LiveId" clId="{C3882D8E-F4B1-4C00-8AC3-BA1C6B6236CD}" dt="2020-11-08T11:08:08.175" v="21" actId="27636"/>
          <ac:spMkLst>
            <pc:docMk/>
            <pc:sldMk cId="0" sldId="310"/>
            <ac:spMk id="7" creationId="{72F861AD-D2B0-4ECF-9774-06237EC7BB74}"/>
          </ac:spMkLst>
        </pc:spChg>
      </pc:sldChg>
      <pc:sldChg chg="del">
        <pc:chgData name="Ellie Small" userId="2e7173aac0d4d449" providerId="LiveId" clId="{C3882D8E-F4B1-4C00-8AC3-BA1C6B6236CD}" dt="2020-11-08T10:53:29.709" v="19" actId="47"/>
        <pc:sldMkLst>
          <pc:docMk/>
          <pc:sldMk cId="3031586949" sldId="311"/>
        </pc:sldMkLst>
      </pc:sldChg>
      <pc:sldChg chg="del">
        <pc:chgData name="Ellie Small" userId="2e7173aac0d4d449" providerId="LiveId" clId="{C3882D8E-F4B1-4C00-8AC3-BA1C6B6236CD}" dt="2020-11-08T10:53:29.709" v="19" actId="47"/>
        <pc:sldMkLst>
          <pc:docMk/>
          <pc:sldMk cId="3060418883" sldId="312"/>
        </pc:sldMkLst>
      </pc:sldChg>
      <pc:sldChg chg="del">
        <pc:chgData name="Ellie Small" userId="2e7173aac0d4d449" providerId="LiveId" clId="{C3882D8E-F4B1-4C00-8AC3-BA1C6B6236CD}" dt="2020-11-08T10:53:29.709" v="19" actId="47"/>
        <pc:sldMkLst>
          <pc:docMk/>
          <pc:sldMk cId="516632247" sldId="313"/>
        </pc:sldMkLst>
      </pc:sldChg>
      <pc:sldChg chg="modSp mod">
        <pc:chgData name="Ellie Small" userId="2e7173aac0d4d449" providerId="LiveId" clId="{C3882D8E-F4B1-4C00-8AC3-BA1C6B6236CD}" dt="2020-11-16T17:49:44.193" v="11974" actId="20577"/>
        <pc:sldMkLst>
          <pc:docMk/>
          <pc:sldMk cId="3011537565" sldId="314"/>
        </pc:sldMkLst>
        <pc:spChg chg="mod">
          <ac:chgData name="Ellie Small" userId="2e7173aac0d4d449" providerId="LiveId" clId="{C3882D8E-F4B1-4C00-8AC3-BA1C6B6236CD}" dt="2020-11-11T18:59:04.585" v="11969" actId="1076"/>
          <ac:spMkLst>
            <pc:docMk/>
            <pc:sldMk cId="3011537565" sldId="314"/>
            <ac:spMk id="2" creationId="{DA0CD55F-603C-4D2A-BE44-42317491026A}"/>
          </ac:spMkLst>
        </pc:spChg>
        <pc:spChg chg="mod">
          <ac:chgData name="Ellie Small" userId="2e7173aac0d4d449" providerId="LiveId" clId="{C3882D8E-F4B1-4C00-8AC3-BA1C6B6236CD}" dt="2020-11-16T17:49:44.193" v="11974" actId="20577"/>
          <ac:spMkLst>
            <pc:docMk/>
            <pc:sldMk cId="3011537565" sldId="314"/>
            <ac:spMk id="3" creationId="{55001A84-3A36-4927-A44F-2BB39E2B1C33}"/>
          </ac:spMkLst>
        </pc:spChg>
      </pc:sldChg>
      <pc:sldChg chg="modSp mod modAnim">
        <pc:chgData name="Ellie Small" userId="2e7173aac0d4d449" providerId="LiveId" clId="{C3882D8E-F4B1-4C00-8AC3-BA1C6B6236CD}" dt="2020-11-10T08:31:07.207" v="4785" actId="14100"/>
        <pc:sldMkLst>
          <pc:docMk/>
          <pc:sldMk cId="775822701" sldId="315"/>
        </pc:sldMkLst>
        <pc:spChg chg="mod">
          <ac:chgData name="Ellie Small" userId="2e7173aac0d4d449" providerId="LiveId" clId="{C3882D8E-F4B1-4C00-8AC3-BA1C6B6236CD}" dt="2020-11-10T08:31:03.882" v="4784" actId="1076"/>
          <ac:spMkLst>
            <pc:docMk/>
            <pc:sldMk cId="775822701" sldId="315"/>
            <ac:spMk id="2" creationId="{DA0CD55F-603C-4D2A-BE44-42317491026A}"/>
          </ac:spMkLst>
        </pc:spChg>
        <pc:spChg chg="mod">
          <ac:chgData name="Ellie Small" userId="2e7173aac0d4d449" providerId="LiveId" clId="{C3882D8E-F4B1-4C00-8AC3-BA1C6B6236CD}" dt="2020-11-10T08:31:07.207" v="4785" actId="14100"/>
          <ac:spMkLst>
            <pc:docMk/>
            <pc:sldMk cId="775822701" sldId="315"/>
            <ac:spMk id="3" creationId="{55001A84-3A36-4927-A44F-2BB39E2B1C33}"/>
          </ac:spMkLst>
        </pc:spChg>
      </pc:sldChg>
      <pc:sldChg chg="modSp mod modAnim">
        <pc:chgData name="Ellie Small" userId="2e7173aac0d4d449" providerId="LiveId" clId="{C3882D8E-F4B1-4C00-8AC3-BA1C6B6236CD}" dt="2020-11-16T17:55:08.917" v="11982" actId="20577"/>
        <pc:sldMkLst>
          <pc:docMk/>
          <pc:sldMk cId="2351279074" sldId="316"/>
        </pc:sldMkLst>
        <pc:spChg chg="mod">
          <ac:chgData name="Ellie Small" userId="2e7173aac0d4d449" providerId="LiveId" clId="{C3882D8E-F4B1-4C00-8AC3-BA1C6B6236CD}" dt="2020-11-11T03:34:34.291" v="7688" actId="1076"/>
          <ac:spMkLst>
            <pc:docMk/>
            <pc:sldMk cId="2351279074" sldId="316"/>
            <ac:spMk id="2" creationId="{DA0CD55F-603C-4D2A-BE44-42317491026A}"/>
          </ac:spMkLst>
        </pc:spChg>
        <pc:spChg chg="mod">
          <ac:chgData name="Ellie Small" userId="2e7173aac0d4d449" providerId="LiveId" clId="{C3882D8E-F4B1-4C00-8AC3-BA1C6B6236CD}" dt="2020-11-16T17:55:08.917" v="11982" actId="20577"/>
          <ac:spMkLst>
            <pc:docMk/>
            <pc:sldMk cId="2351279074" sldId="316"/>
            <ac:spMk id="3" creationId="{55001A84-3A36-4927-A44F-2BB39E2B1C33}"/>
          </ac:spMkLst>
        </pc:spChg>
      </pc:sldChg>
      <pc:sldChg chg="del">
        <pc:chgData name="Ellie Small" userId="2e7173aac0d4d449" providerId="LiveId" clId="{C3882D8E-F4B1-4C00-8AC3-BA1C6B6236CD}" dt="2020-11-08T10:53:29.709" v="19" actId="47"/>
        <pc:sldMkLst>
          <pc:docMk/>
          <pc:sldMk cId="2284183063" sldId="317"/>
        </pc:sldMkLst>
      </pc:sldChg>
      <pc:sldChg chg="addSp delSp modSp add mod modAnim">
        <pc:chgData name="Ellie Small" userId="2e7173aac0d4d449" providerId="LiveId" clId="{C3882D8E-F4B1-4C00-8AC3-BA1C6B6236CD}" dt="2020-11-10T18:31:36.440" v="7052"/>
        <pc:sldMkLst>
          <pc:docMk/>
          <pc:sldMk cId="2491371026" sldId="317"/>
        </pc:sldMkLst>
        <pc:spChg chg="mod">
          <ac:chgData name="Ellie Small" userId="2e7173aac0d4d449" providerId="LiveId" clId="{C3882D8E-F4B1-4C00-8AC3-BA1C6B6236CD}" dt="2020-11-10T08:18:47.926" v="4217" actId="14100"/>
          <ac:spMkLst>
            <pc:docMk/>
            <pc:sldMk cId="2491371026" sldId="317"/>
            <ac:spMk id="2" creationId="{DA0CD55F-603C-4D2A-BE44-42317491026A}"/>
          </ac:spMkLst>
        </pc:spChg>
        <pc:spChg chg="mod">
          <ac:chgData name="Ellie Small" userId="2e7173aac0d4d449" providerId="LiveId" clId="{C3882D8E-F4B1-4C00-8AC3-BA1C6B6236CD}" dt="2020-11-10T08:20:02.151" v="4220" actId="20577"/>
          <ac:spMkLst>
            <pc:docMk/>
            <pc:sldMk cId="2491371026" sldId="317"/>
            <ac:spMk id="3" creationId="{55001A84-3A36-4927-A44F-2BB39E2B1C33}"/>
          </ac:spMkLst>
        </pc:spChg>
        <pc:spChg chg="add mod">
          <ac:chgData name="Ellie Small" userId="2e7173aac0d4d449" providerId="LiveId" clId="{C3882D8E-F4B1-4C00-8AC3-BA1C6B6236CD}" dt="2020-11-10T08:20:51.513" v="4253" actId="20577"/>
          <ac:spMkLst>
            <pc:docMk/>
            <pc:sldMk cId="2491371026" sldId="317"/>
            <ac:spMk id="7" creationId="{D0E2090C-6C49-4383-BA00-A76BCD4AC6DC}"/>
          </ac:spMkLst>
        </pc:spChg>
        <pc:graphicFrameChg chg="add del mod modGraphic">
          <ac:chgData name="Ellie Small" userId="2e7173aac0d4d449" providerId="LiveId" clId="{C3882D8E-F4B1-4C00-8AC3-BA1C6B6236CD}" dt="2020-11-10T07:28:33.752" v="1072" actId="478"/>
          <ac:graphicFrameMkLst>
            <pc:docMk/>
            <pc:sldMk cId="2491371026" sldId="317"/>
            <ac:graphicFrameMk id="5" creationId="{0139C32E-6ADF-44AF-9F5D-FE65F2A535DE}"/>
          </ac:graphicFrameMkLst>
        </pc:graphicFrameChg>
        <pc:graphicFrameChg chg="add mod modGraphic">
          <ac:chgData name="Ellie Small" userId="2e7173aac0d4d449" providerId="LiveId" clId="{C3882D8E-F4B1-4C00-8AC3-BA1C6B6236CD}" dt="2020-11-10T08:18:32.617" v="4213" actId="1076"/>
          <ac:graphicFrameMkLst>
            <pc:docMk/>
            <pc:sldMk cId="2491371026" sldId="317"/>
            <ac:graphicFrameMk id="6" creationId="{6F67E5B4-CA81-42C0-9FDF-CA0BA874D852}"/>
          </ac:graphicFrameMkLst>
        </pc:graphicFrameChg>
      </pc:sldChg>
      <pc:sldChg chg="addSp delSp modSp add mod modAnim">
        <pc:chgData name="Ellie Small" userId="2e7173aac0d4d449" providerId="LiveId" clId="{C3882D8E-F4B1-4C00-8AC3-BA1C6B6236CD}" dt="2020-11-10T18:32:26.271" v="7064"/>
        <pc:sldMkLst>
          <pc:docMk/>
          <pc:sldMk cId="4085854596" sldId="318"/>
        </pc:sldMkLst>
        <pc:spChg chg="mod">
          <ac:chgData name="Ellie Small" userId="2e7173aac0d4d449" providerId="LiveId" clId="{C3882D8E-F4B1-4C00-8AC3-BA1C6B6236CD}" dt="2020-11-10T08:14:33.471" v="3999" actId="14100"/>
          <ac:spMkLst>
            <pc:docMk/>
            <pc:sldMk cId="4085854596" sldId="318"/>
            <ac:spMk id="2" creationId="{DA0CD55F-603C-4D2A-BE44-42317491026A}"/>
          </ac:spMkLst>
        </pc:spChg>
        <pc:spChg chg="mod">
          <ac:chgData name="Ellie Small" userId="2e7173aac0d4d449" providerId="LiveId" clId="{C3882D8E-F4B1-4C00-8AC3-BA1C6B6236CD}" dt="2020-11-10T08:21:12.755" v="4267" actId="20577"/>
          <ac:spMkLst>
            <pc:docMk/>
            <pc:sldMk cId="4085854596" sldId="318"/>
            <ac:spMk id="3" creationId="{55001A84-3A36-4927-A44F-2BB39E2B1C33}"/>
          </ac:spMkLst>
        </pc:spChg>
        <pc:spChg chg="mod">
          <ac:chgData name="Ellie Small" userId="2e7173aac0d4d449" providerId="LiveId" clId="{C3882D8E-F4B1-4C00-8AC3-BA1C6B6236CD}" dt="2020-11-10T08:14:25.669" v="3998" actId="14100"/>
          <ac:spMkLst>
            <pc:docMk/>
            <pc:sldMk cId="4085854596" sldId="318"/>
            <ac:spMk id="4" creationId="{2DD993BF-46A8-403E-AEA6-02C1B044F423}"/>
          </ac:spMkLst>
        </pc:spChg>
        <pc:spChg chg="mod">
          <ac:chgData name="Ellie Small" userId="2e7173aac0d4d449" providerId="LiveId" clId="{C3882D8E-F4B1-4C00-8AC3-BA1C6B6236CD}" dt="2020-11-10T08:16:50.088" v="4090" actId="20577"/>
          <ac:spMkLst>
            <pc:docMk/>
            <pc:sldMk cId="4085854596" sldId="318"/>
            <ac:spMk id="7" creationId="{D0E2090C-6C49-4383-BA00-A76BCD4AC6DC}"/>
          </ac:spMkLst>
        </pc:spChg>
        <pc:spChg chg="add mod">
          <ac:chgData name="Ellie Small" userId="2e7173aac0d4d449" providerId="LiveId" clId="{C3882D8E-F4B1-4C00-8AC3-BA1C6B6236CD}" dt="2020-11-10T18:32:08.561" v="7059" actId="1076"/>
          <ac:spMkLst>
            <pc:docMk/>
            <pc:sldMk cId="4085854596" sldId="318"/>
            <ac:spMk id="10" creationId="{5CEC6ED6-8E9C-4C5D-817B-FCA2D0A54212}"/>
          </ac:spMkLst>
        </pc:spChg>
        <pc:graphicFrameChg chg="add del">
          <ac:chgData name="Ellie Small" userId="2e7173aac0d4d449" providerId="LiveId" clId="{C3882D8E-F4B1-4C00-8AC3-BA1C6B6236CD}" dt="2020-11-10T07:47:00.990" v="1935"/>
          <ac:graphicFrameMkLst>
            <pc:docMk/>
            <pc:sldMk cId="4085854596" sldId="318"/>
            <ac:graphicFrameMk id="5" creationId="{6FB3A72C-F244-4909-8211-0A10A90FB15C}"/>
          </ac:graphicFrameMkLst>
        </pc:graphicFrameChg>
        <pc:graphicFrameChg chg="del modGraphic">
          <ac:chgData name="Ellie Small" userId="2e7173aac0d4d449" providerId="LiveId" clId="{C3882D8E-F4B1-4C00-8AC3-BA1C6B6236CD}" dt="2020-11-10T07:50:41.597" v="1995" actId="478"/>
          <ac:graphicFrameMkLst>
            <pc:docMk/>
            <pc:sldMk cId="4085854596" sldId="318"/>
            <ac:graphicFrameMk id="6" creationId="{6F67E5B4-CA81-42C0-9FDF-CA0BA874D852}"/>
          </ac:graphicFrameMkLst>
        </pc:graphicFrameChg>
        <pc:graphicFrameChg chg="add mod modGraphic">
          <ac:chgData name="Ellie Small" userId="2e7173aac0d4d449" providerId="LiveId" clId="{C3882D8E-F4B1-4C00-8AC3-BA1C6B6236CD}" dt="2020-11-10T08:21:48.601" v="4269" actId="13239"/>
          <ac:graphicFrameMkLst>
            <pc:docMk/>
            <pc:sldMk cId="4085854596" sldId="318"/>
            <ac:graphicFrameMk id="8" creationId="{C1D290CD-80B8-4553-86C9-1AC5120CCC01}"/>
          </ac:graphicFrameMkLst>
        </pc:graphicFrameChg>
      </pc:sldChg>
      <pc:sldChg chg="del">
        <pc:chgData name="Ellie Small" userId="2e7173aac0d4d449" providerId="LiveId" clId="{C3882D8E-F4B1-4C00-8AC3-BA1C6B6236CD}" dt="2020-11-08T10:53:29.709" v="19" actId="47"/>
        <pc:sldMkLst>
          <pc:docMk/>
          <pc:sldMk cId="4160496844" sldId="318"/>
        </pc:sldMkLst>
      </pc:sldChg>
      <pc:sldChg chg="addSp delSp modSp add mod modAnim">
        <pc:chgData name="Ellie Small" userId="2e7173aac0d4d449" providerId="LiveId" clId="{C3882D8E-F4B1-4C00-8AC3-BA1C6B6236CD}" dt="2020-11-11T03:28:16.791" v="7230" actId="20577"/>
        <pc:sldMkLst>
          <pc:docMk/>
          <pc:sldMk cId="2643341034" sldId="319"/>
        </pc:sldMkLst>
        <pc:spChg chg="mod">
          <ac:chgData name="Ellie Small" userId="2e7173aac0d4d449" providerId="LiveId" clId="{C3882D8E-F4B1-4C00-8AC3-BA1C6B6236CD}" dt="2020-11-10T16:42:00.995" v="5157" actId="20577"/>
          <ac:spMkLst>
            <pc:docMk/>
            <pc:sldMk cId="2643341034" sldId="319"/>
            <ac:spMk id="2" creationId="{DA0CD55F-603C-4D2A-BE44-42317491026A}"/>
          </ac:spMkLst>
        </pc:spChg>
        <pc:spChg chg="mod">
          <ac:chgData name="Ellie Small" userId="2e7173aac0d4d449" providerId="LiveId" clId="{C3882D8E-F4B1-4C00-8AC3-BA1C6B6236CD}" dt="2020-11-11T03:28:16.791" v="7230" actId="20577"/>
          <ac:spMkLst>
            <pc:docMk/>
            <pc:sldMk cId="2643341034" sldId="319"/>
            <ac:spMk id="3" creationId="{55001A84-3A36-4927-A44F-2BB39E2B1C33}"/>
          </ac:spMkLst>
        </pc:spChg>
        <pc:spChg chg="add mod">
          <ac:chgData name="Ellie Small" userId="2e7173aac0d4d449" providerId="LiveId" clId="{C3882D8E-F4B1-4C00-8AC3-BA1C6B6236CD}" dt="2020-11-10T18:19:16.476" v="6914" actId="1076"/>
          <ac:spMkLst>
            <pc:docMk/>
            <pc:sldMk cId="2643341034" sldId="319"/>
            <ac:spMk id="6" creationId="{AD0AF31E-4DCD-4F87-821B-641F12EE5A88}"/>
          </ac:spMkLst>
        </pc:spChg>
        <pc:spChg chg="add del">
          <ac:chgData name="Ellie Small" userId="2e7173aac0d4d449" providerId="LiveId" clId="{C3882D8E-F4B1-4C00-8AC3-BA1C6B6236CD}" dt="2020-11-10T17:53:30.984" v="6666"/>
          <ac:spMkLst>
            <pc:docMk/>
            <pc:sldMk cId="2643341034" sldId="319"/>
            <ac:spMk id="7" creationId="{CF2FB423-2D69-4C3E-ABB7-461242387FAE}"/>
          </ac:spMkLst>
        </pc:spChg>
        <pc:spChg chg="add del mod">
          <ac:chgData name="Ellie Small" userId="2e7173aac0d4d449" providerId="LiveId" clId="{C3882D8E-F4B1-4C00-8AC3-BA1C6B6236CD}" dt="2020-11-10T17:54:03.030" v="6672"/>
          <ac:spMkLst>
            <pc:docMk/>
            <pc:sldMk cId="2643341034" sldId="319"/>
            <ac:spMk id="8" creationId="{AA0F1E5E-D417-4B1C-BFB7-357048E408BD}"/>
          </ac:spMkLst>
        </pc:spChg>
        <pc:spChg chg="add del">
          <ac:chgData name="Ellie Small" userId="2e7173aac0d4d449" providerId="LiveId" clId="{C3882D8E-F4B1-4C00-8AC3-BA1C6B6236CD}" dt="2020-11-10T17:54:10.704" v="6674"/>
          <ac:spMkLst>
            <pc:docMk/>
            <pc:sldMk cId="2643341034" sldId="319"/>
            <ac:spMk id="9" creationId="{6372494B-24C5-4D4E-BA3D-1AD332C6D33C}"/>
          </ac:spMkLst>
        </pc:spChg>
        <pc:spChg chg="add del mod">
          <ac:chgData name="Ellie Small" userId="2e7173aac0d4d449" providerId="LiveId" clId="{C3882D8E-F4B1-4C00-8AC3-BA1C6B6236CD}" dt="2020-11-10T17:56:15.357" v="6677" actId="478"/>
          <ac:spMkLst>
            <pc:docMk/>
            <pc:sldMk cId="2643341034" sldId="319"/>
            <ac:spMk id="11" creationId="{8D5C0819-F008-4FED-BBAB-A9D66AFFD6A4}"/>
          </ac:spMkLst>
        </pc:spChg>
        <pc:spChg chg="add mod">
          <ac:chgData name="Ellie Small" userId="2e7173aac0d4d449" providerId="LiveId" clId="{C3882D8E-F4B1-4C00-8AC3-BA1C6B6236CD}" dt="2020-11-10T18:19:20.480" v="6915" actId="1076"/>
          <ac:spMkLst>
            <pc:docMk/>
            <pc:sldMk cId="2643341034" sldId="319"/>
            <ac:spMk id="13" creationId="{EB6B6590-2C91-4A6D-B973-9A240D5E69B6}"/>
          </ac:spMkLst>
        </pc:spChg>
      </pc:sldChg>
      <pc:sldChg chg="addSp delSp modSp add mod modAnim">
        <pc:chgData name="Ellie Small" userId="2e7173aac0d4d449" providerId="LiveId" clId="{C3882D8E-F4B1-4C00-8AC3-BA1C6B6236CD}" dt="2020-11-16T17:58:41.674" v="11983"/>
        <pc:sldMkLst>
          <pc:docMk/>
          <pc:sldMk cId="1131943157" sldId="320"/>
        </pc:sldMkLst>
        <pc:spChg chg="mod">
          <ac:chgData name="Ellie Small" userId="2e7173aac0d4d449" providerId="LiveId" clId="{C3882D8E-F4B1-4C00-8AC3-BA1C6B6236CD}" dt="2020-11-10T18:26:30.217" v="6992" actId="20577"/>
          <ac:spMkLst>
            <pc:docMk/>
            <pc:sldMk cId="1131943157" sldId="320"/>
            <ac:spMk id="2" creationId="{DA0CD55F-603C-4D2A-BE44-42317491026A}"/>
          </ac:spMkLst>
        </pc:spChg>
        <pc:spChg chg="mod ord">
          <ac:chgData name="Ellie Small" userId="2e7173aac0d4d449" providerId="LiveId" clId="{C3882D8E-F4B1-4C00-8AC3-BA1C6B6236CD}" dt="2020-11-10T21:28:56.300" v="7114" actId="255"/>
          <ac:spMkLst>
            <pc:docMk/>
            <pc:sldMk cId="1131943157" sldId="320"/>
            <ac:spMk id="3" creationId="{55001A84-3A36-4927-A44F-2BB39E2B1C33}"/>
          </ac:spMkLst>
        </pc:spChg>
        <pc:spChg chg="del">
          <ac:chgData name="Ellie Small" userId="2e7173aac0d4d449" providerId="LiveId" clId="{C3882D8E-F4B1-4C00-8AC3-BA1C6B6236CD}" dt="2020-11-10T18:11:36.467" v="6806" actId="478"/>
          <ac:spMkLst>
            <pc:docMk/>
            <pc:sldMk cId="1131943157" sldId="320"/>
            <ac:spMk id="6" creationId="{AD0AF31E-4DCD-4F87-821B-641F12EE5A88}"/>
          </ac:spMkLst>
        </pc:spChg>
        <pc:spChg chg="add mod ord">
          <ac:chgData name="Ellie Small" userId="2e7173aac0d4d449" providerId="LiveId" clId="{C3882D8E-F4B1-4C00-8AC3-BA1C6B6236CD}" dt="2020-11-10T21:29:17.162" v="7116" actId="1076"/>
          <ac:spMkLst>
            <pc:docMk/>
            <pc:sldMk cId="1131943157" sldId="320"/>
            <ac:spMk id="10" creationId="{1EDE3777-DC62-42A2-920E-4553742DEDDB}"/>
          </ac:spMkLst>
        </pc:spChg>
        <pc:spChg chg="del">
          <ac:chgData name="Ellie Small" userId="2e7173aac0d4d449" providerId="LiveId" clId="{C3882D8E-F4B1-4C00-8AC3-BA1C6B6236CD}" dt="2020-11-10T18:13:00.357" v="6809" actId="478"/>
          <ac:spMkLst>
            <pc:docMk/>
            <pc:sldMk cId="1131943157" sldId="320"/>
            <ac:spMk id="13" creationId="{EB6B6590-2C91-4A6D-B973-9A240D5E69B6}"/>
          </ac:spMkLst>
        </pc:spChg>
        <pc:picChg chg="add mod modCrop">
          <ac:chgData name="Ellie Small" userId="2e7173aac0d4d449" providerId="LiveId" clId="{C3882D8E-F4B1-4C00-8AC3-BA1C6B6236CD}" dt="2020-11-10T18:28:39.403" v="7015" actId="14100"/>
          <ac:picMkLst>
            <pc:docMk/>
            <pc:sldMk cId="1131943157" sldId="320"/>
            <ac:picMk id="5" creationId="{5F40A3B6-CBD4-4B5D-9F04-7762CA436182}"/>
          </ac:picMkLst>
        </pc:picChg>
        <pc:picChg chg="add mod modCrop">
          <ac:chgData name="Ellie Small" userId="2e7173aac0d4d449" providerId="LiveId" clId="{C3882D8E-F4B1-4C00-8AC3-BA1C6B6236CD}" dt="2020-11-10T18:28:44.554" v="7016" actId="14100"/>
          <ac:picMkLst>
            <pc:docMk/>
            <pc:sldMk cId="1131943157" sldId="320"/>
            <ac:picMk id="7" creationId="{8728299F-94E5-4C5A-BEC9-79052B1F379D}"/>
          </ac:picMkLst>
        </pc:picChg>
      </pc:sldChg>
      <pc:sldChg chg="modSp add mod ord modAnim">
        <pc:chgData name="Ellie Small" userId="2e7173aac0d4d449" providerId="LiveId" clId="{C3882D8E-F4B1-4C00-8AC3-BA1C6B6236CD}" dt="2020-11-16T19:15:03.085" v="12084" actId="14100"/>
        <pc:sldMkLst>
          <pc:docMk/>
          <pc:sldMk cId="1202095430" sldId="321"/>
        </pc:sldMkLst>
        <pc:spChg chg="mod">
          <ac:chgData name="Ellie Small" userId="2e7173aac0d4d449" providerId="LiveId" clId="{C3882D8E-F4B1-4C00-8AC3-BA1C6B6236CD}" dt="2020-11-11T05:18:05.854" v="10925" actId="1036"/>
          <ac:spMkLst>
            <pc:docMk/>
            <pc:sldMk cId="1202095430" sldId="321"/>
            <ac:spMk id="2" creationId="{DA0CD55F-603C-4D2A-BE44-42317491026A}"/>
          </ac:spMkLst>
        </pc:spChg>
        <pc:spChg chg="mod">
          <ac:chgData name="Ellie Small" userId="2e7173aac0d4d449" providerId="LiveId" clId="{C3882D8E-F4B1-4C00-8AC3-BA1C6B6236CD}" dt="2020-11-16T19:15:03.085" v="12084" actId="14100"/>
          <ac:spMkLst>
            <pc:docMk/>
            <pc:sldMk cId="1202095430" sldId="321"/>
            <ac:spMk id="3" creationId="{55001A84-3A36-4927-A44F-2BB39E2B1C33}"/>
          </ac:spMkLst>
        </pc:spChg>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docChgLst>
    <pc:chgData name="Ellie Small" userId="2e7173aac0d4d449" providerId="LiveId" clId="{05CB7CB4-2693-4B7D-8C53-BBA344691D20}"/>
    <pc:docChg chg="undo custSel addSld delSld modSld sldOrd">
      <pc:chgData name="Ellie Small" userId="2e7173aac0d4d449" providerId="LiveId" clId="{05CB7CB4-2693-4B7D-8C53-BBA344691D20}" dt="2020-09-05T05:42:22.949" v="12248" actId="27636"/>
      <pc:docMkLst>
        <pc:docMk/>
      </pc:docMkLst>
      <pc:sldChg chg="modSp mod">
        <pc:chgData name="Ellie Small" userId="2e7173aac0d4d449" providerId="LiveId" clId="{05CB7CB4-2693-4B7D-8C53-BBA344691D20}" dt="2020-09-04T05:29:52.940" v="0" actId="20577"/>
        <pc:sldMkLst>
          <pc:docMk/>
          <pc:sldMk cId="4269857569" sldId="256"/>
        </pc:sldMkLst>
        <pc:spChg chg="mod">
          <ac:chgData name="Ellie Small" userId="2e7173aac0d4d449" providerId="LiveId" clId="{05CB7CB4-2693-4B7D-8C53-BBA344691D20}" dt="2020-09-04T05:29:52.940" v="0" actId="20577"/>
          <ac:spMkLst>
            <pc:docMk/>
            <pc:sldMk cId="4269857569" sldId="256"/>
            <ac:spMk id="2" creationId="{00000000-0000-0000-0000-000000000000}"/>
          </ac:spMkLst>
        </pc:spChg>
      </pc:sldChg>
      <pc:sldChg chg="del">
        <pc:chgData name="Ellie Small" userId="2e7173aac0d4d449" providerId="LiveId" clId="{05CB7CB4-2693-4B7D-8C53-BBA344691D20}" dt="2020-09-04T05:45:15.349" v="782" actId="47"/>
        <pc:sldMkLst>
          <pc:docMk/>
          <pc:sldMk cId="3165814184" sldId="260"/>
        </pc:sldMkLst>
      </pc:sldChg>
      <pc:sldChg chg="modSp mod modAnim">
        <pc:chgData name="Ellie Small" userId="2e7173aac0d4d449" providerId="LiveId" clId="{05CB7CB4-2693-4B7D-8C53-BBA344691D20}" dt="2020-09-04T05:38:55.447" v="50" actId="20577"/>
        <pc:sldMkLst>
          <pc:docMk/>
          <pc:sldMk cId="2842397445" sldId="267"/>
        </pc:sldMkLst>
        <pc:spChg chg="mod">
          <ac:chgData name="Ellie Small" userId="2e7173aac0d4d449" providerId="LiveId" clId="{05CB7CB4-2693-4B7D-8C53-BBA344691D20}" dt="2020-09-04T05:38:55.447" v="50" actId="20577"/>
          <ac:spMkLst>
            <pc:docMk/>
            <pc:sldMk cId="2842397445" sldId="267"/>
            <ac:spMk id="7" creationId="{72F861AD-D2B0-4ECF-9774-06237EC7BB74}"/>
          </ac:spMkLst>
        </pc:spChg>
      </pc:sldChg>
      <pc:sldChg chg="modSp modAnim">
        <pc:chgData name="Ellie Small" userId="2e7173aac0d4d449" providerId="LiveId" clId="{05CB7CB4-2693-4B7D-8C53-BBA344691D20}" dt="2020-09-04T05:30:24.046" v="5"/>
        <pc:sldMkLst>
          <pc:docMk/>
          <pc:sldMk cId="2108461966" sldId="271"/>
        </pc:sldMkLst>
        <pc:spChg chg="mod">
          <ac:chgData name="Ellie Small" userId="2e7173aac0d4d449" providerId="LiveId" clId="{05CB7CB4-2693-4B7D-8C53-BBA344691D20}" dt="2020-09-04T05:30:24.046" v="5"/>
          <ac:spMkLst>
            <pc:docMk/>
            <pc:sldMk cId="2108461966" sldId="271"/>
            <ac:spMk id="7" creationId="{72F861AD-D2B0-4ECF-9774-06237EC7BB74}"/>
          </ac:spMkLst>
        </pc:spChg>
      </pc:sldChg>
      <pc:sldChg chg="modSp mod modAnim">
        <pc:chgData name="Ellie Small" userId="2e7173aac0d4d449" providerId="LiveId" clId="{05CB7CB4-2693-4B7D-8C53-BBA344691D20}" dt="2020-09-05T05:42:22.949" v="12248" actId="27636"/>
        <pc:sldMkLst>
          <pc:docMk/>
          <pc:sldMk cId="4210519305" sldId="299"/>
        </pc:sldMkLst>
        <pc:spChg chg="mod">
          <ac:chgData name="Ellie Small" userId="2e7173aac0d4d449" providerId="LiveId" clId="{05CB7CB4-2693-4B7D-8C53-BBA344691D20}" dt="2020-09-05T05:42:22.949" v="12248" actId="27636"/>
          <ac:spMkLst>
            <pc:docMk/>
            <pc:sldMk cId="4210519305" sldId="299"/>
            <ac:spMk id="3" creationId="{55001A84-3A36-4927-A44F-2BB39E2B1C33}"/>
          </ac:spMkLst>
        </pc:spChg>
      </pc:sldChg>
      <pc:sldChg chg="del">
        <pc:chgData name="Ellie Small" userId="2e7173aac0d4d449" providerId="LiveId" clId="{05CB7CB4-2693-4B7D-8C53-BBA344691D20}" dt="2020-09-04T05:45:15.349" v="782" actId="47"/>
        <pc:sldMkLst>
          <pc:docMk/>
          <pc:sldMk cId="875719595" sldId="300"/>
        </pc:sldMkLst>
      </pc:sldChg>
      <pc:sldChg chg="delSp modSp mod ord delAnim modAnim">
        <pc:chgData name="Ellie Small" userId="2e7173aac0d4d449" providerId="LiveId" clId="{05CB7CB4-2693-4B7D-8C53-BBA344691D20}" dt="2020-09-04T20:52:40.151" v="4488" actId="20577"/>
        <pc:sldMkLst>
          <pc:docMk/>
          <pc:sldMk cId="1160939070" sldId="308"/>
        </pc:sldMkLst>
        <pc:spChg chg="mod">
          <ac:chgData name="Ellie Small" userId="2e7173aac0d4d449" providerId="LiveId" clId="{05CB7CB4-2693-4B7D-8C53-BBA344691D20}" dt="2020-09-04T18:28:47.268" v="1822" actId="20577"/>
          <ac:spMkLst>
            <pc:docMk/>
            <pc:sldMk cId="1160939070" sldId="308"/>
            <ac:spMk id="2" creationId="{DA0CD55F-603C-4D2A-BE44-42317491026A}"/>
          </ac:spMkLst>
        </pc:spChg>
        <pc:spChg chg="mod">
          <ac:chgData name="Ellie Small" userId="2e7173aac0d4d449" providerId="LiveId" clId="{05CB7CB4-2693-4B7D-8C53-BBA344691D20}" dt="2020-09-04T20:52:40.151" v="4488" actId="20577"/>
          <ac:spMkLst>
            <pc:docMk/>
            <pc:sldMk cId="1160939070" sldId="308"/>
            <ac:spMk id="3" creationId="{55001A84-3A36-4927-A44F-2BB39E2B1C33}"/>
          </ac:spMkLst>
        </pc:spChg>
        <pc:spChg chg="del">
          <ac:chgData name="Ellie Small" userId="2e7173aac0d4d449" providerId="LiveId" clId="{05CB7CB4-2693-4B7D-8C53-BBA344691D20}" dt="2020-09-04T05:39:24.290" v="52" actId="478"/>
          <ac:spMkLst>
            <pc:docMk/>
            <pc:sldMk cId="1160939070" sldId="308"/>
            <ac:spMk id="8" creationId="{A4FC556E-44EB-407D-B343-FD8A206FDD22}"/>
          </ac:spMkLst>
        </pc:spChg>
        <pc:picChg chg="del">
          <ac:chgData name="Ellie Small" userId="2e7173aac0d4d449" providerId="LiveId" clId="{05CB7CB4-2693-4B7D-8C53-BBA344691D20}" dt="2020-09-04T05:39:20.561" v="51" actId="478"/>
          <ac:picMkLst>
            <pc:docMk/>
            <pc:sldMk cId="1160939070" sldId="308"/>
            <ac:picMk id="7" creationId="{BD60C1C8-5048-402D-B6A4-FD22B106BF65}"/>
          </ac:picMkLst>
        </pc:picChg>
      </pc:sldChg>
      <pc:sldChg chg="del">
        <pc:chgData name="Ellie Small" userId="2e7173aac0d4d449" providerId="LiveId" clId="{05CB7CB4-2693-4B7D-8C53-BBA344691D20}" dt="2020-09-04T05:45:15.349" v="782" actId="47"/>
        <pc:sldMkLst>
          <pc:docMk/>
          <pc:sldMk cId="4247674657" sldId="310"/>
        </pc:sldMkLst>
      </pc:sldChg>
      <pc:sldChg chg="del">
        <pc:chgData name="Ellie Small" userId="2e7173aac0d4d449" providerId="LiveId" clId="{05CB7CB4-2693-4B7D-8C53-BBA344691D20}" dt="2020-09-04T05:45:15.349" v="782" actId="47"/>
        <pc:sldMkLst>
          <pc:docMk/>
          <pc:sldMk cId="1781192524" sldId="311"/>
        </pc:sldMkLst>
      </pc:sldChg>
      <pc:sldChg chg="del">
        <pc:chgData name="Ellie Small" userId="2e7173aac0d4d449" providerId="LiveId" clId="{05CB7CB4-2693-4B7D-8C53-BBA344691D20}" dt="2020-09-04T05:45:15.349" v="782" actId="47"/>
        <pc:sldMkLst>
          <pc:docMk/>
          <pc:sldMk cId="3865258144" sldId="312"/>
        </pc:sldMkLst>
      </pc:sldChg>
      <pc:sldChg chg="del">
        <pc:chgData name="Ellie Small" userId="2e7173aac0d4d449" providerId="LiveId" clId="{05CB7CB4-2693-4B7D-8C53-BBA344691D20}" dt="2020-09-04T05:45:15.349" v="782" actId="47"/>
        <pc:sldMkLst>
          <pc:docMk/>
          <pc:sldMk cId="2154390586" sldId="313"/>
        </pc:sldMkLst>
      </pc:sldChg>
      <pc:sldChg chg="del">
        <pc:chgData name="Ellie Small" userId="2e7173aac0d4d449" providerId="LiveId" clId="{05CB7CB4-2693-4B7D-8C53-BBA344691D20}" dt="2020-09-04T05:45:15.349" v="782" actId="47"/>
        <pc:sldMkLst>
          <pc:docMk/>
          <pc:sldMk cId="3735731069" sldId="314"/>
        </pc:sldMkLst>
      </pc:sldChg>
      <pc:sldChg chg="del">
        <pc:chgData name="Ellie Small" userId="2e7173aac0d4d449" providerId="LiveId" clId="{05CB7CB4-2693-4B7D-8C53-BBA344691D20}" dt="2020-09-04T05:45:15.349" v="782" actId="47"/>
        <pc:sldMkLst>
          <pc:docMk/>
          <pc:sldMk cId="3252603223" sldId="315"/>
        </pc:sldMkLst>
      </pc:sldChg>
      <pc:sldChg chg="del">
        <pc:chgData name="Ellie Small" userId="2e7173aac0d4d449" providerId="LiveId" clId="{05CB7CB4-2693-4B7D-8C53-BBA344691D20}" dt="2020-09-04T05:45:15.349" v="782" actId="47"/>
        <pc:sldMkLst>
          <pc:docMk/>
          <pc:sldMk cId="953920743" sldId="316"/>
        </pc:sldMkLst>
      </pc:sldChg>
      <pc:sldChg chg="del">
        <pc:chgData name="Ellie Small" userId="2e7173aac0d4d449" providerId="LiveId" clId="{05CB7CB4-2693-4B7D-8C53-BBA344691D20}" dt="2020-09-04T05:45:15.349" v="782" actId="47"/>
        <pc:sldMkLst>
          <pc:docMk/>
          <pc:sldMk cId="3488612285" sldId="317"/>
        </pc:sldMkLst>
      </pc:sldChg>
      <pc:sldChg chg="modSp add mod modAnim">
        <pc:chgData name="Ellie Small" userId="2e7173aac0d4d449" providerId="LiveId" clId="{05CB7CB4-2693-4B7D-8C53-BBA344691D20}" dt="2020-09-04T21:24:48.441" v="4795" actId="27636"/>
        <pc:sldMkLst>
          <pc:docMk/>
          <pc:sldMk cId="719258999" sldId="318"/>
        </pc:sldMkLst>
        <pc:spChg chg="mod">
          <ac:chgData name="Ellie Small" userId="2e7173aac0d4d449" providerId="LiveId" clId="{05CB7CB4-2693-4B7D-8C53-BBA344691D20}" dt="2020-09-04T18:14:58.670" v="1382" actId="20577"/>
          <ac:spMkLst>
            <pc:docMk/>
            <pc:sldMk cId="719258999" sldId="318"/>
            <ac:spMk id="2" creationId="{DA0CD55F-603C-4D2A-BE44-42317491026A}"/>
          </ac:spMkLst>
        </pc:spChg>
        <pc:spChg chg="mod">
          <ac:chgData name="Ellie Small" userId="2e7173aac0d4d449" providerId="LiveId" clId="{05CB7CB4-2693-4B7D-8C53-BBA344691D20}" dt="2020-09-04T21:24:48.441" v="4795" actId="27636"/>
          <ac:spMkLst>
            <pc:docMk/>
            <pc:sldMk cId="719258999" sldId="318"/>
            <ac:spMk id="3" creationId="{55001A84-3A36-4927-A44F-2BB39E2B1C33}"/>
          </ac:spMkLst>
        </pc:spChg>
      </pc:sldChg>
      <pc:sldChg chg="modSp add mod modAnim">
        <pc:chgData name="Ellie Small" userId="2e7173aac0d4d449" providerId="LiveId" clId="{05CB7CB4-2693-4B7D-8C53-BBA344691D20}" dt="2020-09-04T21:25:04.526" v="4802" actId="20577"/>
        <pc:sldMkLst>
          <pc:docMk/>
          <pc:sldMk cId="2623039618" sldId="319"/>
        </pc:sldMkLst>
        <pc:spChg chg="mod">
          <ac:chgData name="Ellie Small" userId="2e7173aac0d4d449" providerId="LiveId" clId="{05CB7CB4-2693-4B7D-8C53-BBA344691D20}" dt="2020-09-04T18:17:21.882" v="1397" actId="20577"/>
          <ac:spMkLst>
            <pc:docMk/>
            <pc:sldMk cId="2623039618" sldId="319"/>
            <ac:spMk id="2" creationId="{DA0CD55F-603C-4D2A-BE44-42317491026A}"/>
          </ac:spMkLst>
        </pc:spChg>
        <pc:spChg chg="mod">
          <ac:chgData name="Ellie Small" userId="2e7173aac0d4d449" providerId="LiveId" clId="{05CB7CB4-2693-4B7D-8C53-BBA344691D20}" dt="2020-09-04T21:25:04.526" v="4802" actId="20577"/>
          <ac:spMkLst>
            <pc:docMk/>
            <pc:sldMk cId="2623039618" sldId="319"/>
            <ac:spMk id="3" creationId="{55001A84-3A36-4927-A44F-2BB39E2B1C33}"/>
          </ac:spMkLst>
        </pc:spChg>
      </pc:sldChg>
      <pc:sldChg chg="modSp add del mod">
        <pc:chgData name="Ellie Small" userId="2e7173aac0d4d449" providerId="LiveId" clId="{05CB7CB4-2693-4B7D-8C53-BBA344691D20}" dt="2020-09-04T18:14:53.517" v="1377" actId="47"/>
        <pc:sldMkLst>
          <pc:docMk/>
          <pc:sldMk cId="3194391485" sldId="319"/>
        </pc:sldMkLst>
        <pc:spChg chg="mod">
          <ac:chgData name="Ellie Small" userId="2e7173aac0d4d449" providerId="LiveId" clId="{05CB7CB4-2693-4B7D-8C53-BBA344691D20}" dt="2020-09-04T18:13:16.440" v="1358" actId="20577"/>
          <ac:spMkLst>
            <pc:docMk/>
            <pc:sldMk cId="3194391485" sldId="319"/>
            <ac:spMk id="2" creationId="{DA0CD55F-603C-4D2A-BE44-42317491026A}"/>
          </ac:spMkLst>
        </pc:spChg>
      </pc:sldChg>
      <pc:sldChg chg="modSp add mod modAnim">
        <pc:chgData name="Ellie Small" userId="2e7173aac0d4d449" providerId="LiveId" clId="{05CB7CB4-2693-4B7D-8C53-BBA344691D20}" dt="2020-09-04T21:25:24.830" v="4810" actId="20577"/>
        <pc:sldMkLst>
          <pc:docMk/>
          <pc:sldMk cId="169527237" sldId="320"/>
        </pc:sldMkLst>
        <pc:spChg chg="mod">
          <ac:chgData name="Ellie Small" userId="2e7173aac0d4d449" providerId="LiveId" clId="{05CB7CB4-2693-4B7D-8C53-BBA344691D20}" dt="2020-09-04T21:25:24.830" v="4810" actId="20577"/>
          <ac:spMkLst>
            <pc:docMk/>
            <pc:sldMk cId="169527237" sldId="320"/>
            <ac:spMk id="2" creationId="{DA0CD55F-603C-4D2A-BE44-42317491026A}"/>
          </ac:spMkLst>
        </pc:spChg>
        <pc:spChg chg="mod">
          <ac:chgData name="Ellie Small" userId="2e7173aac0d4d449" providerId="LiveId" clId="{05CB7CB4-2693-4B7D-8C53-BBA344691D20}" dt="2020-09-04T21:23:16.452" v="4793" actId="20577"/>
          <ac:spMkLst>
            <pc:docMk/>
            <pc:sldMk cId="169527237" sldId="320"/>
            <ac:spMk id="3" creationId="{55001A84-3A36-4927-A44F-2BB39E2B1C33}"/>
          </ac:spMkLst>
        </pc:spChg>
      </pc:sldChg>
      <pc:sldChg chg="modSp add mod modAnim">
        <pc:chgData name="Ellie Small" userId="2e7173aac0d4d449" providerId="LiveId" clId="{05CB7CB4-2693-4B7D-8C53-BBA344691D20}" dt="2020-09-04T20:57:58.973" v="4602" actId="20577"/>
        <pc:sldMkLst>
          <pc:docMk/>
          <pc:sldMk cId="2286610150" sldId="321"/>
        </pc:sldMkLst>
        <pc:spChg chg="mod">
          <ac:chgData name="Ellie Small" userId="2e7173aac0d4d449" providerId="LiveId" clId="{05CB7CB4-2693-4B7D-8C53-BBA344691D20}" dt="2020-09-04T18:40:39.425" v="2566" actId="20577"/>
          <ac:spMkLst>
            <pc:docMk/>
            <pc:sldMk cId="2286610150" sldId="321"/>
            <ac:spMk id="2" creationId="{DA0CD55F-603C-4D2A-BE44-42317491026A}"/>
          </ac:spMkLst>
        </pc:spChg>
        <pc:spChg chg="mod">
          <ac:chgData name="Ellie Small" userId="2e7173aac0d4d449" providerId="LiveId" clId="{05CB7CB4-2693-4B7D-8C53-BBA344691D20}" dt="2020-09-04T20:57:58.973" v="4602" actId="20577"/>
          <ac:spMkLst>
            <pc:docMk/>
            <pc:sldMk cId="2286610150" sldId="321"/>
            <ac:spMk id="3" creationId="{55001A84-3A36-4927-A44F-2BB39E2B1C33}"/>
          </ac:spMkLst>
        </pc:spChg>
      </pc:sldChg>
      <pc:sldChg chg="modSp add mod modAnim">
        <pc:chgData name="Ellie Small" userId="2e7173aac0d4d449" providerId="LiveId" clId="{05CB7CB4-2693-4B7D-8C53-BBA344691D20}" dt="2020-09-04T21:48:12.698" v="5492" actId="20577"/>
        <pc:sldMkLst>
          <pc:docMk/>
          <pc:sldMk cId="287064855" sldId="322"/>
        </pc:sldMkLst>
        <pc:spChg chg="mod">
          <ac:chgData name="Ellie Small" userId="2e7173aac0d4d449" providerId="LiveId" clId="{05CB7CB4-2693-4B7D-8C53-BBA344691D20}" dt="2020-09-04T21:28:51.421" v="4830" actId="20577"/>
          <ac:spMkLst>
            <pc:docMk/>
            <pc:sldMk cId="287064855" sldId="322"/>
            <ac:spMk id="2" creationId="{DA0CD55F-603C-4D2A-BE44-42317491026A}"/>
          </ac:spMkLst>
        </pc:spChg>
        <pc:spChg chg="mod">
          <ac:chgData name="Ellie Small" userId="2e7173aac0d4d449" providerId="LiveId" clId="{05CB7CB4-2693-4B7D-8C53-BBA344691D20}" dt="2020-09-04T21:48:12.698" v="5492" actId="20577"/>
          <ac:spMkLst>
            <pc:docMk/>
            <pc:sldMk cId="287064855" sldId="322"/>
            <ac:spMk id="3" creationId="{55001A84-3A36-4927-A44F-2BB39E2B1C33}"/>
          </ac:spMkLst>
        </pc:spChg>
      </pc:sldChg>
      <pc:sldChg chg="modSp add del mod modAnim">
        <pc:chgData name="Ellie Small" userId="2e7173aac0d4d449" providerId="LiveId" clId="{05CB7CB4-2693-4B7D-8C53-BBA344691D20}" dt="2020-09-04T20:51:55.444" v="4382" actId="47"/>
        <pc:sldMkLst>
          <pc:docMk/>
          <pc:sldMk cId="604882830" sldId="322"/>
        </pc:sldMkLst>
        <pc:spChg chg="mod">
          <ac:chgData name="Ellie Small" userId="2e7173aac0d4d449" providerId="LiveId" clId="{05CB7CB4-2693-4B7D-8C53-BBA344691D20}" dt="2020-09-04T20:39:25.531" v="3877" actId="20577"/>
          <ac:spMkLst>
            <pc:docMk/>
            <pc:sldMk cId="604882830" sldId="322"/>
            <ac:spMk id="2" creationId="{DA0CD55F-603C-4D2A-BE44-42317491026A}"/>
          </ac:spMkLst>
        </pc:spChg>
        <pc:spChg chg="mod">
          <ac:chgData name="Ellie Small" userId="2e7173aac0d4d449" providerId="LiveId" clId="{05CB7CB4-2693-4B7D-8C53-BBA344691D20}" dt="2020-09-04T20:51:27.409" v="4381" actId="20577"/>
          <ac:spMkLst>
            <pc:docMk/>
            <pc:sldMk cId="604882830" sldId="322"/>
            <ac:spMk id="3" creationId="{55001A84-3A36-4927-A44F-2BB39E2B1C33}"/>
          </ac:spMkLst>
        </pc:spChg>
      </pc:sldChg>
      <pc:sldChg chg="modSp add mod modAnim">
        <pc:chgData name="Ellie Small" userId="2e7173aac0d4d449" providerId="LiveId" clId="{05CB7CB4-2693-4B7D-8C53-BBA344691D20}" dt="2020-09-04T23:45:31.877" v="10069" actId="20577"/>
        <pc:sldMkLst>
          <pc:docMk/>
          <pc:sldMk cId="3041238829" sldId="323"/>
        </pc:sldMkLst>
        <pc:spChg chg="mod">
          <ac:chgData name="Ellie Small" userId="2e7173aac0d4d449" providerId="LiveId" clId="{05CB7CB4-2693-4B7D-8C53-BBA344691D20}" dt="2020-09-04T23:42:15.814" v="9813" actId="20577"/>
          <ac:spMkLst>
            <pc:docMk/>
            <pc:sldMk cId="3041238829" sldId="323"/>
            <ac:spMk id="2" creationId="{DA0CD55F-603C-4D2A-BE44-42317491026A}"/>
          </ac:spMkLst>
        </pc:spChg>
        <pc:spChg chg="mod">
          <ac:chgData name="Ellie Small" userId="2e7173aac0d4d449" providerId="LiveId" clId="{05CB7CB4-2693-4B7D-8C53-BBA344691D20}" dt="2020-09-04T23:45:31.877" v="10069" actId="20577"/>
          <ac:spMkLst>
            <pc:docMk/>
            <pc:sldMk cId="3041238829" sldId="323"/>
            <ac:spMk id="3" creationId="{55001A84-3A36-4927-A44F-2BB39E2B1C33}"/>
          </ac:spMkLst>
        </pc:spChg>
      </pc:sldChg>
      <pc:sldChg chg="modSp add mod modAnim">
        <pc:chgData name="Ellie Small" userId="2e7173aac0d4d449" providerId="LiveId" clId="{05CB7CB4-2693-4B7D-8C53-BBA344691D20}" dt="2020-09-04T23:42:30.593" v="9814"/>
        <pc:sldMkLst>
          <pc:docMk/>
          <pc:sldMk cId="2856795056" sldId="324"/>
        </pc:sldMkLst>
        <pc:spChg chg="mod">
          <ac:chgData name="Ellie Small" userId="2e7173aac0d4d449" providerId="LiveId" clId="{05CB7CB4-2693-4B7D-8C53-BBA344691D20}" dt="2020-09-04T23:42:30.593" v="9814"/>
          <ac:spMkLst>
            <pc:docMk/>
            <pc:sldMk cId="2856795056" sldId="324"/>
            <ac:spMk id="2" creationId="{DA0CD55F-603C-4D2A-BE44-42317491026A}"/>
          </ac:spMkLst>
        </pc:spChg>
        <pc:spChg chg="mod">
          <ac:chgData name="Ellie Small" userId="2e7173aac0d4d449" providerId="LiveId" clId="{05CB7CB4-2693-4B7D-8C53-BBA344691D20}" dt="2020-09-04T23:20:56.892" v="9739" actId="20577"/>
          <ac:spMkLst>
            <pc:docMk/>
            <pc:sldMk cId="2856795056" sldId="324"/>
            <ac:spMk id="3" creationId="{55001A84-3A36-4927-A44F-2BB39E2B1C33}"/>
          </ac:spMkLst>
        </pc:spChg>
      </pc:sldChg>
      <pc:sldChg chg="modSp add mod modAnim">
        <pc:chgData name="Ellie Small" userId="2e7173aac0d4d449" providerId="LiveId" clId="{05CB7CB4-2693-4B7D-8C53-BBA344691D20}" dt="2020-09-04T23:16:22.787" v="9651" actId="20577"/>
        <pc:sldMkLst>
          <pc:docMk/>
          <pc:sldMk cId="3303586845" sldId="325"/>
        </pc:sldMkLst>
        <pc:spChg chg="mod">
          <ac:chgData name="Ellie Small" userId="2e7173aac0d4d449" providerId="LiveId" clId="{05CB7CB4-2693-4B7D-8C53-BBA344691D20}" dt="2020-09-04T22:53:57.475" v="7777" actId="20577"/>
          <ac:spMkLst>
            <pc:docMk/>
            <pc:sldMk cId="3303586845" sldId="325"/>
            <ac:spMk id="2" creationId="{DA0CD55F-603C-4D2A-BE44-42317491026A}"/>
          </ac:spMkLst>
        </pc:spChg>
        <pc:spChg chg="mod">
          <ac:chgData name="Ellie Small" userId="2e7173aac0d4d449" providerId="LiveId" clId="{05CB7CB4-2693-4B7D-8C53-BBA344691D20}" dt="2020-09-04T23:16:22.787" v="9651" actId="20577"/>
          <ac:spMkLst>
            <pc:docMk/>
            <pc:sldMk cId="3303586845" sldId="325"/>
            <ac:spMk id="3" creationId="{55001A84-3A36-4927-A44F-2BB39E2B1C33}"/>
          </ac:spMkLst>
        </pc:spChg>
      </pc:sldChg>
      <pc:sldChg chg="addSp delSp modSp add mod ord modAnim">
        <pc:chgData name="Ellie Small" userId="2e7173aac0d4d449" providerId="LiveId" clId="{05CB7CB4-2693-4B7D-8C53-BBA344691D20}" dt="2020-09-05T03:47:57.158" v="10117" actId="20577"/>
        <pc:sldMkLst>
          <pc:docMk/>
          <pc:sldMk cId="4256718904" sldId="326"/>
        </pc:sldMkLst>
        <pc:spChg chg="mod">
          <ac:chgData name="Ellie Small" userId="2e7173aac0d4d449" providerId="LiveId" clId="{05CB7CB4-2693-4B7D-8C53-BBA344691D20}" dt="2020-09-04T23:32:24.441" v="9766" actId="20577"/>
          <ac:spMkLst>
            <pc:docMk/>
            <pc:sldMk cId="4256718904" sldId="326"/>
            <ac:spMk id="2" creationId="{DA0CD55F-603C-4D2A-BE44-42317491026A}"/>
          </ac:spMkLst>
        </pc:spChg>
        <pc:spChg chg="mod">
          <ac:chgData name="Ellie Small" userId="2e7173aac0d4d449" providerId="LiveId" clId="{05CB7CB4-2693-4B7D-8C53-BBA344691D20}" dt="2020-09-05T03:47:57.158" v="10117" actId="20577"/>
          <ac:spMkLst>
            <pc:docMk/>
            <pc:sldMk cId="4256718904" sldId="326"/>
            <ac:spMk id="3" creationId="{55001A84-3A36-4927-A44F-2BB39E2B1C33}"/>
          </ac:spMkLst>
        </pc:spChg>
        <pc:spChg chg="add del">
          <ac:chgData name="Ellie Small" userId="2e7173aac0d4d449" providerId="LiveId" clId="{05CB7CB4-2693-4B7D-8C53-BBA344691D20}" dt="2020-09-04T23:34:39.501" v="9779" actId="478"/>
          <ac:spMkLst>
            <pc:docMk/>
            <pc:sldMk cId="4256718904" sldId="326"/>
            <ac:spMk id="5" creationId="{568A6B34-2666-48C0-ADA1-637B8C492931}"/>
          </ac:spMkLst>
        </pc:spChg>
      </pc:sldChg>
      <pc:sldChg chg="modSp add mod modAnim">
        <pc:chgData name="Ellie Small" userId="2e7173aac0d4d449" providerId="LiveId" clId="{05CB7CB4-2693-4B7D-8C53-BBA344691D20}" dt="2020-09-05T04:38:21.946" v="11181" actId="20577"/>
        <pc:sldMkLst>
          <pc:docMk/>
          <pc:sldMk cId="1340272494" sldId="327"/>
        </pc:sldMkLst>
        <pc:spChg chg="mod">
          <ac:chgData name="Ellie Small" userId="2e7173aac0d4d449" providerId="LiveId" clId="{05CB7CB4-2693-4B7D-8C53-BBA344691D20}" dt="2020-09-05T04:02:35.673" v="10321" actId="207"/>
          <ac:spMkLst>
            <pc:docMk/>
            <pc:sldMk cId="1340272494" sldId="327"/>
            <ac:spMk id="2" creationId="{DA0CD55F-603C-4D2A-BE44-42317491026A}"/>
          </ac:spMkLst>
        </pc:spChg>
        <pc:spChg chg="mod">
          <ac:chgData name="Ellie Small" userId="2e7173aac0d4d449" providerId="LiveId" clId="{05CB7CB4-2693-4B7D-8C53-BBA344691D20}" dt="2020-09-05T04:38:21.946" v="11181" actId="20577"/>
          <ac:spMkLst>
            <pc:docMk/>
            <pc:sldMk cId="1340272494" sldId="327"/>
            <ac:spMk id="3" creationId="{55001A84-3A36-4927-A44F-2BB39E2B1C33}"/>
          </ac:spMkLst>
        </pc:spChg>
      </pc:sldChg>
      <pc:sldChg chg="modSp add mod ord modAnim">
        <pc:chgData name="Ellie Small" userId="2e7173aac0d4d449" providerId="LiveId" clId="{05CB7CB4-2693-4B7D-8C53-BBA344691D20}" dt="2020-09-05T05:41:33.612" v="12246" actId="20577"/>
        <pc:sldMkLst>
          <pc:docMk/>
          <pc:sldMk cId="4188566408" sldId="328"/>
        </pc:sldMkLst>
        <pc:spChg chg="mod">
          <ac:chgData name="Ellie Small" userId="2e7173aac0d4d449" providerId="LiveId" clId="{05CB7CB4-2693-4B7D-8C53-BBA344691D20}" dt="2020-09-05T04:45:11.895" v="11200" actId="20577"/>
          <ac:spMkLst>
            <pc:docMk/>
            <pc:sldMk cId="4188566408" sldId="328"/>
            <ac:spMk id="2" creationId="{DA0CD55F-603C-4D2A-BE44-42317491026A}"/>
          </ac:spMkLst>
        </pc:spChg>
        <pc:spChg chg="mod">
          <ac:chgData name="Ellie Small" userId="2e7173aac0d4d449" providerId="LiveId" clId="{05CB7CB4-2693-4B7D-8C53-BBA344691D20}" dt="2020-09-05T05:41:33.612" v="12246" actId="20577"/>
          <ac:spMkLst>
            <pc:docMk/>
            <pc:sldMk cId="4188566408" sldId="328"/>
            <ac:spMk id="3" creationId="{55001A84-3A36-4927-A44F-2BB39E2B1C33}"/>
          </ac:spMkLst>
        </pc:spChg>
      </pc:sldChg>
    </pc:docChg>
  </pc:docChgLst>
  <pc:docChgLst>
    <pc:chgData name="Ellie Small" userId="2e7173aac0d4d449" providerId="LiveId" clId="{8EC4BD92-0FA4-4C63-A2A4-548B244A1670}"/>
    <pc:docChg chg="undo custSel addSld delSld modSld">
      <pc:chgData name="Ellie Small" userId="2e7173aac0d4d449" providerId="LiveId" clId="{8EC4BD92-0FA4-4C63-A2A4-548B244A1670}" dt="2020-11-02T07:57:27.567" v="21589"/>
      <pc:docMkLst>
        <pc:docMk/>
      </pc:docMkLst>
      <pc:sldChg chg="modSp mod">
        <pc:chgData name="Ellie Small" userId="2e7173aac0d4d449" providerId="LiveId" clId="{8EC4BD92-0FA4-4C63-A2A4-548B244A1670}" dt="2020-10-27T19:30:53.574" v="28" actId="20577"/>
        <pc:sldMkLst>
          <pc:docMk/>
          <pc:sldMk cId="4269857569" sldId="256"/>
        </pc:sldMkLst>
        <pc:spChg chg="mod">
          <ac:chgData name="Ellie Small" userId="2e7173aac0d4d449" providerId="LiveId" clId="{8EC4BD92-0FA4-4C63-A2A4-548B244A1670}" dt="2020-10-27T19:30:53.574" v="28" actId="20577"/>
          <ac:spMkLst>
            <pc:docMk/>
            <pc:sldMk cId="4269857569" sldId="256"/>
            <ac:spMk id="2" creationId="{00000000-0000-0000-0000-000000000000}"/>
          </ac:spMkLst>
        </pc:spChg>
      </pc:sldChg>
      <pc:sldChg chg="modSp mod modAnim">
        <pc:chgData name="Ellie Small" userId="2e7173aac0d4d449" providerId="LiveId" clId="{8EC4BD92-0FA4-4C63-A2A4-548B244A1670}" dt="2020-10-30T09:11:24.392" v="18431"/>
        <pc:sldMkLst>
          <pc:docMk/>
          <pc:sldMk cId="3165814184" sldId="260"/>
        </pc:sldMkLst>
        <pc:spChg chg="mod">
          <ac:chgData name="Ellie Small" userId="2e7173aac0d4d449" providerId="LiveId" clId="{8EC4BD92-0FA4-4C63-A2A4-548B244A1670}" dt="2020-10-29T21:56:24.650" v="172" actId="20577"/>
          <ac:spMkLst>
            <pc:docMk/>
            <pc:sldMk cId="3165814184" sldId="260"/>
            <ac:spMk id="2" creationId="{DA0CD55F-603C-4D2A-BE44-42317491026A}"/>
          </ac:spMkLst>
        </pc:spChg>
        <pc:spChg chg="mod">
          <ac:chgData name="Ellie Small" userId="2e7173aac0d4d449" providerId="LiveId" clId="{8EC4BD92-0FA4-4C63-A2A4-548B244A1670}" dt="2020-10-28T06:47:25.739" v="55" actId="6549"/>
          <ac:spMkLst>
            <pc:docMk/>
            <pc:sldMk cId="3165814184" sldId="260"/>
            <ac:spMk id="3" creationId="{55001A84-3A36-4927-A44F-2BB39E2B1C33}"/>
          </ac:spMkLst>
        </pc:spChg>
      </pc:sldChg>
      <pc:sldChg chg="modSp mod modAnim">
        <pc:chgData name="Ellie Small" userId="2e7173aac0d4d449" providerId="LiveId" clId="{8EC4BD92-0FA4-4C63-A2A4-548B244A1670}" dt="2020-10-30T09:11:16.257" v="18430"/>
        <pc:sldMkLst>
          <pc:docMk/>
          <pc:sldMk cId="2842397445" sldId="267"/>
        </pc:sldMkLst>
        <pc:spChg chg="mod">
          <ac:chgData name="Ellie Small" userId="2e7173aac0d4d449" providerId="LiveId" clId="{8EC4BD92-0FA4-4C63-A2A4-548B244A1670}" dt="2020-10-30T07:12:39.695" v="14475" actId="20577"/>
          <ac:spMkLst>
            <pc:docMk/>
            <pc:sldMk cId="2842397445" sldId="267"/>
            <ac:spMk id="7" creationId="{72F861AD-D2B0-4ECF-9774-06237EC7BB74}"/>
          </ac:spMkLst>
        </pc:spChg>
      </pc:sldChg>
      <pc:sldChg chg="modSp mod modAnim">
        <pc:chgData name="Ellie Small" userId="2e7173aac0d4d449" providerId="LiveId" clId="{8EC4BD92-0FA4-4C63-A2A4-548B244A1670}" dt="2020-11-02T07:47:38.803" v="21528" actId="20577"/>
        <pc:sldMkLst>
          <pc:docMk/>
          <pc:sldMk cId="2108461966" sldId="271"/>
        </pc:sldMkLst>
        <pc:spChg chg="mod">
          <ac:chgData name="Ellie Small" userId="2e7173aac0d4d449" providerId="LiveId" clId="{8EC4BD92-0FA4-4C63-A2A4-548B244A1670}" dt="2020-10-28T06:49:06.332" v="96" actId="1076"/>
          <ac:spMkLst>
            <pc:docMk/>
            <pc:sldMk cId="2108461966" sldId="271"/>
            <ac:spMk id="2" creationId="{DA0CD55F-603C-4D2A-BE44-42317491026A}"/>
          </ac:spMkLst>
        </pc:spChg>
        <pc:spChg chg="mod">
          <ac:chgData name="Ellie Small" userId="2e7173aac0d4d449" providerId="LiveId" clId="{8EC4BD92-0FA4-4C63-A2A4-548B244A1670}" dt="2020-11-02T07:47:38.803" v="21528" actId="20577"/>
          <ac:spMkLst>
            <pc:docMk/>
            <pc:sldMk cId="2108461966" sldId="271"/>
            <ac:spMk id="3" creationId="{55001A84-3A36-4927-A44F-2BB39E2B1C33}"/>
          </ac:spMkLst>
        </pc:spChg>
      </pc:sldChg>
      <pc:sldChg chg="modSp del mod modAnim">
        <pc:chgData name="Ellie Small" userId="2e7173aac0d4d449" providerId="LiveId" clId="{8EC4BD92-0FA4-4C63-A2A4-548B244A1670}" dt="2020-10-29T22:53:09.496" v="2586" actId="47"/>
        <pc:sldMkLst>
          <pc:docMk/>
          <pc:sldMk cId="1700788666" sldId="272"/>
        </pc:sldMkLst>
        <pc:spChg chg="mod">
          <ac:chgData name="Ellie Small" userId="2e7173aac0d4d449" providerId="LiveId" clId="{8EC4BD92-0FA4-4C63-A2A4-548B244A1670}" dt="2020-10-28T06:52:55.777" v="161" actId="1076"/>
          <ac:spMkLst>
            <pc:docMk/>
            <pc:sldMk cId="1700788666" sldId="272"/>
            <ac:spMk id="2" creationId="{DA0CD55F-603C-4D2A-BE44-42317491026A}"/>
          </ac:spMkLst>
        </pc:spChg>
        <pc:spChg chg="mod">
          <ac:chgData name="Ellie Small" userId="2e7173aac0d4d449" providerId="LiveId" clId="{8EC4BD92-0FA4-4C63-A2A4-548B244A1670}" dt="2020-10-29T22:52:46.208" v="2575" actId="27636"/>
          <ac:spMkLst>
            <pc:docMk/>
            <pc:sldMk cId="1700788666" sldId="272"/>
            <ac:spMk id="3" creationId="{55001A84-3A36-4927-A44F-2BB39E2B1C33}"/>
          </ac:spMkLst>
        </pc:spChg>
      </pc:sldChg>
      <pc:sldChg chg="modSp mod modAnim">
        <pc:chgData name="Ellie Small" userId="2e7173aac0d4d449" providerId="LiveId" clId="{8EC4BD92-0FA4-4C63-A2A4-548B244A1670}" dt="2020-10-31T04:09:50.969" v="21484" actId="20577"/>
        <pc:sldMkLst>
          <pc:docMk/>
          <pc:sldMk cId="4210519305" sldId="299"/>
        </pc:sldMkLst>
        <pc:spChg chg="mod">
          <ac:chgData name="Ellie Small" userId="2e7173aac0d4d449" providerId="LiveId" clId="{8EC4BD92-0FA4-4C63-A2A4-548B244A1670}" dt="2020-10-31T04:09:50.969" v="21484" actId="20577"/>
          <ac:spMkLst>
            <pc:docMk/>
            <pc:sldMk cId="4210519305" sldId="299"/>
            <ac:spMk id="3" creationId="{55001A84-3A36-4927-A44F-2BB39E2B1C33}"/>
          </ac:spMkLst>
        </pc:spChg>
      </pc:sldChg>
      <pc:sldChg chg="modSp add mod modAnim">
        <pc:chgData name="Ellie Small" userId="2e7173aac0d4d449" providerId="LiveId" clId="{8EC4BD92-0FA4-4C63-A2A4-548B244A1670}" dt="2020-11-02T07:49:45.115" v="21547" actId="6549"/>
        <pc:sldMkLst>
          <pc:docMk/>
          <pc:sldMk cId="2751586081" sldId="300"/>
        </pc:sldMkLst>
        <pc:spChg chg="mod">
          <ac:chgData name="Ellie Small" userId="2e7173aac0d4d449" providerId="LiveId" clId="{8EC4BD92-0FA4-4C63-A2A4-548B244A1670}" dt="2020-10-30T05:07:36.850" v="9533" actId="20577"/>
          <ac:spMkLst>
            <pc:docMk/>
            <pc:sldMk cId="2751586081" sldId="300"/>
            <ac:spMk id="2" creationId="{DA0CD55F-603C-4D2A-BE44-42317491026A}"/>
          </ac:spMkLst>
        </pc:spChg>
        <pc:spChg chg="mod">
          <ac:chgData name="Ellie Small" userId="2e7173aac0d4d449" providerId="LiveId" clId="{8EC4BD92-0FA4-4C63-A2A4-548B244A1670}" dt="2020-11-02T07:49:45.115" v="21547" actId="6549"/>
          <ac:spMkLst>
            <pc:docMk/>
            <pc:sldMk cId="2751586081" sldId="300"/>
            <ac:spMk id="3" creationId="{55001A84-3A36-4927-A44F-2BB39E2B1C33}"/>
          </ac:spMkLst>
        </pc:spChg>
      </pc:sldChg>
      <pc:sldChg chg="new del">
        <pc:chgData name="Ellie Small" userId="2e7173aac0d4d449" providerId="LiveId" clId="{8EC4BD92-0FA4-4C63-A2A4-548B244A1670}" dt="2020-10-30T05:55:53.389" v="11268" actId="47"/>
        <pc:sldMkLst>
          <pc:docMk/>
          <pc:sldMk cId="402330608" sldId="301"/>
        </pc:sldMkLst>
      </pc:sldChg>
      <pc:sldChg chg="addSp delSp modSp add mod modAnim">
        <pc:chgData name="Ellie Small" userId="2e7173aac0d4d449" providerId="LiveId" clId="{8EC4BD92-0FA4-4C63-A2A4-548B244A1670}" dt="2020-10-31T03:20:49.020" v="20890" actId="33524"/>
        <pc:sldMkLst>
          <pc:docMk/>
          <pc:sldMk cId="1329781303" sldId="302"/>
        </pc:sldMkLst>
        <pc:spChg chg="mod">
          <ac:chgData name="Ellie Small" userId="2e7173aac0d4d449" providerId="LiveId" clId="{8EC4BD92-0FA4-4C63-A2A4-548B244A1670}" dt="2020-10-30T05:07:46.118" v="9534"/>
          <ac:spMkLst>
            <pc:docMk/>
            <pc:sldMk cId="1329781303" sldId="302"/>
            <ac:spMk id="2" creationId="{DA0CD55F-603C-4D2A-BE44-42317491026A}"/>
          </ac:spMkLst>
        </pc:spChg>
        <pc:spChg chg="mod">
          <ac:chgData name="Ellie Small" userId="2e7173aac0d4d449" providerId="LiveId" clId="{8EC4BD92-0FA4-4C63-A2A4-548B244A1670}" dt="2020-10-31T03:20:49.020" v="20890" actId="33524"/>
          <ac:spMkLst>
            <pc:docMk/>
            <pc:sldMk cId="1329781303" sldId="302"/>
            <ac:spMk id="3" creationId="{55001A84-3A36-4927-A44F-2BB39E2B1C33}"/>
          </ac:spMkLst>
        </pc:spChg>
        <pc:spChg chg="add mod">
          <ac:chgData name="Ellie Small" userId="2e7173aac0d4d449" providerId="LiveId" clId="{8EC4BD92-0FA4-4C63-A2A4-548B244A1670}" dt="2020-10-30T02:48:38.750" v="5700" actId="1035"/>
          <ac:spMkLst>
            <pc:docMk/>
            <pc:sldMk cId="1329781303" sldId="302"/>
            <ac:spMk id="6" creationId="{4DF2138D-7295-4C41-9B62-62AB6A1B913E}"/>
          </ac:spMkLst>
        </pc:spChg>
        <pc:spChg chg="add del mod">
          <ac:chgData name="Ellie Small" userId="2e7173aac0d4d449" providerId="LiveId" clId="{8EC4BD92-0FA4-4C63-A2A4-548B244A1670}" dt="2020-10-30T02:21:48.064" v="4645" actId="478"/>
          <ac:spMkLst>
            <pc:docMk/>
            <pc:sldMk cId="1329781303" sldId="302"/>
            <ac:spMk id="8" creationId="{F4A6269F-E638-4A39-99D9-950B25B615FE}"/>
          </ac:spMkLst>
        </pc:spChg>
        <pc:spChg chg="add mod">
          <ac:chgData name="Ellie Small" userId="2e7173aac0d4d449" providerId="LiveId" clId="{8EC4BD92-0FA4-4C63-A2A4-548B244A1670}" dt="2020-10-30T02:48:41.846" v="5704" actId="1035"/>
          <ac:spMkLst>
            <pc:docMk/>
            <pc:sldMk cId="1329781303" sldId="302"/>
            <ac:spMk id="10" creationId="{7887FECB-F0AE-437B-AA24-2C9417BF95DD}"/>
          </ac:spMkLst>
        </pc:spChg>
      </pc:sldChg>
      <pc:sldChg chg="delSp modSp add mod modAnim">
        <pc:chgData name="Ellie Small" userId="2e7173aac0d4d449" providerId="LiveId" clId="{8EC4BD92-0FA4-4C63-A2A4-548B244A1670}" dt="2020-11-02T07:57:27.567" v="21589"/>
        <pc:sldMkLst>
          <pc:docMk/>
          <pc:sldMk cId="2440831416" sldId="303"/>
        </pc:sldMkLst>
        <pc:spChg chg="mod">
          <ac:chgData name="Ellie Small" userId="2e7173aac0d4d449" providerId="LiveId" clId="{8EC4BD92-0FA4-4C63-A2A4-548B244A1670}" dt="2020-10-30T05:07:52.640" v="9536" actId="20577"/>
          <ac:spMkLst>
            <pc:docMk/>
            <pc:sldMk cId="2440831416" sldId="303"/>
            <ac:spMk id="2" creationId="{DA0CD55F-603C-4D2A-BE44-42317491026A}"/>
          </ac:spMkLst>
        </pc:spChg>
        <pc:spChg chg="mod">
          <ac:chgData name="Ellie Small" userId="2e7173aac0d4d449" providerId="LiveId" clId="{8EC4BD92-0FA4-4C63-A2A4-548B244A1670}" dt="2020-11-02T07:57:27.567" v="21589"/>
          <ac:spMkLst>
            <pc:docMk/>
            <pc:sldMk cId="2440831416" sldId="303"/>
            <ac:spMk id="3" creationId="{55001A84-3A36-4927-A44F-2BB39E2B1C33}"/>
          </ac:spMkLst>
        </pc:spChg>
        <pc:spChg chg="del">
          <ac:chgData name="Ellie Small" userId="2e7173aac0d4d449" providerId="LiveId" clId="{8EC4BD92-0FA4-4C63-A2A4-548B244A1670}" dt="2020-10-30T02:33:36.771" v="5379" actId="478"/>
          <ac:spMkLst>
            <pc:docMk/>
            <pc:sldMk cId="2440831416" sldId="303"/>
            <ac:spMk id="6" creationId="{4DF2138D-7295-4C41-9B62-62AB6A1B913E}"/>
          </ac:spMkLst>
        </pc:spChg>
        <pc:spChg chg="del">
          <ac:chgData name="Ellie Small" userId="2e7173aac0d4d449" providerId="LiveId" clId="{8EC4BD92-0FA4-4C63-A2A4-548B244A1670}" dt="2020-10-30T02:33:39.547" v="5380" actId="478"/>
          <ac:spMkLst>
            <pc:docMk/>
            <pc:sldMk cId="2440831416" sldId="303"/>
            <ac:spMk id="10" creationId="{7887FECB-F0AE-437B-AA24-2C9417BF95DD}"/>
          </ac:spMkLst>
        </pc:spChg>
      </pc:sldChg>
      <pc:sldChg chg="addSp delSp modSp add mod modAnim">
        <pc:chgData name="Ellie Small" userId="2e7173aac0d4d449" providerId="LiveId" clId="{8EC4BD92-0FA4-4C63-A2A4-548B244A1670}" dt="2020-10-31T03:38:09.310" v="21445" actId="313"/>
        <pc:sldMkLst>
          <pc:docMk/>
          <pc:sldMk cId="3696271008" sldId="304"/>
        </pc:sldMkLst>
        <pc:spChg chg="mod">
          <ac:chgData name="Ellie Small" userId="2e7173aac0d4d449" providerId="LiveId" clId="{8EC4BD92-0FA4-4C63-A2A4-548B244A1670}" dt="2020-10-30T05:49:26.219" v="11255" actId="1076"/>
          <ac:spMkLst>
            <pc:docMk/>
            <pc:sldMk cId="3696271008" sldId="304"/>
            <ac:spMk id="2" creationId="{DA0CD55F-603C-4D2A-BE44-42317491026A}"/>
          </ac:spMkLst>
        </pc:spChg>
        <pc:spChg chg="mod">
          <ac:chgData name="Ellie Small" userId="2e7173aac0d4d449" providerId="LiveId" clId="{8EC4BD92-0FA4-4C63-A2A4-548B244A1670}" dt="2020-10-31T03:38:09.310" v="21445" actId="313"/>
          <ac:spMkLst>
            <pc:docMk/>
            <pc:sldMk cId="3696271008" sldId="304"/>
            <ac:spMk id="3" creationId="{55001A84-3A36-4927-A44F-2BB39E2B1C33}"/>
          </ac:spMkLst>
        </pc:spChg>
        <pc:spChg chg="add del mod">
          <ac:chgData name="Ellie Small" userId="2e7173aac0d4d449" providerId="LiveId" clId="{8EC4BD92-0FA4-4C63-A2A4-548B244A1670}" dt="2020-10-30T04:45:10.992" v="8265" actId="478"/>
          <ac:spMkLst>
            <pc:docMk/>
            <pc:sldMk cId="3696271008" sldId="304"/>
            <ac:spMk id="6" creationId="{63825E04-19D6-474E-9C4A-7016CEEB9C53}"/>
          </ac:spMkLst>
        </pc:spChg>
        <pc:spChg chg="add mod">
          <ac:chgData name="Ellie Small" userId="2e7173aac0d4d449" providerId="LiveId" clId="{8EC4BD92-0FA4-4C63-A2A4-548B244A1670}" dt="2020-10-30T05:49:48.640" v="11264" actId="1036"/>
          <ac:spMkLst>
            <pc:docMk/>
            <pc:sldMk cId="3696271008" sldId="304"/>
            <ac:spMk id="8" creationId="{D283D36C-BDFC-46A8-BDAF-013E5A373E80}"/>
          </ac:spMkLst>
        </pc:spChg>
      </pc:sldChg>
      <pc:sldChg chg="delSp modSp add mod modAnim">
        <pc:chgData name="Ellie Small" userId="2e7173aac0d4d449" providerId="LiveId" clId="{8EC4BD92-0FA4-4C63-A2A4-548B244A1670}" dt="2020-10-30T09:13:50.748" v="18466"/>
        <pc:sldMkLst>
          <pc:docMk/>
          <pc:sldMk cId="3479343632" sldId="305"/>
        </pc:sldMkLst>
        <pc:spChg chg="mod">
          <ac:chgData name="Ellie Small" userId="2e7173aac0d4d449" providerId="LiveId" clId="{8EC4BD92-0FA4-4C63-A2A4-548B244A1670}" dt="2020-10-30T05:08:29.417" v="9566" actId="20577"/>
          <ac:spMkLst>
            <pc:docMk/>
            <pc:sldMk cId="3479343632" sldId="305"/>
            <ac:spMk id="2" creationId="{DA0CD55F-603C-4D2A-BE44-42317491026A}"/>
          </ac:spMkLst>
        </pc:spChg>
        <pc:spChg chg="mod">
          <ac:chgData name="Ellie Small" userId="2e7173aac0d4d449" providerId="LiveId" clId="{8EC4BD92-0FA4-4C63-A2A4-548B244A1670}" dt="2020-10-30T05:37:14.744" v="11004" actId="20577"/>
          <ac:spMkLst>
            <pc:docMk/>
            <pc:sldMk cId="3479343632" sldId="305"/>
            <ac:spMk id="3" creationId="{55001A84-3A36-4927-A44F-2BB39E2B1C33}"/>
          </ac:spMkLst>
        </pc:spChg>
        <pc:spChg chg="del">
          <ac:chgData name="Ellie Small" userId="2e7173aac0d4d449" providerId="LiveId" clId="{8EC4BD92-0FA4-4C63-A2A4-548B244A1670}" dt="2020-10-30T05:23:02.316" v="10565" actId="478"/>
          <ac:spMkLst>
            <pc:docMk/>
            <pc:sldMk cId="3479343632" sldId="305"/>
            <ac:spMk id="8" creationId="{D283D36C-BDFC-46A8-BDAF-013E5A373E80}"/>
          </ac:spMkLst>
        </pc:spChg>
      </pc:sldChg>
      <pc:sldChg chg="modSp add mod modAnim">
        <pc:chgData name="Ellie Small" userId="2e7173aac0d4d449" providerId="LiveId" clId="{8EC4BD92-0FA4-4C63-A2A4-548B244A1670}" dt="2020-10-30T09:33:49.635" v="18672" actId="6549"/>
        <pc:sldMkLst>
          <pc:docMk/>
          <pc:sldMk cId="3777376248" sldId="306"/>
        </pc:sldMkLst>
        <pc:spChg chg="mod">
          <ac:chgData name="Ellie Small" userId="2e7173aac0d4d449" providerId="LiveId" clId="{8EC4BD92-0FA4-4C63-A2A4-548B244A1670}" dt="2020-10-30T06:11:09.304" v="11295" actId="20577"/>
          <ac:spMkLst>
            <pc:docMk/>
            <pc:sldMk cId="3777376248" sldId="306"/>
            <ac:spMk id="2" creationId="{DA0CD55F-603C-4D2A-BE44-42317491026A}"/>
          </ac:spMkLst>
        </pc:spChg>
        <pc:spChg chg="mod">
          <ac:chgData name="Ellie Small" userId="2e7173aac0d4d449" providerId="LiveId" clId="{8EC4BD92-0FA4-4C63-A2A4-548B244A1670}" dt="2020-10-30T09:33:49.635" v="18672" actId="6549"/>
          <ac:spMkLst>
            <pc:docMk/>
            <pc:sldMk cId="3777376248" sldId="306"/>
            <ac:spMk id="3" creationId="{55001A84-3A36-4927-A44F-2BB39E2B1C33}"/>
          </ac:spMkLst>
        </pc:spChg>
      </pc:sldChg>
      <pc:sldChg chg="modSp add mod modAnim">
        <pc:chgData name="Ellie Small" userId="2e7173aac0d4d449" providerId="LiveId" clId="{8EC4BD92-0FA4-4C63-A2A4-548B244A1670}" dt="2020-10-30T09:37:46.437" v="18722" actId="20577"/>
        <pc:sldMkLst>
          <pc:docMk/>
          <pc:sldMk cId="370697636" sldId="307"/>
        </pc:sldMkLst>
        <pc:spChg chg="mod">
          <ac:chgData name="Ellie Small" userId="2e7173aac0d4d449" providerId="LiveId" clId="{8EC4BD92-0FA4-4C63-A2A4-548B244A1670}" dt="2020-10-30T06:42:02.304" v="13042" actId="20577"/>
          <ac:spMkLst>
            <pc:docMk/>
            <pc:sldMk cId="370697636" sldId="307"/>
            <ac:spMk id="2" creationId="{DA0CD55F-603C-4D2A-BE44-42317491026A}"/>
          </ac:spMkLst>
        </pc:spChg>
        <pc:spChg chg="mod">
          <ac:chgData name="Ellie Small" userId="2e7173aac0d4d449" providerId="LiveId" clId="{8EC4BD92-0FA4-4C63-A2A4-548B244A1670}" dt="2020-10-30T09:37:32.335" v="18721" actId="20577"/>
          <ac:spMkLst>
            <pc:docMk/>
            <pc:sldMk cId="370697636" sldId="307"/>
            <ac:spMk id="3" creationId="{55001A84-3A36-4927-A44F-2BB39E2B1C33}"/>
          </ac:spMkLst>
        </pc:spChg>
      </pc:sldChg>
      <pc:sldChg chg="addSp delSp modSp add mod modAnim">
        <pc:chgData name="Ellie Small" userId="2e7173aac0d4d449" providerId="LiveId" clId="{8EC4BD92-0FA4-4C63-A2A4-548B244A1670}" dt="2020-10-31T03:33:27.470" v="21324" actId="6549"/>
        <pc:sldMkLst>
          <pc:docMk/>
          <pc:sldMk cId="1315222146" sldId="308"/>
        </pc:sldMkLst>
        <pc:spChg chg="mod">
          <ac:chgData name="Ellie Small" userId="2e7173aac0d4d449" providerId="LiveId" clId="{8EC4BD92-0FA4-4C63-A2A4-548B244A1670}" dt="2020-10-30T07:13:18.313" v="14511" actId="20577"/>
          <ac:spMkLst>
            <pc:docMk/>
            <pc:sldMk cId="1315222146" sldId="308"/>
            <ac:spMk id="2" creationId="{DA0CD55F-603C-4D2A-BE44-42317491026A}"/>
          </ac:spMkLst>
        </pc:spChg>
        <pc:spChg chg="mod">
          <ac:chgData name="Ellie Small" userId="2e7173aac0d4d449" providerId="LiveId" clId="{8EC4BD92-0FA4-4C63-A2A4-548B244A1670}" dt="2020-10-31T03:33:27.470" v="21324" actId="6549"/>
          <ac:spMkLst>
            <pc:docMk/>
            <pc:sldMk cId="1315222146" sldId="308"/>
            <ac:spMk id="3" creationId="{55001A84-3A36-4927-A44F-2BB39E2B1C33}"/>
          </ac:spMkLst>
        </pc:spChg>
        <pc:spChg chg="add del">
          <ac:chgData name="Ellie Small" userId="2e7173aac0d4d449" providerId="LiveId" clId="{8EC4BD92-0FA4-4C63-A2A4-548B244A1670}" dt="2020-10-30T07:28:32.648" v="15639"/>
          <ac:spMkLst>
            <pc:docMk/>
            <pc:sldMk cId="1315222146" sldId="308"/>
            <ac:spMk id="5" creationId="{E05029E9-64AA-4065-8CD7-D9753EE669B1}"/>
          </ac:spMkLst>
        </pc:spChg>
        <pc:spChg chg="add del">
          <ac:chgData name="Ellie Small" userId="2e7173aac0d4d449" providerId="LiveId" clId="{8EC4BD92-0FA4-4C63-A2A4-548B244A1670}" dt="2020-10-30T07:28:43.568" v="15641"/>
          <ac:spMkLst>
            <pc:docMk/>
            <pc:sldMk cId="1315222146" sldId="308"/>
            <ac:spMk id="6" creationId="{97C4D7EB-BF11-4FF6-845D-75B3028AD1B2}"/>
          </ac:spMkLst>
        </pc:spChg>
      </pc:sldChg>
      <pc:sldChg chg="modSp add mod modAnim">
        <pc:chgData name="Ellie Small" userId="2e7173aac0d4d449" providerId="LiveId" clId="{8EC4BD92-0FA4-4C63-A2A4-548B244A1670}" dt="2020-10-30T09:14:42.910" v="18480"/>
        <pc:sldMkLst>
          <pc:docMk/>
          <pc:sldMk cId="1340688518" sldId="309"/>
        </pc:sldMkLst>
        <pc:spChg chg="mod">
          <ac:chgData name="Ellie Small" userId="2e7173aac0d4d449" providerId="LiveId" clId="{8EC4BD92-0FA4-4C63-A2A4-548B244A1670}" dt="2020-10-30T08:05:30.411" v="16621" actId="20577"/>
          <ac:spMkLst>
            <pc:docMk/>
            <pc:sldMk cId="1340688518" sldId="309"/>
            <ac:spMk id="2" creationId="{DA0CD55F-603C-4D2A-BE44-42317491026A}"/>
          </ac:spMkLst>
        </pc:spChg>
        <pc:spChg chg="mod">
          <ac:chgData name="Ellie Small" userId="2e7173aac0d4d449" providerId="LiveId" clId="{8EC4BD92-0FA4-4C63-A2A4-548B244A1670}" dt="2020-10-30T09:09:41.383" v="18425" actId="20577"/>
          <ac:spMkLst>
            <pc:docMk/>
            <pc:sldMk cId="1340688518" sldId="309"/>
            <ac:spMk id="3" creationId="{55001A84-3A36-4927-A44F-2BB39E2B1C33}"/>
          </ac:spMkLst>
        </pc:spChg>
      </pc:sldChg>
      <pc:sldChg chg="modSp del mod">
        <pc:chgData name="Ellie Small" userId="2e7173aac0d4d449" providerId="LiveId" clId="{8EC4BD92-0FA4-4C63-A2A4-548B244A1670}" dt="2020-10-27T20:10:38.806" v="43" actId="47"/>
        <pc:sldMkLst>
          <pc:docMk/>
          <pc:sldMk cId="719258999" sldId="318"/>
        </pc:sldMkLst>
        <pc:spChg chg="mod">
          <ac:chgData name="Ellie Small" userId="2e7173aac0d4d449" providerId="LiveId" clId="{8EC4BD92-0FA4-4C63-A2A4-548B244A1670}" dt="2020-10-27T19:32:17.493" v="38" actId="27636"/>
          <ac:spMkLst>
            <pc:docMk/>
            <pc:sldMk cId="719258999" sldId="318"/>
            <ac:spMk id="3" creationId="{55001A84-3A36-4927-A44F-2BB39E2B1C33}"/>
          </ac:spMkLst>
        </pc:spChg>
      </pc:sldChg>
      <pc:sldChg chg="del">
        <pc:chgData name="Ellie Small" userId="2e7173aac0d4d449" providerId="LiveId" clId="{8EC4BD92-0FA4-4C63-A2A4-548B244A1670}" dt="2020-10-27T19:32:24.386" v="39" actId="47"/>
        <pc:sldMkLst>
          <pc:docMk/>
          <pc:sldMk cId="3195460823" sldId="319"/>
        </pc:sldMkLst>
      </pc:sldChg>
      <pc:sldChg chg="del">
        <pc:chgData name="Ellie Small" userId="2e7173aac0d4d449" providerId="LiveId" clId="{8EC4BD92-0FA4-4C63-A2A4-548B244A1670}" dt="2020-10-27T19:32:24.386" v="39" actId="47"/>
        <pc:sldMkLst>
          <pc:docMk/>
          <pc:sldMk cId="791354060" sldId="320"/>
        </pc:sldMkLst>
      </pc:sldChg>
      <pc:sldChg chg="del">
        <pc:chgData name="Ellie Small" userId="2e7173aac0d4d449" providerId="LiveId" clId="{8EC4BD92-0FA4-4C63-A2A4-548B244A1670}" dt="2020-10-27T19:32:24.386" v="39" actId="47"/>
        <pc:sldMkLst>
          <pc:docMk/>
          <pc:sldMk cId="4225481942" sldId="321"/>
        </pc:sldMkLst>
      </pc:sldChg>
      <pc:sldChg chg="del">
        <pc:chgData name="Ellie Small" userId="2e7173aac0d4d449" providerId="LiveId" clId="{8EC4BD92-0FA4-4C63-A2A4-548B244A1670}" dt="2020-10-27T19:32:24.386" v="39" actId="47"/>
        <pc:sldMkLst>
          <pc:docMk/>
          <pc:sldMk cId="1207890025" sldId="323"/>
        </pc:sldMkLst>
      </pc:sldChg>
      <pc:sldChg chg="del">
        <pc:chgData name="Ellie Small" userId="2e7173aac0d4d449" providerId="LiveId" clId="{8EC4BD92-0FA4-4C63-A2A4-548B244A1670}" dt="2020-10-27T19:32:24.386" v="39" actId="47"/>
        <pc:sldMkLst>
          <pc:docMk/>
          <pc:sldMk cId="1084178819" sldId="324"/>
        </pc:sldMkLst>
      </pc:sldChg>
      <pc:sldChg chg="del">
        <pc:chgData name="Ellie Small" userId="2e7173aac0d4d449" providerId="LiveId" clId="{8EC4BD92-0FA4-4C63-A2A4-548B244A1670}" dt="2020-10-27T19:32:24.386" v="39" actId="47"/>
        <pc:sldMkLst>
          <pc:docMk/>
          <pc:sldMk cId="798894337" sldId="325"/>
        </pc:sldMkLst>
      </pc:sldChg>
      <pc:sldChg chg="del">
        <pc:chgData name="Ellie Small" userId="2e7173aac0d4d449" providerId="LiveId" clId="{8EC4BD92-0FA4-4C63-A2A4-548B244A1670}" dt="2020-10-27T19:32:24.386" v="39" actId="47"/>
        <pc:sldMkLst>
          <pc:docMk/>
          <pc:sldMk cId="1219845777" sldId="326"/>
        </pc:sldMkLst>
      </pc:sldChg>
      <pc:sldChg chg="del">
        <pc:chgData name="Ellie Small" userId="2e7173aac0d4d449" providerId="LiveId" clId="{8EC4BD92-0FA4-4C63-A2A4-548B244A1670}" dt="2020-10-27T19:32:24.386" v="39" actId="47"/>
        <pc:sldMkLst>
          <pc:docMk/>
          <pc:sldMk cId="2334430350" sldId="330"/>
        </pc:sldMkLst>
      </pc:sldChg>
      <pc:sldChg chg="del">
        <pc:chgData name="Ellie Small" userId="2e7173aac0d4d449" providerId="LiveId" clId="{8EC4BD92-0FA4-4C63-A2A4-548B244A1670}" dt="2020-10-27T19:32:24.386" v="39" actId="47"/>
        <pc:sldMkLst>
          <pc:docMk/>
          <pc:sldMk cId="2661363652" sldId="331"/>
        </pc:sldMkLst>
      </pc:sldChg>
      <pc:sldChg chg="del">
        <pc:chgData name="Ellie Small" userId="2e7173aac0d4d449" providerId="LiveId" clId="{8EC4BD92-0FA4-4C63-A2A4-548B244A1670}" dt="2020-10-27T19:32:24.386" v="39" actId="47"/>
        <pc:sldMkLst>
          <pc:docMk/>
          <pc:sldMk cId="2737556813" sldId="332"/>
        </pc:sldMkLst>
      </pc:sldChg>
    </pc:docChg>
  </pc:docChgLst>
  <pc:docChgLst>
    <pc:chgData name="Ellie Small" userId="2e7173aac0d4d449" providerId="LiveId" clId="{3C521D6A-0532-4E10-80D8-951095FCA18D}"/>
    <pc:docChg chg="undo custSel addSld delSld modSld">
      <pc:chgData name="Ellie Small" userId="2e7173aac0d4d449" providerId="LiveId" clId="{3C521D6A-0532-4E10-80D8-951095FCA18D}" dt="2020-10-19T07:48:11.978" v="7937" actId="20577"/>
      <pc:docMkLst>
        <pc:docMk/>
      </pc:docMkLst>
      <pc:sldChg chg="modSp mod">
        <pc:chgData name="Ellie Small" userId="2e7173aac0d4d449" providerId="LiveId" clId="{3C521D6A-0532-4E10-80D8-951095FCA18D}" dt="2020-10-12T21:37:32.110" v="7921" actId="20577"/>
        <pc:sldMkLst>
          <pc:docMk/>
          <pc:sldMk cId="4269857569" sldId="256"/>
        </pc:sldMkLst>
        <pc:spChg chg="mod">
          <ac:chgData name="Ellie Small" userId="2e7173aac0d4d449" providerId="LiveId" clId="{3C521D6A-0532-4E10-80D8-951095FCA18D}" dt="2020-10-12T21:37:32.110" v="7921" actId="20577"/>
          <ac:spMkLst>
            <pc:docMk/>
            <pc:sldMk cId="4269857569" sldId="256"/>
            <ac:spMk id="2" creationId="{00000000-0000-0000-0000-000000000000}"/>
          </ac:spMkLst>
        </pc:spChg>
      </pc:sldChg>
      <pc:sldChg chg="modSp mod modAnim">
        <pc:chgData name="Ellie Small" userId="2e7173aac0d4d449" providerId="LiveId" clId="{3C521D6A-0532-4E10-80D8-951095FCA18D}" dt="2020-10-09T09:23:38.755" v="2372" actId="27636"/>
        <pc:sldMkLst>
          <pc:docMk/>
          <pc:sldMk cId="2842397445" sldId="267"/>
        </pc:sldMkLst>
        <pc:spChg chg="mod">
          <ac:chgData name="Ellie Small" userId="2e7173aac0d4d449" providerId="LiveId" clId="{3C521D6A-0532-4E10-80D8-951095FCA18D}" dt="2020-10-09T09:23:38.755" v="2372" actId="27636"/>
          <ac:spMkLst>
            <pc:docMk/>
            <pc:sldMk cId="2842397445" sldId="267"/>
            <ac:spMk id="7" creationId="{72F861AD-D2B0-4ECF-9774-06237EC7BB74}"/>
          </ac:spMkLst>
        </pc:spChg>
      </pc:sldChg>
      <pc:sldChg chg="modSp mod modAnim">
        <pc:chgData name="Ellie Small" userId="2e7173aac0d4d449" providerId="LiveId" clId="{3C521D6A-0532-4E10-80D8-951095FCA18D}" dt="2020-10-10T21:48:48.528" v="6894" actId="20577"/>
        <pc:sldMkLst>
          <pc:docMk/>
          <pc:sldMk cId="2108461966" sldId="271"/>
        </pc:sldMkLst>
        <pc:spChg chg="mod">
          <ac:chgData name="Ellie Small" userId="2e7173aac0d4d449" providerId="LiveId" clId="{3C521D6A-0532-4E10-80D8-951095FCA18D}" dt="2020-10-10T21:48:48.528" v="6894" actId="20577"/>
          <ac:spMkLst>
            <pc:docMk/>
            <pc:sldMk cId="2108461966" sldId="271"/>
            <ac:spMk id="7" creationId="{72F861AD-D2B0-4ECF-9774-06237EC7BB74}"/>
          </ac:spMkLst>
        </pc:spChg>
      </pc:sldChg>
      <pc:sldChg chg="modSp mod modAnim">
        <pc:chgData name="Ellie Small" userId="2e7173aac0d4d449" providerId="LiveId" clId="{3C521D6A-0532-4E10-80D8-951095FCA18D}" dt="2020-10-19T07:48:11.978" v="7937" actId="20577"/>
        <pc:sldMkLst>
          <pc:docMk/>
          <pc:sldMk cId="4210519305" sldId="299"/>
        </pc:sldMkLst>
        <pc:spChg chg="mod">
          <ac:chgData name="Ellie Small" userId="2e7173aac0d4d449" providerId="LiveId" clId="{3C521D6A-0532-4E10-80D8-951095FCA18D}" dt="2020-10-10T09:57:37.493" v="6805" actId="14100"/>
          <ac:spMkLst>
            <pc:docMk/>
            <pc:sldMk cId="4210519305" sldId="299"/>
            <ac:spMk id="2" creationId="{DA0CD55F-603C-4D2A-BE44-42317491026A}"/>
          </ac:spMkLst>
        </pc:spChg>
        <pc:spChg chg="mod">
          <ac:chgData name="Ellie Small" userId="2e7173aac0d4d449" providerId="LiveId" clId="{3C521D6A-0532-4E10-80D8-951095FCA18D}" dt="2020-10-19T07:48:11.978" v="7937" actId="20577"/>
          <ac:spMkLst>
            <pc:docMk/>
            <pc:sldMk cId="4210519305" sldId="299"/>
            <ac:spMk id="3" creationId="{55001A84-3A36-4927-A44F-2BB39E2B1C33}"/>
          </ac:spMkLst>
        </pc:spChg>
      </pc:sldChg>
      <pc:sldChg chg="modSp mod modAnim">
        <pc:chgData name="Ellie Small" userId="2e7173aac0d4d449" providerId="LiveId" clId="{3C521D6A-0532-4E10-80D8-951095FCA18D}" dt="2020-10-10T22:19:25.909" v="7689" actId="20577"/>
        <pc:sldMkLst>
          <pc:docMk/>
          <pc:sldMk cId="719258999" sldId="318"/>
        </pc:sldMkLst>
        <pc:spChg chg="mod">
          <ac:chgData name="Ellie Small" userId="2e7173aac0d4d449" providerId="LiveId" clId="{3C521D6A-0532-4E10-80D8-951095FCA18D}" dt="2020-10-10T22:04:26.681" v="7606" actId="14100"/>
          <ac:spMkLst>
            <pc:docMk/>
            <pc:sldMk cId="719258999" sldId="318"/>
            <ac:spMk id="2" creationId="{DA0CD55F-603C-4D2A-BE44-42317491026A}"/>
          </ac:spMkLst>
        </pc:spChg>
        <pc:spChg chg="mod">
          <ac:chgData name="Ellie Small" userId="2e7173aac0d4d449" providerId="LiveId" clId="{3C521D6A-0532-4E10-80D8-951095FCA18D}" dt="2020-10-10T22:19:25.909" v="7689" actId="20577"/>
          <ac:spMkLst>
            <pc:docMk/>
            <pc:sldMk cId="719258999" sldId="318"/>
            <ac:spMk id="3" creationId="{55001A84-3A36-4927-A44F-2BB39E2B1C33}"/>
          </ac:spMkLst>
        </pc:spChg>
      </pc:sldChg>
      <pc:sldChg chg="modSp mod modAnim">
        <pc:chgData name="Ellie Small" userId="2e7173aac0d4d449" providerId="LiveId" clId="{3C521D6A-0532-4E10-80D8-951095FCA18D}" dt="2020-10-12T20:39:44.498" v="7906" actId="27636"/>
        <pc:sldMkLst>
          <pc:docMk/>
          <pc:sldMk cId="3195460823" sldId="319"/>
        </pc:sldMkLst>
        <pc:spChg chg="mod">
          <ac:chgData name="Ellie Small" userId="2e7173aac0d4d449" providerId="LiveId" clId="{3C521D6A-0532-4E10-80D8-951095FCA18D}" dt="2020-10-10T04:57:58.519" v="2802" actId="207"/>
          <ac:spMkLst>
            <pc:docMk/>
            <pc:sldMk cId="3195460823" sldId="319"/>
            <ac:spMk id="2" creationId="{DA0CD55F-603C-4D2A-BE44-42317491026A}"/>
          </ac:spMkLst>
        </pc:spChg>
        <pc:spChg chg="mod">
          <ac:chgData name="Ellie Small" userId="2e7173aac0d4d449" providerId="LiveId" clId="{3C521D6A-0532-4E10-80D8-951095FCA18D}" dt="2020-10-12T20:39:44.498" v="7906" actId="27636"/>
          <ac:spMkLst>
            <pc:docMk/>
            <pc:sldMk cId="3195460823" sldId="319"/>
            <ac:spMk id="3" creationId="{55001A84-3A36-4927-A44F-2BB39E2B1C33}"/>
          </ac:spMkLst>
        </pc:spChg>
      </pc:sldChg>
      <pc:sldChg chg="modSp mod modAnim">
        <pc:chgData name="Ellie Small" userId="2e7173aac0d4d449" providerId="LiveId" clId="{3C521D6A-0532-4E10-80D8-951095FCA18D}" dt="2020-10-10T10:06:13.331" v="6871"/>
        <pc:sldMkLst>
          <pc:docMk/>
          <pc:sldMk cId="791354060" sldId="320"/>
        </pc:sldMkLst>
        <pc:spChg chg="mod">
          <ac:chgData name="Ellie Small" userId="2e7173aac0d4d449" providerId="LiveId" clId="{3C521D6A-0532-4E10-80D8-951095FCA18D}" dt="2020-10-10T05:27:13.426" v="3729" actId="1076"/>
          <ac:spMkLst>
            <pc:docMk/>
            <pc:sldMk cId="791354060" sldId="320"/>
            <ac:spMk id="2" creationId="{DA0CD55F-603C-4D2A-BE44-42317491026A}"/>
          </ac:spMkLst>
        </pc:spChg>
        <pc:spChg chg="mod">
          <ac:chgData name="Ellie Small" userId="2e7173aac0d4d449" providerId="LiveId" clId="{3C521D6A-0532-4E10-80D8-951095FCA18D}" dt="2020-10-10T07:12:11.299" v="5450" actId="1076"/>
          <ac:spMkLst>
            <pc:docMk/>
            <pc:sldMk cId="791354060" sldId="320"/>
            <ac:spMk id="3" creationId="{55001A84-3A36-4927-A44F-2BB39E2B1C33}"/>
          </ac:spMkLst>
        </pc:spChg>
      </pc:sldChg>
      <pc:sldChg chg="modSp mod modAnim">
        <pc:chgData name="Ellie Small" userId="2e7173aac0d4d449" providerId="LiveId" clId="{3C521D6A-0532-4E10-80D8-951095FCA18D}" dt="2020-10-10T22:11:35.381" v="7615" actId="114"/>
        <pc:sldMkLst>
          <pc:docMk/>
          <pc:sldMk cId="4225481942" sldId="321"/>
        </pc:sldMkLst>
        <pc:spChg chg="mod">
          <ac:chgData name="Ellie Small" userId="2e7173aac0d4d449" providerId="LiveId" clId="{3C521D6A-0532-4E10-80D8-951095FCA18D}" dt="2020-10-10T07:03:33.240" v="5270" actId="20577"/>
          <ac:spMkLst>
            <pc:docMk/>
            <pc:sldMk cId="4225481942" sldId="321"/>
            <ac:spMk id="2" creationId="{DA0CD55F-603C-4D2A-BE44-42317491026A}"/>
          </ac:spMkLst>
        </pc:spChg>
        <pc:spChg chg="mod">
          <ac:chgData name="Ellie Small" userId="2e7173aac0d4d449" providerId="LiveId" clId="{3C521D6A-0532-4E10-80D8-951095FCA18D}" dt="2020-10-10T22:11:35.381" v="7615" actId="114"/>
          <ac:spMkLst>
            <pc:docMk/>
            <pc:sldMk cId="4225481942" sldId="321"/>
            <ac:spMk id="3" creationId="{55001A84-3A36-4927-A44F-2BB39E2B1C33}"/>
          </ac:spMkLst>
        </pc:spChg>
      </pc:sldChg>
      <pc:sldChg chg="modSp mod modAnim">
        <pc:chgData name="Ellie Small" userId="2e7173aac0d4d449" providerId="LiveId" clId="{3C521D6A-0532-4E10-80D8-951095FCA18D}" dt="2020-10-10T22:16:22.599" v="7677"/>
        <pc:sldMkLst>
          <pc:docMk/>
          <pc:sldMk cId="1207890025" sldId="323"/>
        </pc:sldMkLst>
        <pc:spChg chg="mod">
          <ac:chgData name="Ellie Small" userId="2e7173aac0d4d449" providerId="LiveId" clId="{3C521D6A-0532-4E10-80D8-951095FCA18D}" dt="2020-10-10T07:59:22.186" v="5867" actId="1076"/>
          <ac:spMkLst>
            <pc:docMk/>
            <pc:sldMk cId="1207890025" sldId="323"/>
            <ac:spMk id="2" creationId="{DA0CD55F-603C-4D2A-BE44-42317491026A}"/>
          </ac:spMkLst>
        </pc:spChg>
        <pc:spChg chg="mod">
          <ac:chgData name="Ellie Small" userId="2e7173aac0d4d449" providerId="LiveId" clId="{3C521D6A-0532-4E10-80D8-951095FCA18D}" dt="2020-10-10T22:16:22.599" v="7677"/>
          <ac:spMkLst>
            <pc:docMk/>
            <pc:sldMk cId="1207890025" sldId="323"/>
            <ac:spMk id="3" creationId="{55001A84-3A36-4927-A44F-2BB39E2B1C33}"/>
          </ac:spMkLst>
        </pc:spChg>
      </pc:sldChg>
      <pc:sldChg chg="modSp mod modAnim">
        <pc:chgData name="Ellie Small" userId="2e7173aac0d4d449" providerId="LiveId" clId="{3C521D6A-0532-4E10-80D8-951095FCA18D}" dt="2020-10-12T21:43:31.810" v="7926"/>
        <pc:sldMkLst>
          <pc:docMk/>
          <pc:sldMk cId="1084178819" sldId="324"/>
        </pc:sldMkLst>
        <pc:spChg chg="mod">
          <ac:chgData name="Ellie Small" userId="2e7173aac0d4d449" providerId="LiveId" clId="{3C521D6A-0532-4E10-80D8-951095FCA18D}" dt="2020-10-10T09:01:54.618" v="6350" actId="1076"/>
          <ac:spMkLst>
            <pc:docMk/>
            <pc:sldMk cId="1084178819" sldId="324"/>
            <ac:spMk id="2" creationId="{DA0CD55F-603C-4D2A-BE44-42317491026A}"/>
          </ac:spMkLst>
        </pc:spChg>
        <pc:spChg chg="mod">
          <ac:chgData name="Ellie Small" userId="2e7173aac0d4d449" providerId="LiveId" clId="{3C521D6A-0532-4E10-80D8-951095FCA18D}" dt="2020-10-11T05:26:59.554" v="7825" actId="20577"/>
          <ac:spMkLst>
            <pc:docMk/>
            <pc:sldMk cId="1084178819" sldId="324"/>
            <ac:spMk id="3" creationId="{55001A84-3A36-4927-A44F-2BB39E2B1C33}"/>
          </ac:spMkLst>
        </pc:spChg>
      </pc:sldChg>
      <pc:sldChg chg="modSp del mod modAnim">
        <pc:chgData name="Ellie Small" userId="2e7173aac0d4d449" providerId="LiveId" clId="{3C521D6A-0532-4E10-80D8-951095FCA18D}" dt="2020-10-10T22:17:50.672" v="7679" actId="20577"/>
        <pc:sldMkLst>
          <pc:docMk/>
          <pc:sldMk cId="798894337" sldId="325"/>
        </pc:sldMkLst>
        <pc:spChg chg="mod">
          <ac:chgData name="Ellie Small" userId="2e7173aac0d4d449" providerId="LiveId" clId="{3C521D6A-0532-4E10-80D8-951095FCA18D}" dt="2020-10-10T09:21:47.308" v="6473" actId="14100"/>
          <ac:spMkLst>
            <pc:docMk/>
            <pc:sldMk cId="798894337" sldId="325"/>
            <ac:spMk id="2" creationId="{DA0CD55F-603C-4D2A-BE44-42317491026A}"/>
          </ac:spMkLst>
        </pc:spChg>
        <pc:spChg chg="mod">
          <ac:chgData name="Ellie Small" userId="2e7173aac0d4d449" providerId="LiveId" clId="{3C521D6A-0532-4E10-80D8-951095FCA18D}" dt="2020-10-10T22:17:50.672" v="7679" actId="20577"/>
          <ac:spMkLst>
            <pc:docMk/>
            <pc:sldMk cId="798894337" sldId="325"/>
            <ac:spMk id="3" creationId="{55001A84-3A36-4927-A44F-2BB39E2B1C33}"/>
          </ac:spMkLst>
        </pc:spChg>
      </pc:sldChg>
      <pc:sldChg chg="modSp del mod modAnim">
        <pc:chgData name="Ellie Small" userId="2e7173aac0d4d449" providerId="LiveId" clId="{3C521D6A-0532-4E10-80D8-951095FCA18D}" dt="2020-10-10T22:20:04.060" v="7698" actId="20577"/>
        <pc:sldMkLst>
          <pc:docMk/>
          <pc:sldMk cId="1219845777" sldId="326"/>
        </pc:sldMkLst>
        <pc:spChg chg="mod">
          <ac:chgData name="Ellie Small" userId="2e7173aac0d4d449" providerId="LiveId" clId="{3C521D6A-0532-4E10-80D8-951095FCA18D}" dt="2020-10-10T22:20:04.060" v="7698" actId="20577"/>
          <ac:spMkLst>
            <pc:docMk/>
            <pc:sldMk cId="1219845777" sldId="326"/>
            <ac:spMk id="3" creationId="{55001A84-3A36-4927-A44F-2BB39E2B1C33}"/>
          </ac:spMkLst>
        </pc:spChg>
      </pc:sldChg>
      <pc:sldChg chg="del">
        <pc:chgData name="Ellie Small" userId="2e7173aac0d4d449" providerId="LiveId" clId="{3C521D6A-0532-4E10-80D8-951095FCA18D}" dt="2020-10-09T09:20:26.068" v="2368" actId="47"/>
        <pc:sldMkLst>
          <pc:docMk/>
          <pc:sldMk cId="380806579" sldId="327"/>
        </pc:sldMkLst>
      </pc:sldChg>
      <pc:sldChg chg="del">
        <pc:chgData name="Ellie Small" userId="2e7173aac0d4d449" providerId="LiveId" clId="{3C521D6A-0532-4E10-80D8-951095FCA18D}" dt="2020-09-14T21:05:44.777" v="111" actId="47"/>
        <pc:sldMkLst>
          <pc:docMk/>
          <pc:sldMk cId="3456947475" sldId="328"/>
        </pc:sldMkLst>
      </pc:sldChg>
      <pc:sldChg chg="del">
        <pc:chgData name="Ellie Small" userId="2e7173aac0d4d449" providerId="LiveId" clId="{3C521D6A-0532-4E10-80D8-951095FCA18D}" dt="2020-09-14T21:06:00.349" v="112" actId="47"/>
        <pc:sldMkLst>
          <pc:docMk/>
          <pc:sldMk cId="2893291324" sldId="329"/>
        </pc:sldMkLst>
      </pc:sldChg>
      <pc:sldChg chg="modSp add del mod modAnim">
        <pc:chgData name="Ellie Small" userId="2e7173aac0d4d449" providerId="LiveId" clId="{3C521D6A-0532-4E10-80D8-951095FCA18D}" dt="2020-10-12T21:33:29.524" v="7920" actId="20577"/>
        <pc:sldMkLst>
          <pc:docMk/>
          <pc:sldMk cId="2334430350" sldId="330"/>
        </pc:sldMkLst>
        <pc:spChg chg="mod">
          <ac:chgData name="Ellie Small" userId="2e7173aac0d4d449" providerId="LiveId" clId="{3C521D6A-0532-4E10-80D8-951095FCA18D}" dt="2020-10-12T21:33:29.524" v="7920" actId="20577"/>
          <ac:spMkLst>
            <pc:docMk/>
            <pc:sldMk cId="2334430350" sldId="330"/>
            <ac:spMk id="3" creationId="{55001A84-3A36-4927-A44F-2BB39E2B1C33}"/>
          </ac:spMkLst>
        </pc:spChg>
      </pc:sldChg>
      <pc:sldChg chg="modSp add mod modAnim">
        <pc:chgData name="Ellie Small" userId="2e7173aac0d4d449" providerId="LiveId" clId="{3C521D6A-0532-4E10-80D8-951095FCA18D}" dt="2020-10-11T09:37:28.049" v="7826" actId="179"/>
        <pc:sldMkLst>
          <pc:docMk/>
          <pc:sldMk cId="2661363652" sldId="331"/>
        </pc:sldMkLst>
        <pc:spChg chg="mod">
          <ac:chgData name="Ellie Small" userId="2e7173aac0d4d449" providerId="LiveId" clId="{3C521D6A-0532-4E10-80D8-951095FCA18D}" dt="2020-10-10T04:48:32.822" v="2385" actId="14100"/>
          <ac:spMkLst>
            <pc:docMk/>
            <pc:sldMk cId="2661363652" sldId="331"/>
            <ac:spMk id="2" creationId="{DA0CD55F-603C-4D2A-BE44-42317491026A}"/>
          </ac:spMkLst>
        </pc:spChg>
        <pc:spChg chg="mod">
          <ac:chgData name="Ellie Small" userId="2e7173aac0d4d449" providerId="LiveId" clId="{3C521D6A-0532-4E10-80D8-951095FCA18D}" dt="2020-10-11T09:37:28.049" v="7826" actId="179"/>
          <ac:spMkLst>
            <pc:docMk/>
            <pc:sldMk cId="2661363652" sldId="331"/>
            <ac:spMk id="3" creationId="{55001A84-3A36-4927-A44F-2BB39E2B1C33}"/>
          </ac:spMkLst>
        </pc:spChg>
      </pc:sldChg>
      <pc:sldChg chg="modSp add mod modAnim">
        <pc:chgData name="Ellie Small" userId="2e7173aac0d4d449" providerId="LiveId" clId="{3C521D6A-0532-4E10-80D8-951095FCA18D}" dt="2020-10-12T20:40:58.967" v="7919" actId="27636"/>
        <pc:sldMkLst>
          <pc:docMk/>
          <pc:sldMk cId="2737556813" sldId="332"/>
        </pc:sldMkLst>
        <pc:spChg chg="mod">
          <ac:chgData name="Ellie Small" userId="2e7173aac0d4d449" providerId="LiveId" clId="{3C521D6A-0532-4E10-80D8-951095FCA18D}" dt="2020-10-10T04:51:09.688" v="2474" actId="207"/>
          <ac:spMkLst>
            <pc:docMk/>
            <pc:sldMk cId="2737556813" sldId="332"/>
            <ac:spMk id="2" creationId="{DA0CD55F-603C-4D2A-BE44-42317491026A}"/>
          </ac:spMkLst>
        </pc:spChg>
        <pc:spChg chg="mod">
          <ac:chgData name="Ellie Small" userId="2e7173aac0d4d449" providerId="LiveId" clId="{3C521D6A-0532-4E10-80D8-951095FCA18D}" dt="2020-10-12T20:40:58.967" v="7919" actId="27636"/>
          <ac:spMkLst>
            <pc:docMk/>
            <pc:sldMk cId="2737556813" sldId="332"/>
            <ac:spMk id="3" creationId="{55001A84-3A36-4927-A44F-2BB39E2B1C33}"/>
          </ac:spMkLst>
        </pc:spChg>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11955A9E-3DC4-40CB-A3BE-0071AD792169}"/>
    <pc:docChg chg="undo custSel addSld delSld modSld">
      <pc:chgData name="Ellie Small" userId="2e7173aac0d4d449" providerId="LiveId" clId="{11955A9E-3DC4-40CB-A3BE-0071AD792169}" dt="2020-09-06T08:52:30.787" v="11204" actId="114"/>
      <pc:docMkLst>
        <pc:docMk/>
      </pc:docMkLst>
      <pc:sldChg chg="modSp mod">
        <pc:chgData name="Ellie Small" userId="2e7173aac0d4d449" providerId="LiveId" clId="{11955A9E-3DC4-40CB-A3BE-0071AD792169}" dt="2020-09-05T18:59:43.682" v="1" actId="6549"/>
        <pc:sldMkLst>
          <pc:docMk/>
          <pc:sldMk cId="4269857569" sldId="256"/>
        </pc:sldMkLst>
        <pc:spChg chg="mod">
          <ac:chgData name="Ellie Small" userId="2e7173aac0d4d449" providerId="LiveId" clId="{11955A9E-3DC4-40CB-A3BE-0071AD792169}" dt="2020-09-05T18:59:43.682" v="1" actId="6549"/>
          <ac:spMkLst>
            <pc:docMk/>
            <pc:sldMk cId="4269857569" sldId="256"/>
            <ac:spMk id="2" creationId="{00000000-0000-0000-0000-000000000000}"/>
          </ac:spMkLst>
        </pc:spChg>
      </pc:sldChg>
      <pc:sldChg chg="modSp mod modAnim">
        <pc:chgData name="Ellie Small" userId="2e7173aac0d4d449" providerId="LiveId" clId="{11955A9E-3DC4-40CB-A3BE-0071AD792169}" dt="2020-09-06T07:32:23.966" v="11085" actId="20577"/>
        <pc:sldMkLst>
          <pc:docMk/>
          <pc:sldMk cId="2842397445" sldId="267"/>
        </pc:sldMkLst>
        <pc:spChg chg="mod">
          <ac:chgData name="Ellie Small" userId="2e7173aac0d4d449" providerId="LiveId" clId="{11955A9E-3DC4-40CB-A3BE-0071AD792169}" dt="2020-09-06T07:32:23.966" v="11085" actId="20577"/>
          <ac:spMkLst>
            <pc:docMk/>
            <pc:sldMk cId="2842397445" sldId="267"/>
            <ac:spMk id="7" creationId="{72F861AD-D2B0-4ECF-9774-06237EC7BB74}"/>
          </ac:spMkLst>
        </pc:spChg>
      </pc:sldChg>
      <pc:sldChg chg="modSp mod modAnim">
        <pc:chgData name="Ellie Small" userId="2e7173aac0d4d449" providerId="LiveId" clId="{11955A9E-3DC4-40CB-A3BE-0071AD792169}" dt="2020-09-05T19:00:06.912" v="5" actId="27636"/>
        <pc:sldMkLst>
          <pc:docMk/>
          <pc:sldMk cId="2108461966" sldId="271"/>
        </pc:sldMkLst>
        <pc:spChg chg="mod">
          <ac:chgData name="Ellie Small" userId="2e7173aac0d4d449" providerId="LiveId" clId="{11955A9E-3DC4-40CB-A3BE-0071AD792169}" dt="2020-09-05T19:00:06.912" v="5" actId="27636"/>
          <ac:spMkLst>
            <pc:docMk/>
            <pc:sldMk cId="2108461966" sldId="271"/>
            <ac:spMk id="7" creationId="{72F861AD-D2B0-4ECF-9774-06237EC7BB74}"/>
          </ac:spMkLst>
        </pc:spChg>
      </pc:sldChg>
      <pc:sldChg chg="del">
        <pc:chgData name="Ellie Small" userId="2e7173aac0d4d449" providerId="LiveId" clId="{11955A9E-3DC4-40CB-A3BE-0071AD792169}" dt="2020-09-05T19:47:50.097" v="1004" actId="47"/>
        <pc:sldMkLst>
          <pc:docMk/>
          <pc:sldMk cId="1160939070" sldId="308"/>
        </pc:sldMkLst>
      </pc:sldChg>
      <pc:sldChg chg="modSp mod modAnim">
        <pc:chgData name="Ellie Small" userId="2e7173aac0d4d449" providerId="LiveId" clId="{11955A9E-3DC4-40CB-A3BE-0071AD792169}" dt="2020-09-05T19:47:32.167" v="1003" actId="20577"/>
        <pc:sldMkLst>
          <pc:docMk/>
          <pc:sldMk cId="719258999" sldId="318"/>
        </pc:sldMkLst>
        <pc:spChg chg="mod">
          <ac:chgData name="Ellie Small" userId="2e7173aac0d4d449" providerId="LiveId" clId="{11955A9E-3DC4-40CB-A3BE-0071AD792169}" dt="2020-09-05T19:18:21.386" v="312" actId="20577"/>
          <ac:spMkLst>
            <pc:docMk/>
            <pc:sldMk cId="719258999" sldId="318"/>
            <ac:spMk id="2" creationId="{DA0CD55F-603C-4D2A-BE44-42317491026A}"/>
          </ac:spMkLst>
        </pc:spChg>
        <pc:spChg chg="mod">
          <ac:chgData name="Ellie Small" userId="2e7173aac0d4d449" providerId="LiveId" clId="{11955A9E-3DC4-40CB-A3BE-0071AD792169}" dt="2020-09-05T19:47:32.167" v="1003" actId="20577"/>
          <ac:spMkLst>
            <pc:docMk/>
            <pc:sldMk cId="719258999" sldId="318"/>
            <ac:spMk id="3" creationId="{55001A84-3A36-4927-A44F-2BB39E2B1C33}"/>
          </ac:spMkLst>
        </pc:spChg>
      </pc:sldChg>
      <pc:sldChg chg="del">
        <pc:chgData name="Ellie Small" userId="2e7173aac0d4d449" providerId="LiveId" clId="{11955A9E-3DC4-40CB-A3BE-0071AD792169}" dt="2020-09-05T19:47:50.097" v="1004" actId="47"/>
        <pc:sldMkLst>
          <pc:docMk/>
          <pc:sldMk cId="2623039618" sldId="319"/>
        </pc:sldMkLst>
      </pc:sldChg>
      <pc:sldChg chg="modSp add mod">
        <pc:chgData name="Ellie Small" userId="2e7173aac0d4d449" providerId="LiveId" clId="{11955A9E-3DC4-40CB-A3BE-0071AD792169}" dt="2020-09-05T20:34:20.205" v="1448" actId="20577"/>
        <pc:sldMkLst>
          <pc:docMk/>
          <pc:sldMk cId="3195460823" sldId="319"/>
        </pc:sldMkLst>
        <pc:spChg chg="mod">
          <ac:chgData name="Ellie Small" userId="2e7173aac0d4d449" providerId="LiveId" clId="{11955A9E-3DC4-40CB-A3BE-0071AD792169}" dt="2020-09-05T20:34:20.205" v="1448" actId="20577"/>
          <ac:spMkLst>
            <pc:docMk/>
            <pc:sldMk cId="3195460823" sldId="319"/>
            <ac:spMk id="3" creationId="{55001A84-3A36-4927-A44F-2BB39E2B1C33}"/>
          </ac:spMkLst>
        </pc:spChg>
      </pc:sldChg>
      <pc:sldChg chg="del">
        <pc:chgData name="Ellie Small" userId="2e7173aac0d4d449" providerId="LiveId" clId="{11955A9E-3DC4-40CB-A3BE-0071AD792169}" dt="2020-09-05T19:47:50.097" v="1004" actId="47"/>
        <pc:sldMkLst>
          <pc:docMk/>
          <pc:sldMk cId="169527237" sldId="320"/>
        </pc:sldMkLst>
      </pc:sldChg>
      <pc:sldChg chg="modSp add mod">
        <pc:chgData name="Ellie Small" userId="2e7173aac0d4d449" providerId="LiveId" clId="{11955A9E-3DC4-40CB-A3BE-0071AD792169}" dt="2020-09-05T20:46:38.303" v="1942" actId="20577"/>
        <pc:sldMkLst>
          <pc:docMk/>
          <pc:sldMk cId="791354060" sldId="320"/>
        </pc:sldMkLst>
        <pc:spChg chg="mod">
          <ac:chgData name="Ellie Small" userId="2e7173aac0d4d449" providerId="LiveId" clId="{11955A9E-3DC4-40CB-A3BE-0071AD792169}" dt="2020-09-05T20:46:38.303" v="1942" actId="20577"/>
          <ac:spMkLst>
            <pc:docMk/>
            <pc:sldMk cId="791354060" sldId="320"/>
            <ac:spMk id="3" creationId="{55001A84-3A36-4927-A44F-2BB39E2B1C33}"/>
          </ac:spMkLst>
        </pc:spChg>
      </pc:sldChg>
      <pc:sldChg chg="del">
        <pc:chgData name="Ellie Small" userId="2e7173aac0d4d449" providerId="LiveId" clId="{11955A9E-3DC4-40CB-A3BE-0071AD792169}" dt="2020-09-05T19:47:50.097" v="1004" actId="47"/>
        <pc:sldMkLst>
          <pc:docMk/>
          <pc:sldMk cId="2286610150" sldId="321"/>
        </pc:sldMkLst>
      </pc:sldChg>
      <pc:sldChg chg="modSp add mod">
        <pc:chgData name="Ellie Small" userId="2e7173aac0d4d449" providerId="LiveId" clId="{11955A9E-3DC4-40CB-A3BE-0071AD792169}" dt="2020-09-05T21:04:58.713" v="2624" actId="20577"/>
        <pc:sldMkLst>
          <pc:docMk/>
          <pc:sldMk cId="4225481942" sldId="321"/>
        </pc:sldMkLst>
        <pc:spChg chg="mod">
          <ac:chgData name="Ellie Small" userId="2e7173aac0d4d449" providerId="LiveId" clId="{11955A9E-3DC4-40CB-A3BE-0071AD792169}" dt="2020-09-05T21:04:58.713" v="2624" actId="20577"/>
          <ac:spMkLst>
            <pc:docMk/>
            <pc:sldMk cId="4225481942" sldId="321"/>
            <ac:spMk id="3" creationId="{55001A84-3A36-4927-A44F-2BB39E2B1C33}"/>
          </ac:spMkLst>
        </pc:spChg>
      </pc:sldChg>
      <pc:sldChg chg="del">
        <pc:chgData name="Ellie Small" userId="2e7173aac0d4d449" providerId="LiveId" clId="{11955A9E-3DC4-40CB-A3BE-0071AD792169}" dt="2020-09-05T19:47:50.097" v="1004" actId="47"/>
        <pc:sldMkLst>
          <pc:docMk/>
          <pc:sldMk cId="287064855" sldId="322"/>
        </pc:sldMkLst>
      </pc:sldChg>
      <pc:sldChg chg="add del">
        <pc:chgData name="Ellie Small" userId="2e7173aac0d4d449" providerId="LiveId" clId="{11955A9E-3DC4-40CB-A3BE-0071AD792169}" dt="2020-09-05T22:29:49.480" v="3513" actId="47"/>
        <pc:sldMkLst>
          <pc:docMk/>
          <pc:sldMk cId="2943767071" sldId="322"/>
        </pc:sldMkLst>
      </pc:sldChg>
      <pc:sldChg chg="modSp add mod">
        <pc:chgData name="Ellie Small" userId="2e7173aac0d4d449" providerId="LiveId" clId="{11955A9E-3DC4-40CB-A3BE-0071AD792169}" dt="2020-09-05T22:11:17.592" v="3137" actId="20577"/>
        <pc:sldMkLst>
          <pc:docMk/>
          <pc:sldMk cId="1207890025" sldId="323"/>
        </pc:sldMkLst>
        <pc:spChg chg="mod">
          <ac:chgData name="Ellie Small" userId="2e7173aac0d4d449" providerId="LiveId" clId="{11955A9E-3DC4-40CB-A3BE-0071AD792169}" dt="2020-09-05T21:14:17.490" v="2646" actId="20577"/>
          <ac:spMkLst>
            <pc:docMk/>
            <pc:sldMk cId="1207890025" sldId="323"/>
            <ac:spMk id="2" creationId="{DA0CD55F-603C-4D2A-BE44-42317491026A}"/>
          </ac:spMkLst>
        </pc:spChg>
        <pc:spChg chg="mod">
          <ac:chgData name="Ellie Small" userId="2e7173aac0d4d449" providerId="LiveId" clId="{11955A9E-3DC4-40CB-A3BE-0071AD792169}" dt="2020-09-05T22:11:17.592" v="3137" actId="20577"/>
          <ac:spMkLst>
            <pc:docMk/>
            <pc:sldMk cId="1207890025" sldId="323"/>
            <ac:spMk id="3" creationId="{55001A84-3A36-4927-A44F-2BB39E2B1C33}"/>
          </ac:spMkLst>
        </pc:spChg>
      </pc:sldChg>
      <pc:sldChg chg="del">
        <pc:chgData name="Ellie Small" userId="2e7173aac0d4d449" providerId="LiveId" clId="{11955A9E-3DC4-40CB-A3BE-0071AD792169}" dt="2020-09-05T19:47:50.097" v="1004" actId="47"/>
        <pc:sldMkLst>
          <pc:docMk/>
          <pc:sldMk cId="3041238829" sldId="323"/>
        </pc:sldMkLst>
      </pc:sldChg>
      <pc:sldChg chg="modSp add mod">
        <pc:chgData name="Ellie Small" userId="2e7173aac0d4d449" providerId="LiveId" clId="{11955A9E-3DC4-40CB-A3BE-0071AD792169}" dt="2020-09-06T07:31:33.638" v="11003" actId="20577"/>
        <pc:sldMkLst>
          <pc:docMk/>
          <pc:sldMk cId="1084178819" sldId="324"/>
        </pc:sldMkLst>
        <pc:spChg chg="mod">
          <ac:chgData name="Ellie Small" userId="2e7173aac0d4d449" providerId="LiveId" clId="{11955A9E-3DC4-40CB-A3BE-0071AD792169}" dt="2020-09-06T07:31:33.638" v="11003" actId="20577"/>
          <ac:spMkLst>
            <pc:docMk/>
            <pc:sldMk cId="1084178819" sldId="324"/>
            <ac:spMk id="2" creationId="{DA0CD55F-603C-4D2A-BE44-42317491026A}"/>
          </ac:spMkLst>
        </pc:spChg>
        <pc:spChg chg="mod">
          <ac:chgData name="Ellie Small" userId="2e7173aac0d4d449" providerId="LiveId" clId="{11955A9E-3DC4-40CB-A3BE-0071AD792169}" dt="2020-09-05T22:34:04.231" v="3754" actId="114"/>
          <ac:spMkLst>
            <pc:docMk/>
            <pc:sldMk cId="1084178819" sldId="324"/>
            <ac:spMk id="3" creationId="{55001A84-3A36-4927-A44F-2BB39E2B1C33}"/>
          </ac:spMkLst>
        </pc:spChg>
      </pc:sldChg>
      <pc:sldChg chg="del">
        <pc:chgData name="Ellie Small" userId="2e7173aac0d4d449" providerId="LiveId" clId="{11955A9E-3DC4-40CB-A3BE-0071AD792169}" dt="2020-09-05T19:47:50.097" v="1004" actId="47"/>
        <pc:sldMkLst>
          <pc:docMk/>
          <pc:sldMk cId="2856795056" sldId="324"/>
        </pc:sldMkLst>
      </pc:sldChg>
      <pc:sldChg chg="modSp add mod">
        <pc:chgData name="Ellie Small" userId="2e7173aac0d4d449" providerId="LiveId" clId="{11955A9E-3DC4-40CB-A3BE-0071AD792169}" dt="2020-09-06T00:42:00.107" v="5393" actId="114"/>
        <pc:sldMkLst>
          <pc:docMk/>
          <pc:sldMk cId="798894337" sldId="325"/>
        </pc:sldMkLst>
        <pc:spChg chg="mod">
          <ac:chgData name="Ellie Small" userId="2e7173aac0d4d449" providerId="LiveId" clId="{11955A9E-3DC4-40CB-A3BE-0071AD792169}" dt="2020-09-05T22:59:59.477" v="3777" actId="20577"/>
          <ac:spMkLst>
            <pc:docMk/>
            <pc:sldMk cId="798894337" sldId="325"/>
            <ac:spMk id="2" creationId="{DA0CD55F-603C-4D2A-BE44-42317491026A}"/>
          </ac:spMkLst>
        </pc:spChg>
        <pc:spChg chg="mod">
          <ac:chgData name="Ellie Small" userId="2e7173aac0d4d449" providerId="LiveId" clId="{11955A9E-3DC4-40CB-A3BE-0071AD792169}" dt="2020-09-06T00:42:00.107" v="5393" actId="114"/>
          <ac:spMkLst>
            <pc:docMk/>
            <pc:sldMk cId="798894337" sldId="325"/>
            <ac:spMk id="3" creationId="{55001A84-3A36-4927-A44F-2BB39E2B1C33}"/>
          </ac:spMkLst>
        </pc:spChg>
      </pc:sldChg>
      <pc:sldChg chg="del">
        <pc:chgData name="Ellie Small" userId="2e7173aac0d4d449" providerId="LiveId" clId="{11955A9E-3DC4-40CB-A3BE-0071AD792169}" dt="2020-09-05T19:47:50.097" v="1004" actId="47"/>
        <pc:sldMkLst>
          <pc:docMk/>
          <pc:sldMk cId="3303586845" sldId="325"/>
        </pc:sldMkLst>
      </pc:sldChg>
      <pc:sldChg chg="modSp add mod">
        <pc:chgData name="Ellie Small" userId="2e7173aac0d4d449" providerId="LiveId" clId="{11955A9E-3DC4-40CB-A3BE-0071AD792169}" dt="2020-09-06T00:47:28.662" v="5539" actId="20577"/>
        <pc:sldMkLst>
          <pc:docMk/>
          <pc:sldMk cId="1219845777" sldId="326"/>
        </pc:sldMkLst>
        <pc:spChg chg="mod">
          <ac:chgData name="Ellie Small" userId="2e7173aac0d4d449" providerId="LiveId" clId="{11955A9E-3DC4-40CB-A3BE-0071AD792169}" dt="2020-09-05T23:21:07.562" v="4510" actId="20577"/>
          <ac:spMkLst>
            <pc:docMk/>
            <pc:sldMk cId="1219845777" sldId="326"/>
            <ac:spMk id="2" creationId="{DA0CD55F-603C-4D2A-BE44-42317491026A}"/>
          </ac:spMkLst>
        </pc:spChg>
        <pc:spChg chg="mod">
          <ac:chgData name="Ellie Small" userId="2e7173aac0d4d449" providerId="LiveId" clId="{11955A9E-3DC4-40CB-A3BE-0071AD792169}" dt="2020-09-06T00:47:28.662" v="5539" actId="20577"/>
          <ac:spMkLst>
            <pc:docMk/>
            <pc:sldMk cId="1219845777" sldId="326"/>
            <ac:spMk id="3" creationId="{55001A84-3A36-4927-A44F-2BB39E2B1C33}"/>
          </ac:spMkLst>
        </pc:spChg>
      </pc:sldChg>
      <pc:sldChg chg="del">
        <pc:chgData name="Ellie Small" userId="2e7173aac0d4d449" providerId="LiveId" clId="{11955A9E-3DC4-40CB-A3BE-0071AD792169}" dt="2020-09-05T19:47:50.097" v="1004" actId="47"/>
        <pc:sldMkLst>
          <pc:docMk/>
          <pc:sldMk cId="4256718904" sldId="326"/>
        </pc:sldMkLst>
      </pc:sldChg>
      <pc:sldChg chg="modSp add mod">
        <pc:chgData name="Ellie Small" userId="2e7173aac0d4d449" providerId="LiveId" clId="{11955A9E-3DC4-40CB-A3BE-0071AD792169}" dt="2020-09-06T05:55:09.548" v="6956" actId="20577"/>
        <pc:sldMkLst>
          <pc:docMk/>
          <pc:sldMk cId="380806579" sldId="327"/>
        </pc:sldMkLst>
        <pc:spChg chg="mod">
          <ac:chgData name="Ellie Small" userId="2e7173aac0d4d449" providerId="LiveId" clId="{11955A9E-3DC4-40CB-A3BE-0071AD792169}" dt="2020-09-06T05:55:09.548" v="6956" actId="20577"/>
          <ac:spMkLst>
            <pc:docMk/>
            <pc:sldMk cId="380806579" sldId="327"/>
            <ac:spMk id="3" creationId="{55001A84-3A36-4927-A44F-2BB39E2B1C33}"/>
          </ac:spMkLst>
        </pc:spChg>
      </pc:sldChg>
      <pc:sldChg chg="del">
        <pc:chgData name="Ellie Small" userId="2e7173aac0d4d449" providerId="LiveId" clId="{11955A9E-3DC4-40CB-A3BE-0071AD792169}" dt="2020-09-05T19:47:50.097" v="1004" actId="47"/>
        <pc:sldMkLst>
          <pc:docMk/>
          <pc:sldMk cId="1340272494" sldId="327"/>
        </pc:sldMkLst>
      </pc:sldChg>
      <pc:sldChg chg="modSp add mod">
        <pc:chgData name="Ellie Small" userId="2e7173aac0d4d449" providerId="LiveId" clId="{11955A9E-3DC4-40CB-A3BE-0071AD792169}" dt="2020-09-06T06:44:43.509" v="9388" actId="20577"/>
        <pc:sldMkLst>
          <pc:docMk/>
          <pc:sldMk cId="3456947475" sldId="328"/>
        </pc:sldMkLst>
        <pc:spChg chg="mod">
          <ac:chgData name="Ellie Small" userId="2e7173aac0d4d449" providerId="LiveId" clId="{11955A9E-3DC4-40CB-A3BE-0071AD792169}" dt="2020-09-06T05:56:03.210" v="6975" actId="20577"/>
          <ac:spMkLst>
            <pc:docMk/>
            <pc:sldMk cId="3456947475" sldId="328"/>
            <ac:spMk id="2" creationId="{DA0CD55F-603C-4D2A-BE44-42317491026A}"/>
          </ac:spMkLst>
        </pc:spChg>
        <pc:spChg chg="mod">
          <ac:chgData name="Ellie Small" userId="2e7173aac0d4d449" providerId="LiveId" clId="{11955A9E-3DC4-40CB-A3BE-0071AD792169}" dt="2020-09-06T06:44:43.509" v="9388" actId="20577"/>
          <ac:spMkLst>
            <pc:docMk/>
            <pc:sldMk cId="3456947475" sldId="328"/>
            <ac:spMk id="3" creationId="{55001A84-3A36-4927-A44F-2BB39E2B1C33}"/>
          </ac:spMkLst>
        </pc:spChg>
      </pc:sldChg>
      <pc:sldChg chg="del">
        <pc:chgData name="Ellie Small" userId="2e7173aac0d4d449" providerId="LiveId" clId="{11955A9E-3DC4-40CB-A3BE-0071AD792169}" dt="2020-09-05T19:47:50.097" v="1004" actId="47"/>
        <pc:sldMkLst>
          <pc:docMk/>
          <pc:sldMk cId="4188566408" sldId="328"/>
        </pc:sldMkLst>
      </pc:sldChg>
      <pc:sldChg chg="modSp add mod">
        <pc:chgData name="Ellie Small" userId="2e7173aac0d4d449" providerId="LiveId" clId="{11955A9E-3DC4-40CB-A3BE-0071AD792169}" dt="2020-09-06T08:52:30.787" v="11204" actId="114"/>
        <pc:sldMkLst>
          <pc:docMk/>
          <pc:sldMk cId="2893291324" sldId="329"/>
        </pc:sldMkLst>
        <pc:spChg chg="mod">
          <ac:chgData name="Ellie Small" userId="2e7173aac0d4d449" providerId="LiveId" clId="{11955A9E-3DC4-40CB-A3BE-0071AD792169}" dt="2020-09-06T08:52:30.787" v="11204" actId="114"/>
          <ac:spMkLst>
            <pc:docMk/>
            <pc:sldMk cId="2893291324" sldId="329"/>
            <ac:spMk id="3" creationId="{55001A84-3A36-4927-A44F-2BB39E2B1C33}"/>
          </ac:spMkLst>
        </pc:spChg>
      </pc:sldChg>
      <pc:sldChg chg="modSp add mod">
        <pc:chgData name="Ellie Small" userId="2e7173aac0d4d449" providerId="LiveId" clId="{11955A9E-3DC4-40CB-A3BE-0071AD792169}" dt="2020-09-06T07:05:35.145" v="10933" actId="21"/>
        <pc:sldMkLst>
          <pc:docMk/>
          <pc:sldMk cId="2334430350" sldId="330"/>
        </pc:sldMkLst>
        <pc:spChg chg="mod">
          <ac:chgData name="Ellie Small" userId="2e7173aac0d4d449" providerId="LiveId" clId="{11955A9E-3DC4-40CB-A3BE-0071AD792169}" dt="2020-09-06T06:49:48.506" v="9617" actId="20577"/>
          <ac:spMkLst>
            <pc:docMk/>
            <pc:sldMk cId="2334430350" sldId="330"/>
            <ac:spMk id="2" creationId="{DA0CD55F-603C-4D2A-BE44-42317491026A}"/>
          </ac:spMkLst>
        </pc:spChg>
        <pc:spChg chg="mod">
          <ac:chgData name="Ellie Small" userId="2e7173aac0d4d449" providerId="LiveId" clId="{11955A9E-3DC4-40CB-A3BE-0071AD792169}" dt="2020-09-06T07:05:35.145" v="10933" actId="21"/>
          <ac:spMkLst>
            <pc:docMk/>
            <pc:sldMk cId="2334430350" sldId="330"/>
            <ac:spMk id="3" creationId="{55001A84-3A36-4927-A44F-2BB39E2B1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11/16/2020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12</a:t>
            </a:fld>
            <a:endParaRPr lang="en-US"/>
          </a:p>
        </p:txBody>
      </p:sp>
    </p:spTree>
    <p:extLst>
      <p:ext uri="{BB962C8B-B14F-4D97-AF65-F5344CB8AC3E}">
        <p14:creationId xmlns:p14="http://schemas.microsoft.com/office/powerpoint/2010/main" val="352305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11/16/2020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12: Phrase Mining</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69669"/>
            <a:ext cx="10515600" cy="491587"/>
          </a:xfrm>
        </p:spPr>
        <p:txBody>
          <a:bodyPr>
            <a:normAutofit fontScale="90000"/>
          </a:bodyPr>
          <a:lstStyle/>
          <a:p>
            <a:pPr algn="ctr"/>
            <a:r>
              <a:rPr lang="en-US" altLang="en-US" sz="3600" dirty="0">
                <a:solidFill>
                  <a:srgbClr val="C00000"/>
                </a:solidFill>
                <a:latin typeface="+mn-lt"/>
                <a:ea typeface="Cambria" panose="02040503050406030204" pitchFamily="18" charset="0"/>
              </a:rPr>
              <a:t>Phrase Mining in R: Example - 2</a:t>
            </a:r>
            <a:endParaRPr lang="en-US" dirty="0">
              <a:solidFill>
                <a:srgbClr val="C00000"/>
              </a:solidFill>
              <a:latin typeface="+mn-lt"/>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pic>
        <p:nvPicPr>
          <p:cNvPr id="5" name="Picture 4">
            <a:extLst>
              <a:ext uri="{FF2B5EF4-FFF2-40B4-BE49-F238E27FC236}">
                <a16:creationId xmlns:a16="http://schemas.microsoft.com/office/drawing/2014/main" id="{5F40A3B6-CBD4-4B5D-9F04-7762CA436182}"/>
              </a:ext>
            </a:extLst>
          </p:cNvPr>
          <p:cNvPicPr>
            <a:picLocks noChangeAspect="1"/>
          </p:cNvPicPr>
          <p:nvPr/>
        </p:nvPicPr>
        <p:blipFill rotWithShape="1">
          <a:blip r:embed="rId2"/>
          <a:srcRect l="18021" t="7533" r="21152" b="15320"/>
          <a:stretch/>
        </p:blipFill>
        <p:spPr>
          <a:xfrm>
            <a:off x="1611086" y="4006407"/>
            <a:ext cx="3039291" cy="2715067"/>
          </a:xfrm>
          <a:prstGeom prst="rect">
            <a:avLst/>
          </a:prstGeom>
        </p:spPr>
      </p:pic>
      <p:pic>
        <p:nvPicPr>
          <p:cNvPr id="7" name="Picture 6">
            <a:extLst>
              <a:ext uri="{FF2B5EF4-FFF2-40B4-BE49-F238E27FC236}">
                <a16:creationId xmlns:a16="http://schemas.microsoft.com/office/drawing/2014/main" id="{8728299F-94E5-4C5A-BEC9-79052B1F379D}"/>
              </a:ext>
            </a:extLst>
          </p:cNvPr>
          <p:cNvPicPr>
            <a:picLocks noChangeAspect="1"/>
          </p:cNvPicPr>
          <p:nvPr/>
        </p:nvPicPr>
        <p:blipFill rotWithShape="1">
          <a:blip r:embed="rId3"/>
          <a:srcRect l="19922" t="22154" r="15977" b="22051"/>
          <a:stretch/>
        </p:blipFill>
        <p:spPr>
          <a:xfrm>
            <a:off x="6802413" y="4060526"/>
            <a:ext cx="4092009" cy="2506816"/>
          </a:xfrm>
          <a:prstGeom prst="rect">
            <a:avLst/>
          </a:prstGeom>
        </p:spPr>
      </p:pic>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61256"/>
            <a:ext cx="10515600" cy="3914950"/>
          </a:xfrm>
        </p:spPr>
        <p:txBody>
          <a:bodyPr>
            <a:normAutofit fontScale="40000" lnSpcReduction="20000"/>
          </a:bodyPr>
          <a:lstStyle/>
          <a:p>
            <a:pPr>
              <a:lnSpc>
                <a:spcPct val="120000"/>
              </a:lnSpc>
              <a:spcBef>
                <a:spcPts val="0"/>
              </a:spcBef>
              <a:spcAft>
                <a:spcPts val="600"/>
              </a:spcAft>
            </a:pPr>
            <a:r>
              <a:rPr lang="en-US" sz="3200" dirty="0"/>
              <a:t>Produce a </a:t>
            </a:r>
            <a:r>
              <a:rPr lang="en-US" sz="3200" dirty="0" err="1"/>
              <a:t>wordcloud</a:t>
            </a:r>
            <a:r>
              <a:rPr lang="en-US" sz="3200" dirty="0"/>
              <a:t>:</a:t>
            </a:r>
          </a:p>
          <a:p>
            <a:pPr marL="461963" indent="0">
              <a:lnSpc>
                <a:spcPct val="120000"/>
              </a:lnSpc>
              <a:spcBef>
                <a:spcPts val="0"/>
              </a:spcBef>
              <a:buNone/>
            </a:pPr>
            <a:r>
              <a:rPr lang="en-US" dirty="0">
                <a:latin typeface="Courier New" panose="02070309020205020404" pitchFamily="49" charset="0"/>
                <a:cs typeface="Courier New" panose="02070309020205020404" pitchFamily="49" charset="0"/>
              </a:rPr>
              <a:t>sums=apply(pdm,1,sum)</a:t>
            </a:r>
          </a:p>
          <a:p>
            <a:pPr marL="461963" indent="0">
              <a:lnSpc>
                <a:spcPct val="120000"/>
              </a:lnSpc>
              <a:spcBef>
                <a:spcPts val="0"/>
              </a:spcBef>
              <a:buNone/>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(123)</a:t>
            </a:r>
          </a:p>
          <a:p>
            <a:pPr marL="461963" indent="0">
              <a:lnSpc>
                <a:spcPct val="120000"/>
              </a:lnSpc>
              <a:spcBef>
                <a:spcPts val="0"/>
              </a:spcBef>
              <a:buNone/>
            </a:pPr>
            <a:r>
              <a:rPr lang="en-US" dirty="0" err="1">
                <a:latin typeface="Courier New" panose="02070309020205020404" pitchFamily="49" charset="0"/>
                <a:cs typeface="Courier New" panose="02070309020205020404" pitchFamily="49" charset="0"/>
              </a:rPr>
              <a:t>myCol</a:t>
            </a:r>
            <a:r>
              <a:rPr lang="en-US" dirty="0">
                <a:latin typeface="Courier New" panose="02070309020205020404" pitchFamily="49" charset="0"/>
                <a:cs typeface="Courier New" panose="02070309020205020404" pitchFamily="49" charset="0"/>
              </a:rPr>
              <a:t>=c(rep("black",5),rainbow(12),rep("red",11))</a:t>
            </a:r>
          </a:p>
          <a:p>
            <a:pPr marL="461963" indent="0">
              <a:lnSpc>
                <a:spcPct val="120000"/>
              </a:lnSpc>
              <a:spcBef>
                <a:spcPts val="0"/>
              </a:spcBef>
              <a:spcAft>
                <a:spcPts val="1800"/>
              </a:spcAft>
              <a:buNone/>
            </a:pPr>
            <a:r>
              <a:rPr lang="en-US" dirty="0" err="1">
                <a:latin typeface="Courier New" panose="02070309020205020404" pitchFamily="49" charset="0"/>
                <a:cs typeface="Courier New" panose="02070309020205020404" pitchFamily="49" charset="0"/>
              </a:rPr>
              <a:t>wordcloud</a:t>
            </a:r>
            <a:r>
              <a:rPr lang="en-US" dirty="0">
                <a:latin typeface="Courier New" panose="02070309020205020404" pitchFamily="49" charset="0"/>
                <a:cs typeface="Courier New" panose="02070309020205020404" pitchFamily="49" charset="0"/>
              </a:rPr>
              <a:t>(names(sums),</a:t>
            </a:r>
            <a:r>
              <a:rPr lang="en-US" dirty="0" err="1">
                <a:latin typeface="Courier New" panose="02070309020205020404" pitchFamily="49" charset="0"/>
                <a:cs typeface="Courier New" panose="02070309020205020404" pitchFamily="49" charset="0"/>
              </a:rPr>
              <a:t>sums,min.freq</a:t>
            </a:r>
            <a:r>
              <a:rPr lang="en-US" dirty="0">
                <a:latin typeface="Courier New" panose="02070309020205020404" pitchFamily="49" charset="0"/>
                <a:cs typeface="Courier New" panose="02070309020205020404" pitchFamily="49" charset="0"/>
              </a:rPr>
              <a:t>=5,colors=</a:t>
            </a:r>
            <a:r>
              <a:rPr lang="en-US" dirty="0" err="1">
                <a:latin typeface="Courier New" panose="02070309020205020404" pitchFamily="49" charset="0"/>
                <a:cs typeface="Courier New" panose="02070309020205020404" pitchFamily="49" charset="0"/>
              </a:rPr>
              <a:t>myCol,random.order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F,scale</a:t>
            </a:r>
            <a:r>
              <a:rPr lang="en-US" dirty="0">
                <a:latin typeface="Courier New" panose="02070309020205020404" pitchFamily="49" charset="0"/>
                <a:cs typeface="Courier New" panose="02070309020205020404" pitchFamily="49" charset="0"/>
              </a:rPr>
              <a:t>=c(3,.3))</a:t>
            </a:r>
          </a:p>
          <a:p>
            <a:pPr>
              <a:lnSpc>
                <a:spcPct val="120000"/>
              </a:lnSpc>
              <a:spcBef>
                <a:spcPts val="0"/>
              </a:spcBef>
              <a:spcAft>
                <a:spcPts val="600"/>
              </a:spcAft>
            </a:pPr>
            <a:r>
              <a:rPr lang="en-US" sz="3200" dirty="0"/>
              <a:t>A second </a:t>
            </a:r>
            <a:r>
              <a:rPr lang="en-US" sz="3200" dirty="0" err="1"/>
              <a:t>wordcloud</a:t>
            </a:r>
            <a:r>
              <a:rPr lang="en-US" sz="3200" dirty="0"/>
              <a:t>:</a:t>
            </a:r>
          </a:p>
          <a:p>
            <a:pPr marL="461963" indent="0">
              <a:lnSpc>
                <a:spcPct val="120000"/>
              </a:lnSpc>
              <a:spcBef>
                <a:spcPts val="0"/>
              </a:spcBef>
              <a:buNone/>
            </a:pPr>
            <a:r>
              <a:rPr lang="en-US" dirty="0">
                <a:latin typeface="Courier New" panose="02070309020205020404" pitchFamily="49" charset="0"/>
                <a:cs typeface="Courier New" panose="02070309020205020404" pitchFamily="49" charset="0"/>
              </a:rPr>
              <a:t>sums2=sums[sums&gt;=5]</a:t>
            </a:r>
          </a:p>
          <a:p>
            <a:pPr marL="461963" indent="0">
              <a:lnSpc>
                <a:spcPct val="120000"/>
              </a:lnSpc>
              <a:spcBef>
                <a:spcPts val="0"/>
              </a:spcBef>
              <a:spcAft>
                <a:spcPts val="1800"/>
              </a:spcAft>
              <a:buNone/>
            </a:pPr>
            <a:r>
              <a:rPr lang="en-US" dirty="0">
                <a:latin typeface="Courier New" panose="02070309020205020404" pitchFamily="49" charset="0"/>
                <a:cs typeface="Courier New" panose="02070309020205020404" pitchFamily="49" charset="0"/>
              </a:rPr>
              <a:t>wordcloud2(</a:t>
            </a:r>
            <a:r>
              <a:rPr lang="en-US" dirty="0" err="1">
                <a:latin typeface="Courier New" panose="02070309020205020404" pitchFamily="49" charset="0"/>
                <a:cs typeface="Courier New" panose="02070309020205020404" pitchFamily="49" charset="0"/>
              </a:rPr>
              <a:t>data.frame</a:t>
            </a:r>
            <a:r>
              <a:rPr lang="en-US" dirty="0">
                <a:latin typeface="Courier New" panose="02070309020205020404" pitchFamily="49" charset="0"/>
                <a:cs typeface="Courier New" panose="02070309020205020404" pitchFamily="49" charset="0"/>
              </a:rPr>
              <a:t>(word=names(sums2),</a:t>
            </a:r>
            <a:r>
              <a:rPr lang="en-US" dirty="0" err="1">
                <a:latin typeface="Courier New" panose="02070309020205020404" pitchFamily="49" charset="0"/>
                <a:cs typeface="Courier New" panose="02070309020205020404" pitchFamily="49" charset="0"/>
              </a:rPr>
              <a:t>freq</a:t>
            </a:r>
            <a:r>
              <a:rPr lang="en-US" dirty="0">
                <a:latin typeface="Courier New" panose="02070309020205020404" pitchFamily="49" charset="0"/>
                <a:cs typeface="Courier New" panose="02070309020205020404" pitchFamily="49" charset="0"/>
              </a:rPr>
              <a:t>=sums2),size=.3)</a:t>
            </a:r>
          </a:p>
          <a:p>
            <a:pPr>
              <a:lnSpc>
                <a:spcPct val="120000"/>
              </a:lnSpc>
              <a:spcBef>
                <a:spcPts val="0"/>
              </a:spcBef>
              <a:spcAft>
                <a:spcPts val="600"/>
              </a:spcAft>
            </a:pPr>
            <a:r>
              <a:rPr lang="en-US" sz="3200" dirty="0"/>
              <a:t>Find which documents contain certain principal phrases:</a:t>
            </a:r>
          </a:p>
          <a:p>
            <a:pPr marL="461963" indent="0">
              <a:lnSpc>
                <a:spcPct val="120000"/>
              </a:lnSpc>
              <a:spcBef>
                <a:spcPts val="0"/>
              </a:spcBef>
              <a:buNone/>
            </a:pPr>
            <a:r>
              <a:rPr lang="en-US" dirty="0">
                <a:latin typeface="Courier New" panose="02070309020205020404" pitchFamily="49" charset="0"/>
                <a:cs typeface="Courier New" panose="02070309020205020404" pitchFamily="49" charset="0"/>
              </a:rPr>
              <a:t>pp=c("</a:t>
            </a:r>
            <a:r>
              <a:rPr lang="en-US" dirty="0" err="1">
                <a:latin typeface="Courier New" panose="02070309020205020404" pitchFamily="49" charset="0"/>
                <a:cs typeface="Courier New" panose="02070309020205020404" pitchFamily="49" charset="0"/>
              </a:rPr>
              <a:t>february</a:t>
            </a:r>
            <a:r>
              <a:rPr lang="en-US" dirty="0">
                <a:latin typeface="Courier New" panose="02070309020205020404" pitchFamily="49" charset="0"/>
                <a:cs typeface="Courier New" panose="02070309020205020404" pitchFamily="49" charset="0"/>
              </a:rPr>
              <a:t> 11","february 2020")</a:t>
            </a:r>
          </a:p>
          <a:p>
            <a:pPr marL="461963" indent="0">
              <a:lnSpc>
                <a:spcPct val="120000"/>
              </a:lnSpc>
              <a:spcBef>
                <a:spcPts val="0"/>
              </a:spcBef>
              <a:spcAft>
                <a:spcPts val="1800"/>
              </a:spcAft>
              <a:buNone/>
            </a:pPr>
            <a:r>
              <a:rPr lang="en-US" dirty="0" err="1">
                <a:latin typeface="Courier New" panose="02070309020205020404" pitchFamily="49" charset="0"/>
                <a:cs typeface="Courier New" panose="02070309020205020404" pitchFamily="49" charset="0"/>
              </a:rPr>
              <a:t>getDocs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pd,pp</a:t>
            </a:r>
            <a:r>
              <a:rPr lang="en-US" dirty="0">
                <a:latin typeface="Courier New" panose="02070309020205020404" pitchFamily="49" charset="0"/>
                <a:cs typeface="Courier New" panose="02070309020205020404" pitchFamily="49" charset="0"/>
              </a:rPr>
              <a:t>)</a:t>
            </a:r>
            <a:endParaRPr lang="en-US" dirty="0"/>
          </a:p>
          <a:p>
            <a:pPr>
              <a:lnSpc>
                <a:spcPct val="120000"/>
              </a:lnSpc>
              <a:spcBef>
                <a:spcPts val="0"/>
              </a:spcBef>
              <a:spcAft>
                <a:spcPts val="600"/>
              </a:spcAft>
            </a:pPr>
            <a:r>
              <a:rPr lang="en-US" sz="3200" dirty="0"/>
              <a:t>Remove certain principal phrases:</a:t>
            </a:r>
          </a:p>
          <a:p>
            <a:pPr marL="461963" indent="0">
              <a:lnSpc>
                <a:spcPct val="120000"/>
              </a:lnSpc>
              <a:spcBef>
                <a:spcPts val="0"/>
              </a:spcBef>
              <a:buNone/>
            </a:pPr>
            <a:r>
              <a:rPr lang="en-US" dirty="0" err="1">
                <a:latin typeface="Courier New" panose="02070309020205020404" pitchFamily="49" charset="0"/>
                <a:cs typeface="Courier New" panose="02070309020205020404" pitchFamily="49" charset="0"/>
              </a:rPr>
              <a:t>pdm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as.matrix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removePhrases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pd,c</a:t>
            </a:r>
            <a:r>
              <a:rPr lang="en-US" dirty="0">
                <a:latin typeface="Courier New" panose="02070309020205020404" pitchFamily="49" charset="0"/>
                <a:cs typeface="Courier New" panose="02070309020205020404" pitchFamily="49" charset="0"/>
              </a:rPr>
              <a:t>("article is protected by copyright",</a:t>
            </a:r>
          </a:p>
          <a:p>
            <a:pPr marL="461963" indent="0">
              <a:lnSpc>
                <a:spcPct val="120000"/>
              </a:lnSpc>
              <a:spcBef>
                <a:spcPts val="0"/>
              </a:spcBef>
              <a:spcAft>
                <a:spcPts val="1800"/>
              </a:spcAft>
              <a:buNone/>
            </a:pPr>
            <a:r>
              <a:rPr lang="en-US" dirty="0">
                <a:latin typeface="Courier New" panose="02070309020205020404" pitchFamily="49" charset="0"/>
                <a:cs typeface="Courier New" panose="02070309020205020404" pitchFamily="49" charset="0"/>
              </a:rPr>
              <a:t>                                  "rights reserved")))</a:t>
            </a:r>
          </a:p>
        </p:txBody>
      </p:sp>
      <p:sp>
        <p:nvSpPr>
          <p:cNvPr id="10" name="TextBox 9">
            <a:extLst>
              <a:ext uri="{FF2B5EF4-FFF2-40B4-BE49-F238E27FC236}">
                <a16:creationId xmlns:a16="http://schemas.microsoft.com/office/drawing/2014/main" id="{1EDE3777-DC62-42A2-920E-4553742DEDDB}"/>
              </a:ext>
            </a:extLst>
          </p:cNvPr>
          <p:cNvSpPr txBox="1"/>
          <p:nvPr/>
        </p:nvSpPr>
        <p:spPr>
          <a:xfrm>
            <a:off x="5351546" y="2665857"/>
            <a:ext cx="6002254" cy="763143"/>
          </a:xfrm>
          <a:prstGeom prst="rect">
            <a:avLst/>
          </a:prstGeom>
          <a:noFill/>
        </p:spPr>
        <p:txBody>
          <a:bodyPr wrap="square">
            <a:spAutoFit/>
          </a:bodyPr>
          <a:lstStyle/>
          <a:p>
            <a:r>
              <a:rPr lang="en-US" sz="1100" dirty="0">
                <a:latin typeface="Courier New" panose="02070309020205020404" pitchFamily="49" charset="0"/>
                <a:cs typeface="Courier New" panose="02070309020205020404" pitchFamily="49" charset="0"/>
              </a:rPr>
              <a:t>               docs</a:t>
            </a:r>
          </a:p>
          <a:p>
            <a:r>
              <a:rPr lang="en-US" sz="1100" dirty="0">
                <a:latin typeface="Courier New" panose="02070309020205020404" pitchFamily="49" charset="0"/>
                <a:cs typeface="Courier New" panose="02070309020205020404" pitchFamily="49" charset="0"/>
              </a:rPr>
              <a:t>phrases         38 55 63 69 75 77 83 90 92 99 126 129 148 163 174 182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february</a:t>
            </a:r>
            <a:r>
              <a:rPr lang="en-US" sz="1100" dirty="0">
                <a:latin typeface="Courier New" panose="02070309020205020404" pitchFamily="49" charset="0"/>
                <a:cs typeface="Courier New" panose="02070309020205020404" pitchFamily="49" charset="0"/>
              </a:rPr>
              <a:t> 11    0  0  0  0  0  0  1  0  0  0   0   0   0   4   0   0</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february</a:t>
            </a:r>
            <a:r>
              <a:rPr lang="en-US" sz="1100" dirty="0">
                <a:latin typeface="Courier New" panose="02070309020205020404" pitchFamily="49" charset="0"/>
                <a:cs typeface="Courier New" panose="02070309020205020404" pitchFamily="49" charset="0"/>
              </a:rPr>
              <a:t> 2020  1  1  2  2  1  1  0  1  1  1   1   1   1   0   1   2</a:t>
            </a:r>
          </a:p>
        </p:txBody>
      </p:sp>
    </p:spTree>
    <p:extLst>
      <p:ext uri="{BB962C8B-B14F-4D97-AF65-F5344CB8AC3E}">
        <p14:creationId xmlns:p14="http://schemas.microsoft.com/office/powerpoint/2010/main" val="113194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69672"/>
            <a:ext cx="10515600" cy="438241"/>
          </a:xfrm>
        </p:spPr>
        <p:txBody>
          <a:bodyPr>
            <a:normAutofit fontScale="90000"/>
          </a:bodyPr>
          <a:lstStyle/>
          <a:p>
            <a:pPr algn="ctr"/>
            <a:r>
              <a:rPr lang="en-US" altLang="en-US" sz="3600" dirty="0">
                <a:solidFill>
                  <a:srgbClr val="C00000"/>
                </a:solidFill>
                <a:latin typeface="+mn-lt"/>
                <a:ea typeface="Cambria" panose="02040503050406030204" pitchFamily="18" charset="0"/>
              </a:rPr>
              <a:t>Problem</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07912"/>
            <a:ext cx="10515600" cy="6280415"/>
          </a:xfrm>
        </p:spPr>
        <p:txBody>
          <a:bodyPr>
            <a:normAutofit fontScale="40000" lnSpcReduction="20000"/>
          </a:bodyPr>
          <a:lstStyle/>
          <a:p>
            <a:pPr>
              <a:lnSpc>
                <a:spcPct val="120000"/>
              </a:lnSpc>
              <a:spcBef>
                <a:spcPts val="0"/>
              </a:spcBef>
              <a:spcAft>
                <a:spcPts val="1200"/>
              </a:spcAft>
            </a:pPr>
            <a:r>
              <a:rPr lang="en-US" sz="3200" dirty="0"/>
              <a:t>Download from Moodle the PubMed file </a:t>
            </a:r>
            <a:r>
              <a:rPr lang="en-US" sz="3200" dirty="0">
                <a:latin typeface="Courier New" panose="02070309020205020404" pitchFamily="49" charset="0"/>
                <a:cs typeface="Courier New" panose="02070309020205020404" pitchFamily="49" charset="0"/>
              </a:rPr>
              <a:t>CovidKidsAntibodies.txt</a:t>
            </a:r>
            <a:r>
              <a:rPr lang="en-US" sz="3200" dirty="0"/>
              <a:t>, and put it into your </a:t>
            </a:r>
            <a:r>
              <a:rPr lang="en-US" sz="3200" dirty="0" err="1">
                <a:latin typeface="Courier New" panose="02070309020205020404" pitchFamily="49" charset="0"/>
                <a:cs typeface="Courier New" panose="02070309020205020404" pitchFamily="49" charset="0"/>
              </a:rPr>
              <a:t>tmData</a:t>
            </a:r>
            <a:r>
              <a:rPr lang="en-US" sz="3200" dirty="0"/>
              <a:t> folder. Note that we created this file in class during a previous lecture. Read it into a corpus called </a:t>
            </a:r>
            <a:r>
              <a:rPr lang="en-US" sz="3200" dirty="0">
                <a:latin typeface="Courier New" panose="02070309020205020404" pitchFamily="49" charset="0"/>
                <a:cs typeface="Courier New" panose="02070309020205020404" pitchFamily="49" charset="0"/>
              </a:rPr>
              <a:t>co</a:t>
            </a:r>
            <a:r>
              <a:rPr lang="en-US" sz="3200" dirty="0"/>
              <a:t>. How many documents does the corpus have?</a:t>
            </a:r>
          </a:p>
          <a:p>
            <a:pPr>
              <a:lnSpc>
                <a:spcPct val="120000"/>
              </a:lnSpc>
              <a:spcBef>
                <a:spcPts val="0"/>
              </a:spcBef>
              <a:spcAft>
                <a:spcPts val="1200"/>
              </a:spcAft>
            </a:pPr>
            <a:r>
              <a:rPr lang="en-US" sz="3200" dirty="0"/>
              <a:t>Create a </a:t>
            </a:r>
            <a:r>
              <a:rPr lang="en-US" sz="3200" dirty="0" err="1">
                <a:latin typeface="Courier New" panose="02070309020205020404" pitchFamily="49" charset="0"/>
                <a:cs typeface="Courier New" panose="02070309020205020404" pitchFamily="49" charset="0"/>
              </a:rPr>
              <a:t>phraseDoc</a:t>
            </a:r>
            <a:r>
              <a:rPr lang="en-US" sz="3200" dirty="0"/>
              <a:t> object called </a:t>
            </a:r>
            <a:r>
              <a:rPr lang="en-US" sz="3200" dirty="0">
                <a:latin typeface="Courier New" panose="02070309020205020404" pitchFamily="49" charset="0"/>
                <a:cs typeface="Courier New" panose="02070309020205020404" pitchFamily="49" charset="0"/>
              </a:rPr>
              <a:t>pd</a:t>
            </a:r>
            <a:r>
              <a:rPr lang="en-US" sz="3200" dirty="0"/>
              <a:t>, setting the minimum frequency to 3, and create a term-document matrix on it called </a:t>
            </a:r>
            <a:r>
              <a:rPr lang="en-US" sz="3200" dirty="0" err="1">
                <a:latin typeface="Courier New" panose="02070309020205020404" pitchFamily="49" charset="0"/>
                <a:cs typeface="Courier New" panose="02070309020205020404" pitchFamily="49" charset="0"/>
              </a:rPr>
              <a:t>pdm</a:t>
            </a:r>
            <a:r>
              <a:rPr lang="en-US" sz="3200" dirty="0"/>
              <a:t>. How many principal phrases are there in the corpus? Show a matrix with frequencies for the first 8 principal phrases and the first 8 documents.</a:t>
            </a:r>
          </a:p>
          <a:p>
            <a:pPr>
              <a:lnSpc>
                <a:spcPct val="120000"/>
              </a:lnSpc>
              <a:spcBef>
                <a:spcPts val="0"/>
              </a:spcBef>
              <a:spcAft>
                <a:spcPts val="1200"/>
              </a:spcAft>
            </a:pPr>
            <a:r>
              <a:rPr lang="en-US" sz="3200" dirty="0"/>
              <a:t>Find out how many documents have no principal phrases. Find their indices and inspect those documents; note that these represent unique documents that provide a different outlook from all the others.</a:t>
            </a:r>
          </a:p>
          <a:p>
            <a:pPr>
              <a:lnSpc>
                <a:spcPct val="120000"/>
              </a:lnSpc>
              <a:spcBef>
                <a:spcPts val="0"/>
              </a:spcBef>
              <a:spcAft>
                <a:spcPts val="1200"/>
              </a:spcAft>
            </a:pPr>
            <a:r>
              <a:rPr lang="en-US" sz="3200" dirty="0"/>
              <a:t>Obtain the 5 most frequent principal phrases in the corpus and store this information in a variable called </a:t>
            </a:r>
            <a:r>
              <a:rPr lang="en-US" sz="3200" dirty="0" err="1">
                <a:latin typeface="Courier New" panose="02070309020205020404" pitchFamily="49" charset="0"/>
                <a:cs typeface="Courier New" panose="02070309020205020404" pitchFamily="49" charset="0"/>
              </a:rPr>
              <a:t>highFreq</a:t>
            </a:r>
            <a:r>
              <a:rPr lang="en-US" sz="3200" dirty="0"/>
              <a:t>. Remove the phrases “patients with covid-19” and “covid-19 patients” from the term-document matrix. Overwrite both </a:t>
            </a:r>
            <a:r>
              <a:rPr lang="en-US" sz="3200" dirty="0">
                <a:latin typeface="Courier New" panose="02070309020205020404" pitchFamily="49" charset="0"/>
                <a:cs typeface="Courier New" panose="02070309020205020404" pitchFamily="49" charset="0"/>
              </a:rPr>
              <a:t>pd</a:t>
            </a:r>
            <a:r>
              <a:rPr lang="en-US" sz="3200" dirty="0"/>
              <a:t> and </a:t>
            </a:r>
            <a:r>
              <a:rPr lang="en-US" sz="3200" dirty="0" err="1">
                <a:latin typeface="Courier New" panose="02070309020205020404" pitchFamily="49" charset="0"/>
                <a:cs typeface="Courier New" panose="02070309020205020404" pitchFamily="49" charset="0"/>
              </a:rPr>
              <a:t>pdm</a:t>
            </a:r>
            <a:r>
              <a:rPr lang="en-US" sz="3200" dirty="0"/>
              <a:t>; then recreate </a:t>
            </a:r>
            <a:r>
              <a:rPr lang="en-US" sz="3200" dirty="0" err="1">
                <a:latin typeface="Courier New" panose="02070309020205020404" pitchFamily="49" charset="0"/>
                <a:cs typeface="Courier New" panose="02070309020205020404" pitchFamily="49" charset="0"/>
              </a:rPr>
              <a:t>highFreq</a:t>
            </a:r>
            <a:r>
              <a:rPr lang="en-US" sz="3200" dirty="0"/>
              <a:t>.</a:t>
            </a:r>
          </a:p>
          <a:p>
            <a:pPr>
              <a:lnSpc>
                <a:spcPct val="120000"/>
              </a:lnSpc>
              <a:spcBef>
                <a:spcPts val="0"/>
              </a:spcBef>
              <a:spcAft>
                <a:spcPts val="1200"/>
              </a:spcAft>
            </a:pPr>
            <a:r>
              <a:rPr lang="en-US" sz="3200" dirty="0"/>
              <a:t>Create a matrix called </a:t>
            </a:r>
            <a:r>
              <a:rPr lang="en-US" sz="3200" dirty="0">
                <a:latin typeface="Courier New" panose="02070309020205020404" pitchFamily="49" charset="0"/>
                <a:cs typeface="Courier New" panose="02070309020205020404" pitchFamily="49" charset="0"/>
              </a:rPr>
              <a:t>pdm2</a:t>
            </a:r>
            <a:r>
              <a:rPr lang="en-US" sz="3200" dirty="0"/>
              <a:t> with the five most frequent principal phrases in </a:t>
            </a:r>
            <a:r>
              <a:rPr lang="en-US" sz="3200" dirty="0" err="1">
                <a:latin typeface="Courier New" panose="02070309020205020404" pitchFamily="49" charset="0"/>
                <a:cs typeface="Courier New" panose="02070309020205020404" pitchFamily="49" charset="0"/>
              </a:rPr>
              <a:t>highFreq</a:t>
            </a:r>
            <a:r>
              <a:rPr lang="en-US" sz="3200" dirty="0"/>
              <a:t> on the rows and the documents they appear in on the columns. How many such documents are there? Show the first 5 documents with their frequencies for the phrases in </a:t>
            </a:r>
            <a:r>
              <a:rPr lang="en-US" sz="3200" dirty="0" err="1">
                <a:latin typeface="Courier New" panose="02070309020205020404" pitchFamily="49" charset="0"/>
                <a:cs typeface="Courier New" panose="02070309020205020404" pitchFamily="49" charset="0"/>
              </a:rPr>
              <a:t>highFreq</a:t>
            </a:r>
            <a:r>
              <a:rPr lang="en-US" sz="3200" dirty="0"/>
              <a:t>. Looking at these 5 documents, what is the index for the document that has the phrase “</a:t>
            </a:r>
            <a:r>
              <a:rPr lang="en-US" sz="3200" dirty="0" err="1"/>
              <a:t>kawasaki</a:t>
            </a:r>
            <a:r>
              <a:rPr lang="en-US" sz="3200" dirty="0"/>
              <a:t> disease”? How many times does this phrase appear in that document? Inspect that document to see if you can find the phrase(s). Find the full set of principal phrases for this document.</a:t>
            </a:r>
          </a:p>
          <a:p>
            <a:pPr>
              <a:lnSpc>
                <a:spcPct val="120000"/>
              </a:lnSpc>
              <a:spcBef>
                <a:spcPts val="0"/>
              </a:spcBef>
              <a:spcAft>
                <a:spcPts val="1200"/>
              </a:spcAft>
            </a:pPr>
            <a:r>
              <a:rPr lang="en-US" sz="3200" dirty="0"/>
              <a:t>Create a vector called </a:t>
            </a:r>
            <a:r>
              <a:rPr lang="en-US" sz="3200" dirty="0" err="1">
                <a:latin typeface="Courier New" panose="02070309020205020404" pitchFamily="49" charset="0"/>
                <a:cs typeface="Courier New" panose="02070309020205020404" pitchFamily="49" charset="0"/>
              </a:rPr>
              <a:t>hfDocsf</a:t>
            </a:r>
            <a:r>
              <a:rPr lang="en-US" sz="3200" dirty="0"/>
              <a:t> that contains the total frequencies over all phrases in </a:t>
            </a:r>
            <a:r>
              <a:rPr lang="en-US" sz="3200" dirty="0" err="1">
                <a:latin typeface="Courier New" panose="02070309020205020404" pitchFamily="49" charset="0"/>
                <a:cs typeface="Courier New" panose="02070309020205020404" pitchFamily="49" charset="0"/>
              </a:rPr>
              <a:t>highFreq</a:t>
            </a:r>
            <a:r>
              <a:rPr lang="en-US" sz="3200" dirty="0"/>
              <a:t> for each document in </a:t>
            </a:r>
            <a:r>
              <a:rPr lang="en-US" sz="3200" dirty="0">
                <a:latin typeface="Courier New" panose="02070309020205020404" pitchFamily="49" charset="0"/>
                <a:cs typeface="Courier New" panose="02070309020205020404" pitchFamily="49" charset="0"/>
              </a:rPr>
              <a:t>pdm2</a:t>
            </a:r>
            <a:r>
              <a:rPr lang="en-US" sz="3200" dirty="0"/>
              <a:t>, sorted in decreasing order.</a:t>
            </a:r>
          </a:p>
          <a:p>
            <a:pPr>
              <a:lnSpc>
                <a:spcPct val="120000"/>
              </a:lnSpc>
              <a:spcBef>
                <a:spcPts val="0"/>
              </a:spcBef>
              <a:spcAft>
                <a:spcPts val="1200"/>
              </a:spcAft>
            </a:pPr>
            <a:r>
              <a:rPr lang="en-US" sz="3200" b="1" dirty="0"/>
              <a:t>Challenge: </a:t>
            </a:r>
            <a:r>
              <a:rPr lang="en-US" sz="3200" dirty="0"/>
              <a:t>Create a vector called </a:t>
            </a:r>
            <a:r>
              <a:rPr lang="en-US" sz="3200" dirty="0" err="1">
                <a:latin typeface="Courier New" panose="02070309020205020404" pitchFamily="49" charset="0"/>
                <a:cs typeface="Courier New" panose="02070309020205020404" pitchFamily="49" charset="0"/>
              </a:rPr>
              <a:t>hfDocs</a:t>
            </a:r>
            <a:r>
              <a:rPr lang="en-US" sz="3200" dirty="0"/>
              <a:t> that contains the total number of high frequency phrases (as in </a:t>
            </a:r>
            <a:r>
              <a:rPr lang="en-US" sz="3200" dirty="0" err="1">
                <a:latin typeface="Courier New" panose="02070309020205020404" pitchFamily="49" charset="0"/>
                <a:cs typeface="Courier New" panose="02070309020205020404" pitchFamily="49" charset="0"/>
              </a:rPr>
              <a:t>highFreq</a:t>
            </a:r>
            <a:r>
              <a:rPr lang="en-US" sz="3200" dirty="0"/>
              <a:t>) by document, sorted in decreasing order. Note that we want the number of phrases, not the sum of their frequencies.</a:t>
            </a:r>
          </a:p>
          <a:p>
            <a:pPr>
              <a:lnSpc>
                <a:spcPct val="120000"/>
              </a:lnSpc>
              <a:spcBef>
                <a:spcPts val="0"/>
              </a:spcBef>
              <a:spcAft>
                <a:spcPts val="1200"/>
              </a:spcAft>
            </a:pPr>
            <a:r>
              <a:rPr lang="en-US" sz="3200" dirty="0"/>
              <a:t>Find the index of the document with the highest number of frequencies for the high-frequency phrases (from </a:t>
            </a:r>
            <a:r>
              <a:rPr lang="en-US" sz="3200" dirty="0" err="1">
                <a:latin typeface="Courier New" panose="02070309020205020404" pitchFamily="49" charset="0"/>
                <a:cs typeface="Courier New" panose="02070309020205020404" pitchFamily="49" charset="0"/>
              </a:rPr>
              <a:t>hfDocsf</a:t>
            </a:r>
            <a:r>
              <a:rPr lang="en-US" sz="3200" dirty="0"/>
              <a:t>). Store this index in a variable called </a:t>
            </a:r>
            <a:r>
              <a:rPr lang="en-US" sz="3200" dirty="0" err="1">
                <a:latin typeface="Courier New" panose="02070309020205020404" pitchFamily="49" charset="0"/>
                <a:cs typeface="Courier New" panose="02070309020205020404" pitchFamily="49" charset="0"/>
              </a:rPr>
              <a:t>idx</a:t>
            </a:r>
            <a:r>
              <a:rPr lang="en-US" sz="3200" dirty="0"/>
              <a:t>. This should be an interesting document because it talks the most about the things the whole corpus talks about. So we will get some information on this document. First, show all its principal phrases. Then show its frequencies for high frequency phrases (in </a:t>
            </a:r>
            <a:r>
              <a:rPr lang="en-US" sz="3200" dirty="0" err="1">
                <a:latin typeface="Courier New" panose="02070309020205020404" pitchFamily="49" charset="0"/>
                <a:cs typeface="Courier New" panose="02070309020205020404" pitchFamily="49" charset="0"/>
              </a:rPr>
              <a:t>hfDocsf</a:t>
            </a:r>
            <a:r>
              <a:rPr lang="en-US" sz="3200" dirty="0"/>
              <a:t>). Finally, read the abstract and find its PMID.</a:t>
            </a:r>
          </a:p>
          <a:p>
            <a:pPr>
              <a:lnSpc>
                <a:spcPct val="120000"/>
              </a:lnSpc>
              <a:spcBef>
                <a:spcPts val="0"/>
              </a:spcBef>
              <a:spcAft>
                <a:spcPts val="1200"/>
              </a:spcAft>
            </a:pPr>
            <a:r>
              <a:rPr lang="en-US" sz="3200" dirty="0"/>
              <a:t>Create a word cloud for all principal phrases in the corpus, either one will be fine, but make sure it looks good. Set the minimum frequency appropriately.</a:t>
            </a:r>
          </a:p>
          <a:p>
            <a:pPr>
              <a:lnSpc>
                <a:spcPct val="120000"/>
              </a:lnSpc>
              <a:spcBef>
                <a:spcPts val="0"/>
              </a:spcBef>
              <a:spcAft>
                <a:spcPts val="1200"/>
              </a:spcAft>
            </a:pPr>
            <a:r>
              <a:rPr lang="en-US" sz="3200" dirty="0"/>
              <a:t>Looking at the word cloud, we notice an interesting phrase: "cytokine storm“. For this phrase, find out in what documents it appears and inspect the document with the highest frequency for this phrase. Do the same for another interesting phrase you may choose yourself.</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11</a:t>
            </a:fld>
            <a:endParaRPr lang="en-US" dirty="0"/>
          </a:p>
        </p:txBody>
      </p:sp>
    </p:spTree>
    <p:extLst>
      <p:ext uri="{BB962C8B-B14F-4D97-AF65-F5344CB8AC3E}">
        <p14:creationId xmlns:p14="http://schemas.microsoft.com/office/powerpoint/2010/main" val="120209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385989"/>
          </a:xfrm>
        </p:spPr>
        <p:txBody>
          <a:bodyPr>
            <a:normAutofit fontScale="90000"/>
          </a:bodyPr>
          <a:lstStyle/>
          <a:p>
            <a:pPr algn="ctr"/>
            <a:r>
              <a:rPr lang="en-US" sz="3600" dirty="0">
                <a:solidFill>
                  <a:srgbClr val="C00000"/>
                </a:solidFill>
                <a:latin typeface="+mn-lt"/>
              </a:rPr>
              <a:t>Today’s Summary</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09600"/>
            <a:ext cx="10515600" cy="5817326"/>
          </a:xfrm>
        </p:spPr>
        <p:txBody>
          <a:bodyPr>
            <a:normAutofit fontScale="77500" lnSpcReduction="20000"/>
          </a:bodyPr>
          <a:lstStyle/>
          <a:p>
            <a:pPr>
              <a:lnSpc>
                <a:spcPct val="120000"/>
              </a:lnSpc>
              <a:spcBef>
                <a:spcPts val="0"/>
              </a:spcBef>
              <a:spcAft>
                <a:spcPts val="1800"/>
              </a:spcAft>
            </a:pPr>
            <a:r>
              <a:rPr lang="en-US" sz="2400" b="1" i="1" dirty="0"/>
              <a:t>Principal phrases </a:t>
            </a:r>
            <a:r>
              <a:rPr lang="en-US" sz="2400" dirty="0"/>
              <a:t>are phrases that are meaningful and common by itself, rather than as part of another phrase. We may obtain principal phrases for the documents in a corpus using the function </a:t>
            </a:r>
            <a:r>
              <a:rPr lang="en-US" sz="2400" dirty="0" err="1">
                <a:latin typeface="Courier New" panose="02070309020205020404" pitchFamily="49" charset="0"/>
                <a:cs typeface="Courier New" panose="02070309020205020404" pitchFamily="49" charset="0"/>
              </a:rPr>
              <a:t>phraseDoc</a:t>
            </a:r>
            <a:r>
              <a:rPr lang="en-US" sz="2400" dirty="0"/>
              <a:t> in the </a:t>
            </a:r>
            <a:r>
              <a:rPr lang="en-US" sz="2400" dirty="0" err="1">
                <a:latin typeface="Courier New" panose="02070309020205020404" pitchFamily="49" charset="0"/>
                <a:cs typeface="Courier New" panose="02070309020205020404" pitchFamily="49" charset="0"/>
              </a:rPr>
              <a:t>phm</a:t>
            </a:r>
            <a:r>
              <a:rPr lang="en-US" sz="2400" dirty="0"/>
              <a:t> package. This will create a </a:t>
            </a:r>
            <a:r>
              <a:rPr lang="en-US" sz="2400" dirty="0" err="1">
                <a:latin typeface="Courier New" panose="02070309020205020404" pitchFamily="49" charset="0"/>
                <a:cs typeface="Courier New" panose="02070309020205020404" pitchFamily="49" charset="0"/>
              </a:rPr>
              <a:t>phraseDoc</a:t>
            </a:r>
            <a:r>
              <a:rPr lang="en-US" sz="2400" dirty="0"/>
              <a:t> object; use the function </a:t>
            </a:r>
            <a:r>
              <a:rPr lang="en-US" sz="2400" dirty="0" err="1">
                <a:latin typeface="Courier New" panose="02070309020205020404" pitchFamily="49" charset="0"/>
                <a:cs typeface="Courier New" panose="02070309020205020404" pitchFamily="49" charset="0"/>
              </a:rPr>
              <a:t>as.matrix</a:t>
            </a:r>
            <a:r>
              <a:rPr lang="en-US" sz="2400" dirty="0">
                <a:latin typeface="Courier New" panose="02070309020205020404" pitchFamily="49" charset="0"/>
                <a:cs typeface="Courier New" panose="02070309020205020404" pitchFamily="49" charset="0"/>
              </a:rPr>
              <a:t> </a:t>
            </a:r>
            <a:r>
              <a:rPr lang="en-US" sz="2400" dirty="0"/>
              <a:t>on a </a:t>
            </a:r>
            <a:r>
              <a:rPr lang="en-US" sz="2400" dirty="0" err="1">
                <a:latin typeface="Courier New" panose="02070309020205020404" pitchFamily="49" charset="0"/>
                <a:cs typeface="Courier New" panose="02070309020205020404" pitchFamily="49" charset="0"/>
              </a:rPr>
              <a:t>phraseDoc</a:t>
            </a:r>
            <a:r>
              <a:rPr lang="en-US" sz="2400" dirty="0"/>
              <a:t> object to create a term-document matrix with principal phrases. See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phraseDoc</a:t>
            </a:r>
            <a:r>
              <a:rPr lang="en-US" sz="2400" dirty="0">
                <a:latin typeface="Courier New" panose="02070309020205020404" pitchFamily="49" charset="0"/>
                <a:cs typeface="Courier New" panose="02070309020205020404" pitchFamily="49" charset="0"/>
              </a:rPr>
              <a:t> </a:t>
            </a:r>
            <a:r>
              <a:rPr lang="en-US" sz="2400" dirty="0"/>
              <a:t>for its arguments.</a:t>
            </a:r>
          </a:p>
          <a:p>
            <a:pPr>
              <a:lnSpc>
                <a:spcPct val="120000"/>
              </a:lnSpc>
              <a:spcBef>
                <a:spcPts val="0"/>
              </a:spcBef>
              <a:spcAft>
                <a:spcPts val="1800"/>
              </a:spcAft>
            </a:pPr>
            <a:r>
              <a:rPr lang="en-US" sz="2400" dirty="0"/>
              <a:t>The function </a:t>
            </a:r>
            <a:r>
              <a:rPr lang="en-US" sz="2400" dirty="0" err="1">
                <a:latin typeface="Courier New" panose="02070309020205020404" pitchFamily="49" charset="0"/>
                <a:cs typeface="Courier New" panose="02070309020205020404" pitchFamily="49" charset="0"/>
              </a:rPr>
              <a:t>freqPhrases</a:t>
            </a:r>
            <a:r>
              <a:rPr lang="en-US" sz="2400" dirty="0"/>
              <a:t> in the </a:t>
            </a:r>
            <a:r>
              <a:rPr lang="en-US" sz="2400" dirty="0" err="1">
                <a:latin typeface="Courier New" panose="02070309020205020404" pitchFamily="49" charset="0"/>
                <a:cs typeface="Courier New" panose="02070309020205020404" pitchFamily="49" charset="0"/>
              </a:rPr>
              <a:t>phm</a:t>
            </a:r>
            <a:r>
              <a:rPr lang="en-US" sz="2400" dirty="0"/>
              <a:t> package takes a </a:t>
            </a:r>
            <a:r>
              <a:rPr lang="en-US" sz="2400" dirty="0" err="1">
                <a:latin typeface="Courier New" panose="02070309020205020404" pitchFamily="49" charset="0"/>
                <a:cs typeface="Courier New" panose="02070309020205020404" pitchFamily="49" charset="0"/>
              </a:rPr>
              <a:t>phraseDoc</a:t>
            </a:r>
            <a:r>
              <a:rPr lang="en-US" sz="2400" dirty="0"/>
              <a:t> object and a number </a:t>
            </a:r>
            <a:r>
              <a:rPr lang="en-US" sz="2400" dirty="0">
                <a:latin typeface="Courier New" panose="02070309020205020404" pitchFamily="49" charset="0"/>
                <a:cs typeface="Courier New" panose="02070309020205020404" pitchFamily="49" charset="0"/>
              </a:rPr>
              <a:t>n</a:t>
            </a:r>
            <a:r>
              <a:rPr lang="en-US" sz="2400" dirty="0"/>
              <a:t> as input (default 10) and shows the </a:t>
            </a:r>
            <a:r>
              <a:rPr lang="en-US" sz="2400" dirty="0">
                <a:latin typeface="Courier New" panose="02070309020205020404" pitchFamily="49" charset="0"/>
                <a:cs typeface="Courier New" panose="02070309020205020404" pitchFamily="49" charset="0"/>
              </a:rPr>
              <a:t>n</a:t>
            </a:r>
            <a:r>
              <a:rPr lang="en-US" sz="2400" dirty="0"/>
              <a:t> most frequent phrases in the corpus.</a:t>
            </a:r>
          </a:p>
          <a:p>
            <a:pPr>
              <a:lnSpc>
                <a:spcPct val="120000"/>
              </a:lnSpc>
              <a:spcBef>
                <a:spcPts val="0"/>
              </a:spcBef>
              <a:spcAft>
                <a:spcPts val="1800"/>
              </a:spcAft>
            </a:pPr>
            <a:r>
              <a:rPr lang="en-US" sz="2400" dirty="0"/>
              <a:t>The function </a:t>
            </a:r>
            <a:r>
              <a:rPr lang="en-US" sz="2400" dirty="0" err="1">
                <a:latin typeface="Courier New" panose="02070309020205020404" pitchFamily="49" charset="0"/>
                <a:cs typeface="Courier New" panose="02070309020205020404" pitchFamily="49" charset="0"/>
              </a:rPr>
              <a:t>getDocs</a:t>
            </a:r>
            <a:r>
              <a:rPr lang="en-US" sz="2400" dirty="0"/>
              <a:t> in the </a:t>
            </a:r>
            <a:r>
              <a:rPr lang="en-US" sz="2400" dirty="0" err="1">
                <a:latin typeface="Courier New" panose="02070309020205020404" pitchFamily="49" charset="0"/>
                <a:cs typeface="Courier New" panose="02070309020205020404" pitchFamily="49" charset="0"/>
              </a:rPr>
              <a:t>phm</a:t>
            </a:r>
            <a:r>
              <a:rPr lang="en-US" sz="2400" dirty="0"/>
              <a:t> package takes a </a:t>
            </a:r>
            <a:r>
              <a:rPr lang="en-US" sz="2400" dirty="0" err="1">
                <a:latin typeface="Courier New" panose="02070309020205020404" pitchFamily="49" charset="0"/>
                <a:cs typeface="Courier New" panose="02070309020205020404" pitchFamily="49" charset="0"/>
              </a:rPr>
              <a:t>phraseDoc</a:t>
            </a:r>
            <a:r>
              <a:rPr lang="en-US" sz="2400" dirty="0"/>
              <a:t> object and a character vector with principal phrases as input and returns </a:t>
            </a:r>
            <a:r>
              <a:rPr lang="en-US" sz="2400"/>
              <a:t>a term-document matrix </a:t>
            </a:r>
            <a:r>
              <a:rPr lang="en-US" sz="2400" dirty="0"/>
              <a:t>with those principal phrases (if they exist) on the rows and the documents they appear in on the columns. </a:t>
            </a:r>
          </a:p>
          <a:p>
            <a:pPr>
              <a:lnSpc>
                <a:spcPct val="120000"/>
              </a:lnSpc>
              <a:spcBef>
                <a:spcPts val="0"/>
              </a:spcBef>
              <a:spcAft>
                <a:spcPts val="1800"/>
              </a:spcAft>
            </a:pPr>
            <a:r>
              <a:rPr lang="en-US" sz="2400" dirty="0"/>
              <a:t>The function </a:t>
            </a:r>
            <a:r>
              <a:rPr lang="en-US" sz="2400" dirty="0" err="1">
                <a:latin typeface="Courier New" panose="02070309020205020404" pitchFamily="49" charset="0"/>
                <a:cs typeface="Courier New" panose="02070309020205020404" pitchFamily="49" charset="0"/>
              </a:rPr>
              <a:t>removePhrases</a:t>
            </a:r>
            <a:r>
              <a:rPr lang="en-US" sz="2400" dirty="0"/>
              <a:t> in the </a:t>
            </a:r>
            <a:r>
              <a:rPr lang="en-US" sz="2400" dirty="0" err="1">
                <a:latin typeface="Courier New" panose="02070309020205020404" pitchFamily="49" charset="0"/>
                <a:cs typeface="Courier New" panose="02070309020205020404" pitchFamily="49" charset="0"/>
              </a:rPr>
              <a:t>phm</a:t>
            </a:r>
            <a:r>
              <a:rPr lang="en-US" sz="2400" dirty="0"/>
              <a:t> package takes a </a:t>
            </a:r>
            <a:r>
              <a:rPr lang="en-US" sz="2400" dirty="0" err="1">
                <a:latin typeface="Courier New" panose="02070309020205020404" pitchFamily="49" charset="0"/>
                <a:cs typeface="Courier New" panose="02070309020205020404" pitchFamily="49" charset="0"/>
              </a:rPr>
              <a:t>phraseDoc</a:t>
            </a:r>
            <a:r>
              <a:rPr lang="en-US" sz="2400" dirty="0"/>
              <a:t> object and a character vector with principal phrases as input and returns the </a:t>
            </a:r>
            <a:r>
              <a:rPr lang="en-US" sz="2400" dirty="0" err="1">
                <a:latin typeface="Courier New" panose="02070309020205020404" pitchFamily="49" charset="0"/>
                <a:cs typeface="Courier New" panose="02070309020205020404" pitchFamily="49" charset="0"/>
              </a:rPr>
              <a:t>phraseDoc</a:t>
            </a:r>
            <a:r>
              <a:rPr lang="en-US" sz="2400" dirty="0"/>
              <a:t> object with those principal phrases removed.</a:t>
            </a:r>
          </a:p>
          <a:p>
            <a:pPr>
              <a:lnSpc>
                <a:spcPct val="120000"/>
              </a:lnSpc>
              <a:spcBef>
                <a:spcPts val="0"/>
              </a:spcBef>
              <a:spcAft>
                <a:spcPts val="1800"/>
              </a:spcAft>
            </a:pPr>
            <a:r>
              <a:rPr lang="en-US" sz="2400" dirty="0"/>
              <a:t>We can use the term-document matrix with principal phrases just like the term-document matrix with words; for example, we can sum the frequencies by row then use either word cloud on those sums.</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12</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fontScale="77500" lnSpcReduction="20000"/>
          </a:bodyPr>
          <a:lstStyle/>
          <a:p>
            <a:pPr marL="0" indent="0">
              <a:lnSpc>
                <a:spcPct val="120000"/>
              </a:lnSpc>
              <a:spcBef>
                <a:spcPts val="0"/>
              </a:spcBef>
              <a:spcAft>
                <a:spcPts val="1800"/>
              </a:spcAft>
              <a:buNone/>
            </a:pPr>
            <a:r>
              <a:rPr lang="en-US" sz="3600" b="1" dirty="0"/>
              <a:t>Topics:</a:t>
            </a:r>
          </a:p>
          <a:p>
            <a:pPr>
              <a:lnSpc>
                <a:spcPct val="120000"/>
              </a:lnSpc>
              <a:spcBef>
                <a:spcPts val="0"/>
              </a:spcBef>
              <a:spcAft>
                <a:spcPts val="1800"/>
              </a:spcAft>
            </a:pPr>
            <a:r>
              <a:rPr lang="en-US" sz="3600" dirty="0"/>
              <a:t>Review</a:t>
            </a:r>
          </a:p>
          <a:p>
            <a:pPr>
              <a:lnSpc>
                <a:spcPct val="120000"/>
              </a:lnSpc>
              <a:spcBef>
                <a:spcPts val="0"/>
              </a:spcBef>
              <a:spcAft>
                <a:spcPts val="1800"/>
              </a:spcAft>
            </a:pPr>
            <a:r>
              <a:rPr lang="en-US" sz="3600" dirty="0"/>
              <a:t>Phrase Mining</a:t>
            </a:r>
          </a:p>
          <a:p>
            <a:pPr>
              <a:lnSpc>
                <a:spcPct val="120000"/>
              </a:lnSpc>
              <a:spcBef>
                <a:spcPts val="0"/>
              </a:spcBef>
              <a:spcAft>
                <a:spcPts val="1800"/>
              </a:spcAft>
            </a:pPr>
            <a:r>
              <a:rPr lang="en-US" sz="3600" dirty="0"/>
              <a:t>Double Counting</a:t>
            </a:r>
          </a:p>
          <a:p>
            <a:pPr>
              <a:lnSpc>
                <a:spcPct val="120000"/>
              </a:lnSpc>
              <a:spcBef>
                <a:spcPts val="0"/>
              </a:spcBef>
              <a:spcAft>
                <a:spcPts val="1800"/>
              </a:spcAft>
            </a:pPr>
            <a:r>
              <a:rPr lang="en-US" sz="3600" dirty="0"/>
              <a:t>Principal Phrases Example</a:t>
            </a:r>
          </a:p>
          <a:p>
            <a:pPr>
              <a:lnSpc>
                <a:spcPct val="120000"/>
              </a:lnSpc>
              <a:spcBef>
                <a:spcPts val="0"/>
              </a:spcBef>
              <a:spcAft>
                <a:spcPts val="1800"/>
              </a:spcAft>
            </a:pPr>
            <a:r>
              <a:rPr lang="en-US" sz="3600" dirty="0"/>
              <a:t>Phrase Mining in R</a:t>
            </a:r>
          </a:p>
          <a:p>
            <a:pPr>
              <a:lnSpc>
                <a:spcPct val="120000"/>
              </a:lnSpc>
              <a:spcBef>
                <a:spcPts val="0"/>
              </a:spcBef>
              <a:spcAft>
                <a:spcPts val="1800"/>
              </a:spcAft>
            </a:pPr>
            <a:r>
              <a:rPr lang="en-US" sz="3600" dirty="0"/>
              <a:t>Phrase Mining in R: Example</a:t>
            </a:r>
          </a:p>
          <a:p>
            <a:pPr>
              <a:lnSpc>
                <a:spcPct val="120000"/>
              </a:lnSpc>
              <a:spcBef>
                <a:spcPts val="0"/>
              </a:spcBef>
              <a:spcAft>
                <a:spcPts val="1800"/>
              </a:spcAft>
            </a:pPr>
            <a:r>
              <a:rPr lang="en-US" sz="3600" dirty="0"/>
              <a:t>Problem</a:t>
            </a:r>
          </a:p>
          <a:p>
            <a:pPr>
              <a:lnSpc>
                <a:spcPct val="120000"/>
              </a:lnSpc>
              <a:spcBef>
                <a:spcPts val="0"/>
              </a:spcBef>
              <a:spcAft>
                <a:spcPts val="1800"/>
              </a:spcAft>
            </a:pPr>
            <a:endParaRPr lang="en-US" sz="3600" dirty="0"/>
          </a:p>
          <a:p>
            <a:pPr>
              <a:lnSpc>
                <a:spcPct val="120000"/>
              </a:lnSpc>
              <a:spcBef>
                <a:spcPts val="0"/>
              </a:spcBef>
              <a:spcAft>
                <a:spcPts val="1800"/>
              </a:spcAft>
            </a:pPr>
            <a:endParaRPr lang="en-US" sz="3600"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608779"/>
            <a:ext cx="10577384" cy="5913208"/>
          </a:xfrm>
        </p:spPr>
        <p:txBody>
          <a:bodyPr>
            <a:normAutofit fontScale="47500" lnSpcReduction="20000"/>
          </a:bodyPr>
          <a:lstStyle/>
          <a:p>
            <a:pPr marL="0" indent="0">
              <a:lnSpc>
                <a:spcPct val="120000"/>
              </a:lnSpc>
              <a:spcBef>
                <a:spcPts val="0"/>
              </a:spcBef>
              <a:spcAft>
                <a:spcPts val="1800"/>
              </a:spcAft>
              <a:buNone/>
            </a:pPr>
            <a:r>
              <a:rPr lang="en-US" b="1" dirty="0"/>
              <a:t>Highlights of Lecture 11</a:t>
            </a:r>
          </a:p>
          <a:p>
            <a:pPr>
              <a:lnSpc>
                <a:spcPct val="120000"/>
              </a:lnSpc>
              <a:spcBef>
                <a:spcPts val="0"/>
              </a:spcBef>
              <a:spcAft>
                <a:spcPts val="1800"/>
              </a:spcAft>
            </a:pPr>
            <a:r>
              <a:rPr lang="en-US" dirty="0"/>
              <a:t>We can create </a:t>
            </a:r>
            <a:r>
              <a:rPr lang="en-US" b="1" i="1" dirty="0"/>
              <a:t>a term frequency </a:t>
            </a:r>
            <a:r>
              <a:rPr lang="en-US" dirty="0"/>
              <a:t>for a single document using the function </a:t>
            </a:r>
            <a:r>
              <a:rPr lang="en-US" dirty="0" err="1">
                <a:latin typeface="Courier New" panose="02070309020205020404" pitchFamily="49" charset="0"/>
                <a:cs typeface="Courier New" panose="02070309020205020404" pitchFamily="49" charset="0"/>
              </a:rPr>
              <a:t>termFreq</a:t>
            </a:r>
            <a:r>
              <a:rPr lang="en-US" dirty="0"/>
              <a:t> on a </a:t>
            </a:r>
            <a:r>
              <a:rPr lang="en-US" dirty="0" err="1">
                <a:latin typeface="Courier New" panose="02070309020205020404" pitchFamily="49" charset="0"/>
                <a:cs typeface="Courier New" panose="02070309020205020404" pitchFamily="49" charset="0"/>
              </a:rPr>
              <a:t>PlainTextDocument</a:t>
            </a:r>
            <a:r>
              <a:rPr lang="en-US" dirty="0"/>
              <a:t> resulting in an integer vector called a </a:t>
            </a:r>
            <a:r>
              <a:rPr lang="en-US" dirty="0" err="1">
                <a:latin typeface="Courier New" panose="02070309020205020404" pitchFamily="49" charset="0"/>
                <a:cs typeface="Courier New" panose="02070309020205020404" pitchFamily="49" charset="0"/>
              </a:rPr>
              <a:t>term_frequency</a:t>
            </a:r>
            <a:r>
              <a:rPr lang="en-US" dirty="0"/>
              <a:t>, containing the frequencies of the terms present in the document with the terms as its names.</a:t>
            </a:r>
          </a:p>
          <a:p>
            <a:pPr>
              <a:lnSpc>
                <a:spcPct val="120000"/>
              </a:lnSpc>
              <a:spcBef>
                <a:spcPts val="0"/>
              </a:spcBef>
              <a:spcAft>
                <a:spcPts val="1800"/>
              </a:spcAft>
            </a:pPr>
            <a:r>
              <a:rPr lang="en-US" dirty="0"/>
              <a:t>The </a:t>
            </a:r>
            <a:r>
              <a:rPr lang="en-US" dirty="0" err="1">
                <a:latin typeface="Courier New" panose="02070309020205020404" pitchFamily="49" charset="0"/>
                <a:cs typeface="Courier New" panose="02070309020205020404" pitchFamily="49" charset="0"/>
              </a:rPr>
              <a:t>stemDocument</a:t>
            </a:r>
            <a:r>
              <a:rPr lang="en-US" dirty="0"/>
              <a:t> function takes a </a:t>
            </a:r>
            <a:r>
              <a:rPr lang="en-US" dirty="0" err="1">
                <a:latin typeface="Courier New" panose="02070309020205020404" pitchFamily="49" charset="0"/>
                <a:cs typeface="Courier New" panose="02070309020205020404" pitchFamily="49" charset="0"/>
              </a:rPr>
              <a:t>PlainTextDocument</a:t>
            </a:r>
            <a:r>
              <a:rPr lang="en-US" dirty="0"/>
              <a:t> as input and outputs a </a:t>
            </a:r>
            <a:r>
              <a:rPr lang="en-US" dirty="0" err="1">
                <a:latin typeface="Courier New" panose="02070309020205020404" pitchFamily="49" charset="0"/>
                <a:cs typeface="Courier New" panose="02070309020205020404" pitchFamily="49" charset="0"/>
              </a:rPr>
              <a:t>PlainTextDocument</a:t>
            </a:r>
            <a:r>
              <a:rPr lang="en-US" dirty="0">
                <a:cs typeface="Courier New" panose="02070309020205020404" pitchFamily="49" charset="0"/>
              </a:rPr>
              <a:t> with all its words changed to their stems.</a:t>
            </a:r>
          </a:p>
          <a:p>
            <a:pPr>
              <a:lnSpc>
                <a:spcPct val="120000"/>
              </a:lnSpc>
              <a:spcBef>
                <a:spcPts val="0"/>
              </a:spcBef>
              <a:spcAft>
                <a:spcPts val="1800"/>
              </a:spcAft>
            </a:pPr>
            <a:r>
              <a:rPr lang="en-US" dirty="0"/>
              <a:t>R contains several sentiment lexicons among which the </a:t>
            </a:r>
            <a:r>
              <a:rPr lang="en-US" b="1" i="1" dirty="0" err="1"/>
              <a:t>bing</a:t>
            </a:r>
            <a:r>
              <a:rPr lang="en-US" b="1" i="1" dirty="0"/>
              <a:t> lexicon</a:t>
            </a:r>
            <a:r>
              <a:rPr lang="en-US" dirty="0"/>
              <a:t>, accessed via </a:t>
            </a:r>
            <a:r>
              <a:rPr lang="en-US" dirty="0" err="1">
                <a:latin typeface="Courier New" panose="02070309020205020404" pitchFamily="49" charset="0"/>
                <a:cs typeface="Courier New" panose="02070309020205020404" pitchFamily="49" charset="0"/>
              </a:rPr>
              <a:t>get_sentiments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bing</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or via the data frame </a:t>
            </a:r>
            <a:r>
              <a:rPr lang="en-US" dirty="0">
                <a:latin typeface="Courier New" panose="02070309020205020404" pitchFamily="49" charset="0"/>
                <a:cs typeface="Courier New" panose="02070309020205020404" pitchFamily="49" charset="0"/>
              </a:rPr>
              <a:t>sentiments</a:t>
            </a:r>
            <a:r>
              <a:rPr lang="en-US" dirty="0"/>
              <a:t> in the </a:t>
            </a:r>
            <a:r>
              <a:rPr lang="en-US" dirty="0" err="1">
                <a:latin typeface="Courier New" panose="02070309020205020404" pitchFamily="49" charset="0"/>
                <a:cs typeface="Courier New" panose="02070309020205020404" pitchFamily="49" charset="0"/>
              </a:rPr>
              <a:t>tidytext</a:t>
            </a:r>
            <a:r>
              <a:rPr lang="en-US" dirty="0"/>
              <a:t> package. It assigns a positive or negative sentiment to each word, but a few words have both. The </a:t>
            </a:r>
            <a:r>
              <a:rPr lang="en-US" b="1" i="1" dirty="0" err="1"/>
              <a:t>afinn</a:t>
            </a:r>
            <a:r>
              <a:rPr lang="en-US" b="1" i="1" dirty="0"/>
              <a:t> lexicon</a:t>
            </a:r>
            <a:r>
              <a:rPr lang="en-US" dirty="0"/>
              <a:t>, accessed via </a:t>
            </a:r>
            <a:r>
              <a:rPr lang="en-US" dirty="0" err="1">
                <a:latin typeface="Courier New" panose="02070309020205020404" pitchFamily="49" charset="0"/>
                <a:cs typeface="Courier New" panose="02070309020205020404" pitchFamily="49" charset="0"/>
              </a:rPr>
              <a:t>get_sentiments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afinn</a:t>
            </a:r>
            <a:r>
              <a:rPr lang="en-US" dirty="0">
                <a:latin typeface="Courier New" panose="02070309020205020404" pitchFamily="49" charset="0"/>
                <a:cs typeface="Courier New" panose="02070309020205020404" pitchFamily="49" charset="0"/>
              </a:rPr>
              <a:t>“)</a:t>
            </a:r>
            <a:r>
              <a:rPr lang="en-US" dirty="0"/>
              <a:t>, assigns an integer between minus five (negative) and plus five (positive). The </a:t>
            </a:r>
            <a:r>
              <a:rPr lang="en-US" b="1" i="1" dirty="0" err="1"/>
              <a:t>nrc</a:t>
            </a:r>
            <a:r>
              <a:rPr lang="en-US" b="1" i="1" dirty="0"/>
              <a:t> lexicon</a:t>
            </a:r>
            <a:r>
              <a:rPr lang="en-US" dirty="0"/>
              <a:t>, accessed via </a:t>
            </a:r>
            <a:r>
              <a:rPr lang="en-US" dirty="0" err="1">
                <a:latin typeface="Courier New" panose="02070309020205020404" pitchFamily="49" charset="0"/>
                <a:cs typeface="Courier New" panose="02070309020205020404" pitchFamily="49" charset="0"/>
              </a:rPr>
              <a:t>get_sentiments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nrc</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assigns emotions indicated by their names to words. Note that it can assign multiple emotions to the same word.</a:t>
            </a:r>
          </a:p>
          <a:p>
            <a:pPr>
              <a:lnSpc>
                <a:spcPct val="120000"/>
              </a:lnSpc>
              <a:spcBef>
                <a:spcPts val="0"/>
              </a:spcBef>
              <a:spcAft>
                <a:spcPts val="1800"/>
              </a:spcAft>
            </a:pPr>
            <a:r>
              <a:rPr lang="en-US" dirty="0"/>
              <a:t>The package </a:t>
            </a:r>
            <a:r>
              <a:rPr lang="en-US" dirty="0" err="1">
                <a:latin typeface="Courier New" panose="02070309020205020404" pitchFamily="49" charset="0"/>
                <a:cs typeface="Courier New" panose="02070309020205020404" pitchFamily="49" charset="0"/>
              </a:rPr>
              <a:t>dplyr</a:t>
            </a:r>
            <a:r>
              <a:rPr lang="en-US" dirty="0"/>
              <a:t> contains several types of joins, the most important for our purposes is the inner join, performed by the </a:t>
            </a:r>
            <a:r>
              <a:rPr lang="en-US" dirty="0" err="1">
                <a:latin typeface="Courier New" panose="02070309020205020404" pitchFamily="49" charset="0"/>
                <a:cs typeface="Courier New" panose="02070309020205020404" pitchFamily="49" charset="0"/>
              </a:rPr>
              <a:t>inner_join</a:t>
            </a:r>
            <a:r>
              <a:rPr lang="en-US" dirty="0">
                <a:latin typeface="Courier New" panose="02070309020205020404" pitchFamily="49" charset="0"/>
                <a:cs typeface="Courier New" panose="02070309020205020404" pitchFamily="49" charset="0"/>
              </a:rPr>
              <a:t> </a:t>
            </a:r>
            <a:r>
              <a:rPr lang="en-US" dirty="0"/>
              <a:t>function. This takes two data frames, </a:t>
            </a:r>
            <a:r>
              <a:rPr lang="en-US" dirty="0">
                <a:latin typeface="Courier New" panose="02070309020205020404" pitchFamily="49" charset="0"/>
                <a:cs typeface="Courier New" panose="02070309020205020404" pitchFamily="49" charset="0"/>
              </a:rPr>
              <a:t>x</a:t>
            </a:r>
            <a:r>
              <a:rPr lang="en-US" dirty="0"/>
              <a:t> and </a:t>
            </a:r>
            <a:r>
              <a:rPr lang="en-US" dirty="0">
                <a:latin typeface="Courier New" panose="02070309020205020404" pitchFamily="49" charset="0"/>
                <a:cs typeface="Courier New" panose="02070309020205020404" pitchFamily="49" charset="0"/>
              </a:rPr>
              <a:t>y</a:t>
            </a:r>
            <a:r>
              <a:rPr lang="en-US" dirty="0"/>
              <a:t>, as its arguments and attempts to match the two data frames using any column name the two data frames have in common. It returns a data frame with a subset of the rows in </a:t>
            </a:r>
            <a:r>
              <a:rPr lang="en-US" dirty="0">
                <a:latin typeface="Courier New" panose="02070309020205020404" pitchFamily="49" charset="0"/>
                <a:cs typeface="Courier New" panose="02070309020205020404" pitchFamily="49" charset="0"/>
              </a:rPr>
              <a:t>x</a:t>
            </a:r>
            <a:r>
              <a:rPr lang="en-US" dirty="0"/>
              <a:t>, returning only those rows for which there was a match with </a:t>
            </a:r>
            <a:r>
              <a:rPr lang="en-US" dirty="0">
                <a:latin typeface="Courier New" panose="02070309020205020404" pitchFamily="49" charset="0"/>
                <a:cs typeface="Courier New" panose="02070309020205020404" pitchFamily="49" charset="0"/>
              </a:rPr>
              <a:t>y</a:t>
            </a:r>
            <a:r>
              <a:rPr lang="en-US" dirty="0"/>
              <a:t>. The columns returned are the combined columns of </a:t>
            </a:r>
            <a:r>
              <a:rPr lang="en-US" dirty="0">
                <a:latin typeface="Courier New" panose="02070309020205020404" pitchFamily="49" charset="0"/>
                <a:cs typeface="Courier New" panose="02070309020205020404" pitchFamily="49" charset="0"/>
              </a:rPr>
              <a:t>x</a:t>
            </a:r>
            <a:r>
              <a:rPr lang="en-US" dirty="0"/>
              <a:t> and </a:t>
            </a:r>
            <a:r>
              <a:rPr lang="en-US" dirty="0">
                <a:latin typeface="Courier New" panose="02070309020205020404" pitchFamily="49" charset="0"/>
                <a:cs typeface="Courier New" panose="02070309020205020404" pitchFamily="49" charset="0"/>
              </a:rPr>
              <a:t>y</a:t>
            </a:r>
            <a:r>
              <a:rPr lang="en-US" dirty="0"/>
              <a:t>. It can be used to assign sentiments to the words in a term frequency vector or a term document matrix.</a:t>
            </a:r>
          </a:p>
          <a:p>
            <a:pPr>
              <a:lnSpc>
                <a:spcPct val="120000"/>
              </a:lnSpc>
              <a:spcBef>
                <a:spcPts val="0"/>
              </a:spcBef>
              <a:spcAft>
                <a:spcPts val="1800"/>
              </a:spcAft>
            </a:pPr>
            <a:r>
              <a:rPr lang="en-US" dirty="0"/>
              <a:t>A </a:t>
            </a:r>
            <a:r>
              <a:rPr lang="en-US" b="1" i="1" dirty="0"/>
              <a:t>word cloud </a:t>
            </a:r>
            <a:r>
              <a:rPr lang="en-US" dirty="0"/>
              <a:t>is a visualization of a set of terms with its frequencies, where the size of the term is based on its frequency, and where different frequencies have different colors. Word clouds in R are available in two packages: </a:t>
            </a:r>
            <a:r>
              <a:rPr lang="en-US" dirty="0" err="1">
                <a:latin typeface="Courier New" panose="02070309020205020404" pitchFamily="49" charset="0"/>
                <a:cs typeface="Courier New" panose="02070309020205020404" pitchFamily="49" charset="0"/>
              </a:rPr>
              <a:t>wordcloud</a:t>
            </a:r>
            <a:r>
              <a:rPr lang="en-US" dirty="0"/>
              <a:t>, and </a:t>
            </a:r>
            <a:r>
              <a:rPr lang="en-US" dirty="0">
                <a:latin typeface="Courier New" panose="02070309020205020404" pitchFamily="49" charset="0"/>
                <a:cs typeface="Courier New" panose="02070309020205020404" pitchFamily="49" charset="0"/>
              </a:rPr>
              <a:t>wordcloud2</a:t>
            </a:r>
            <a:r>
              <a:rPr lang="en-US" dirty="0"/>
              <a:t> with identical names for the functions, the former taking a vector of terms and a vector of frequencies as its arguments, the latter taking a data frame with the columns </a:t>
            </a:r>
            <a:r>
              <a:rPr lang="en-US" dirty="0">
                <a:latin typeface="Courier New" panose="02070309020205020404" pitchFamily="49" charset="0"/>
                <a:cs typeface="Courier New" panose="02070309020205020404" pitchFamily="49" charset="0"/>
              </a:rPr>
              <a:t>word</a:t>
            </a:r>
            <a:r>
              <a:rPr lang="en-US" dirty="0"/>
              <a:t> and </a:t>
            </a:r>
            <a:r>
              <a:rPr lang="en-US" dirty="0" err="1">
                <a:latin typeface="Courier New" panose="02070309020205020404" pitchFamily="49" charset="0"/>
                <a:cs typeface="Courier New" panose="02070309020205020404" pitchFamily="49" charset="0"/>
              </a:rPr>
              <a:t>freq</a:t>
            </a:r>
            <a:r>
              <a:rPr lang="en-US" dirty="0"/>
              <a:t> as its argument.</a:t>
            </a:r>
          </a:p>
          <a:p>
            <a:pPr marL="0" indent="0">
              <a:lnSpc>
                <a:spcPct val="120000"/>
              </a:lnSpc>
              <a:buNone/>
            </a:pPr>
            <a:r>
              <a:rPr lang="en-US" b="1"/>
              <a:t>Homework </a:t>
            </a:r>
            <a:r>
              <a:rPr lang="en-US" b="1" dirty="0"/>
              <a:t>11 Review</a:t>
            </a:r>
          </a:p>
        </p:txBody>
      </p:sp>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itle 1">
            <a:extLst>
              <a:ext uri="{FF2B5EF4-FFF2-40B4-BE49-F238E27FC236}">
                <a16:creationId xmlns:a16="http://schemas.microsoft.com/office/drawing/2014/main" id="{2DE1A7F7-18F9-4289-A387-3DF78530F9FF}"/>
              </a:ext>
            </a:extLst>
          </p:cNvPr>
          <p:cNvSpPr>
            <a:spLocks noGrp="1"/>
          </p:cNvSpPr>
          <p:nvPr>
            <p:ph type="title"/>
          </p:nvPr>
        </p:nvSpPr>
        <p:spPr>
          <a:xfrm>
            <a:off x="753762" y="111756"/>
            <a:ext cx="10600038" cy="497023"/>
          </a:xfrm>
        </p:spPr>
        <p:txBody>
          <a:bodyPr>
            <a:normAutofit fontScale="90000"/>
          </a:bodyPr>
          <a:lstStyle/>
          <a:p>
            <a:pPr algn="ctr"/>
            <a:r>
              <a:rPr lang="en-US" sz="3600" dirty="0">
                <a:solidFill>
                  <a:srgbClr val="C00000"/>
                </a:solidFill>
                <a:latin typeface="+mn-lt"/>
              </a:rPr>
              <a:t>Review</a:t>
            </a:r>
            <a:endParaRPr lang="en-US" dirty="0">
              <a:solidFill>
                <a:srgbClr val="C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644689"/>
          </a:xfrm>
        </p:spPr>
        <p:txBody>
          <a:bodyPr>
            <a:normAutofit/>
          </a:bodyPr>
          <a:lstStyle/>
          <a:p>
            <a:pPr algn="ctr"/>
            <a:r>
              <a:rPr lang="en-US" altLang="en-US" sz="3600" dirty="0">
                <a:solidFill>
                  <a:srgbClr val="C00000"/>
                </a:solidFill>
                <a:latin typeface="+mn-lt"/>
                <a:ea typeface="Cambria" panose="02040503050406030204" pitchFamily="18" charset="0"/>
              </a:rPr>
              <a:t>Phrase Mining</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81214"/>
            <a:ext cx="10515600" cy="5575136"/>
          </a:xfrm>
        </p:spPr>
        <p:txBody>
          <a:bodyPr>
            <a:normAutofit fontScale="55000" lnSpcReduction="20000"/>
          </a:bodyPr>
          <a:lstStyle/>
          <a:p>
            <a:pPr>
              <a:lnSpc>
                <a:spcPct val="120000"/>
              </a:lnSpc>
              <a:spcBef>
                <a:spcPts val="0"/>
              </a:spcBef>
              <a:spcAft>
                <a:spcPts val="1800"/>
              </a:spcAft>
            </a:pPr>
            <a:r>
              <a:rPr lang="en-US" sz="3200" dirty="0"/>
              <a:t>So far, we have selected words from either documents or corpora. However, instead of words, we may want to select phrases instead.</a:t>
            </a:r>
          </a:p>
          <a:p>
            <a:pPr>
              <a:lnSpc>
                <a:spcPct val="120000"/>
              </a:lnSpc>
              <a:spcBef>
                <a:spcPts val="0"/>
              </a:spcBef>
              <a:spcAft>
                <a:spcPts val="1800"/>
              </a:spcAft>
            </a:pPr>
            <a:r>
              <a:rPr lang="en-US" sz="3200" dirty="0"/>
              <a:t>Obtaining phrases comes with unique challenges not present when obtaining words.</a:t>
            </a:r>
          </a:p>
          <a:p>
            <a:pPr>
              <a:lnSpc>
                <a:spcPct val="120000"/>
              </a:lnSpc>
              <a:spcBef>
                <a:spcPts val="0"/>
              </a:spcBef>
              <a:spcAft>
                <a:spcPts val="1800"/>
              </a:spcAft>
            </a:pPr>
            <a:r>
              <a:rPr lang="en-US" sz="3200" dirty="0"/>
              <a:t>We could select so called n-grams; an n-gram is any combination of n words that exists in a text. However, not all n-grams will be meaningful, and we would like to exclude any n-grams that are not meaningful.</a:t>
            </a:r>
          </a:p>
          <a:p>
            <a:pPr>
              <a:lnSpc>
                <a:spcPct val="120000"/>
              </a:lnSpc>
              <a:spcBef>
                <a:spcPts val="0"/>
              </a:spcBef>
              <a:spcAft>
                <a:spcPts val="1800"/>
              </a:spcAft>
            </a:pPr>
            <a:r>
              <a:rPr lang="en-US" sz="3200" dirty="0"/>
              <a:t>Note that we cannot remove stop words. Otherwise a phrase like “cats and dogs” would turn into the meaningless phrase “cats dogs”. But if we included stop words, we would obtain meaningless phrases such as “and this disease”, and “attack of”. So we want to only select phrases that do NOT start or end with stop words. However, stop words in the middle are okay. In addition, phrases starting with the stop words “no” or “not” should not be excluded.</a:t>
            </a:r>
          </a:p>
          <a:p>
            <a:pPr>
              <a:lnSpc>
                <a:spcPct val="120000"/>
              </a:lnSpc>
              <a:spcBef>
                <a:spcPts val="0"/>
              </a:spcBef>
              <a:spcAft>
                <a:spcPts val="1800"/>
              </a:spcAft>
            </a:pPr>
            <a:r>
              <a:rPr lang="en-US" sz="3200" dirty="0"/>
              <a:t>Some n-grams are inherently meaningless, such as “here we are”, and we would like to exclude those altogether.</a:t>
            </a:r>
          </a:p>
          <a:p>
            <a:pPr>
              <a:lnSpc>
                <a:spcPct val="120000"/>
              </a:lnSpc>
              <a:spcBef>
                <a:spcPts val="0"/>
              </a:spcBef>
              <a:spcAft>
                <a:spcPts val="1800"/>
              </a:spcAft>
            </a:pPr>
            <a:r>
              <a:rPr lang="en-US" sz="3200" dirty="0"/>
              <a:t>Selecting n-grams that cross punctuation marks generally also results in meaningless phrases. So we must make sure not to do that.</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spTree>
    <p:extLst>
      <p:ext uri="{BB962C8B-B14F-4D97-AF65-F5344CB8AC3E}">
        <p14:creationId xmlns:p14="http://schemas.microsoft.com/office/powerpoint/2010/main" val="301153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526118"/>
          </a:xfrm>
        </p:spPr>
        <p:txBody>
          <a:bodyPr>
            <a:normAutofit fontScale="90000"/>
          </a:bodyPr>
          <a:lstStyle/>
          <a:p>
            <a:pPr algn="ctr"/>
            <a:r>
              <a:rPr lang="en-US" altLang="en-US" sz="3600" dirty="0">
                <a:solidFill>
                  <a:srgbClr val="C00000"/>
                </a:solidFill>
                <a:latin typeface="+mn-lt"/>
                <a:ea typeface="Cambria" panose="02040503050406030204" pitchFamily="18" charset="0"/>
              </a:rPr>
              <a:t>Double Counting</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31521"/>
            <a:ext cx="10515600" cy="5913120"/>
          </a:xfrm>
        </p:spPr>
        <p:txBody>
          <a:bodyPr>
            <a:normAutofit fontScale="55000" lnSpcReduction="20000"/>
          </a:bodyPr>
          <a:lstStyle/>
          <a:p>
            <a:pPr>
              <a:lnSpc>
                <a:spcPct val="120000"/>
              </a:lnSpc>
              <a:spcBef>
                <a:spcPts val="0"/>
              </a:spcBef>
              <a:spcAft>
                <a:spcPts val="1800"/>
              </a:spcAft>
            </a:pPr>
            <a:r>
              <a:rPr lang="en-US" sz="3200" dirty="0"/>
              <a:t>Double counting occurs when the frequency of a word or group of words is counted in multiple phrases, resulting in meaningless subsets of phrases being presented as frequent phrases together with their meaningful super phrases since they would occur with the same frequency.</a:t>
            </a:r>
          </a:p>
          <a:p>
            <a:pPr>
              <a:lnSpc>
                <a:spcPct val="120000"/>
              </a:lnSpc>
              <a:spcBef>
                <a:spcPts val="0"/>
              </a:spcBef>
              <a:spcAft>
                <a:spcPts val="1800"/>
              </a:spcAft>
            </a:pPr>
            <a:r>
              <a:rPr lang="en-US" sz="3200" dirty="0"/>
              <a:t>As an example, consider the phrase “support vector machine”, with its sub phrase “vector machine”. The first is meaningful, the second is not, as it would never occur on its own; it would only ever occur as a part of the phrase “support vector machine”. If we were to count the frequencies of all n-grams, however, both would occur with the same frequency.</a:t>
            </a:r>
          </a:p>
          <a:p>
            <a:pPr>
              <a:lnSpc>
                <a:spcPct val="120000"/>
              </a:lnSpc>
              <a:spcBef>
                <a:spcPts val="0"/>
              </a:spcBef>
              <a:spcAft>
                <a:spcPts val="1800"/>
              </a:spcAft>
            </a:pPr>
            <a:r>
              <a:rPr lang="en-US" sz="3200" dirty="0"/>
              <a:t>In addition, meaningful, but generally less common phrases such as “support vector” would have their frequency exaggerated since the frequencies of “support vector machine” would be added to its stand-alone occurrences. This would cause any sub phrase such as “support vector” to always appear to be more frequent than its super phrase.</a:t>
            </a:r>
          </a:p>
          <a:p>
            <a:pPr>
              <a:lnSpc>
                <a:spcPct val="120000"/>
              </a:lnSpc>
              <a:spcBef>
                <a:spcPts val="0"/>
              </a:spcBef>
              <a:spcAft>
                <a:spcPts val="1800"/>
              </a:spcAft>
            </a:pPr>
            <a:r>
              <a:rPr lang="en-US" sz="3200" dirty="0"/>
              <a:t>Because of these issues, we need to restrict ourselves to meaningful phrases that are frequent by themselves only. We refer to such frequent and meaningful phrases as </a:t>
            </a:r>
            <a:r>
              <a:rPr lang="en-US" sz="3200" b="1" i="1" dirty="0"/>
              <a:t>principal phrases</a:t>
            </a:r>
            <a:r>
              <a:rPr lang="en-US" sz="3200" dirty="0"/>
              <a:t>.</a:t>
            </a:r>
          </a:p>
          <a:p>
            <a:pPr>
              <a:lnSpc>
                <a:spcPct val="120000"/>
              </a:lnSpc>
              <a:spcBef>
                <a:spcPts val="0"/>
              </a:spcBef>
              <a:spcAft>
                <a:spcPts val="1800"/>
              </a:spcAft>
            </a:pPr>
            <a:r>
              <a:rPr lang="en-US" sz="3200" dirty="0"/>
              <a:t>We obtain principal phrases with a rectification process that starts with n-grams. It then selects the most frequent n-grams with the highest n first, designates those as principal phrases and reduces the frequency of any n-gram that starts or ends inside one of the occurrences of those principal phrases. The end result of this rectification process is that all double counting is removed.</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spTree>
    <p:extLst>
      <p:ext uri="{BB962C8B-B14F-4D97-AF65-F5344CB8AC3E}">
        <p14:creationId xmlns:p14="http://schemas.microsoft.com/office/powerpoint/2010/main" val="77582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83780"/>
            <a:ext cx="10515600" cy="600978"/>
          </a:xfrm>
        </p:spPr>
        <p:txBody>
          <a:bodyPr>
            <a:normAutofit/>
          </a:bodyPr>
          <a:lstStyle/>
          <a:p>
            <a:pPr algn="ctr"/>
            <a:r>
              <a:rPr lang="en-US" altLang="en-US" sz="3600" dirty="0">
                <a:solidFill>
                  <a:srgbClr val="C00000"/>
                </a:solidFill>
                <a:latin typeface="+mn-lt"/>
                <a:ea typeface="Cambria" panose="02040503050406030204" pitchFamily="18" charset="0"/>
              </a:rPr>
              <a:t>Principal Phrases Example</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66651"/>
            <a:ext cx="10515600" cy="1993375"/>
          </a:xfrm>
        </p:spPr>
        <p:txBody>
          <a:bodyPr>
            <a:normAutofit fontScale="55000" lnSpcReduction="20000"/>
          </a:bodyPr>
          <a:lstStyle/>
          <a:p>
            <a:pPr>
              <a:lnSpc>
                <a:spcPct val="120000"/>
              </a:lnSpc>
              <a:spcBef>
                <a:spcPts val="0"/>
              </a:spcBef>
              <a:spcAft>
                <a:spcPts val="1800"/>
              </a:spcAft>
            </a:pPr>
            <a:r>
              <a:rPr lang="en-US" sz="3200" dirty="0"/>
              <a:t>Let’s consider the sentence “The authors wrote abstract phrase mining papers” as part of a larger text. The question is, what are the principal phrases in this sentence?</a:t>
            </a:r>
          </a:p>
          <a:p>
            <a:pPr>
              <a:lnSpc>
                <a:spcPct val="120000"/>
              </a:lnSpc>
              <a:spcBef>
                <a:spcPts val="0"/>
              </a:spcBef>
              <a:spcAft>
                <a:spcPts val="1800"/>
              </a:spcAft>
            </a:pPr>
            <a:r>
              <a:rPr lang="en-US" sz="3200" dirty="0"/>
              <a:t>First, let’s find all the n-grams. Since we will not have our n-grams cross punctuation marks, n is at most 7. However, “the” is a stop word, and thus no n-gram can start with it. As such the largest n-gram has n=6, and the 6-gram is “authors wrote abstract phrase mining papers”. We have the following n-grams in the sentence:</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graphicFrame>
        <p:nvGraphicFramePr>
          <p:cNvPr id="6" name="Table 6">
            <a:extLst>
              <a:ext uri="{FF2B5EF4-FFF2-40B4-BE49-F238E27FC236}">
                <a16:creationId xmlns:a16="http://schemas.microsoft.com/office/drawing/2014/main" id="{6F67E5B4-CA81-42C0-9FDF-CA0BA874D852}"/>
              </a:ext>
            </a:extLst>
          </p:cNvPr>
          <p:cNvGraphicFramePr>
            <a:graphicFrameLocks noGrp="1"/>
          </p:cNvGraphicFramePr>
          <p:nvPr>
            <p:extLst>
              <p:ext uri="{D42A27DB-BD31-4B8C-83A1-F6EECF244321}">
                <p14:modId xmlns:p14="http://schemas.microsoft.com/office/powerpoint/2010/main" val="2320013514"/>
              </p:ext>
            </p:extLst>
          </p:nvPr>
        </p:nvGraphicFramePr>
        <p:xfrm>
          <a:off x="1137026" y="3041920"/>
          <a:ext cx="3960838" cy="3310410"/>
        </p:xfrm>
        <a:graphic>
          <a:graphicData uri="http://schemas.openxmlformats.org/drawingml/2006/table">
            <a:tbl>
              <a:tblPr firstCol="1" bandRow="1">
                <a:tableStyleId>{5C22544A-7EE6-4342-B048-85BDC9FD1C3A}</a:tableStyleId>
              </a:tblPr>
              <a:tblGrid>
                <a:gridCol w="739336">
                  <a:extLst>
                    <a:ext uri="{9D8B030D-6E8A-4147-A177-3AD203B41FA5}">
                      <a16:colId xmlns:a16="http://schemas.microsoft.com/office/drawing/2014/main" val="11564872"/>
                    </a:ext>
                  </a:extLst>
                </a:gridCol>
                <a:gridCol w="3221502">
                  <a:extLst>
                    <a:ext uri="{9D8B030D-6E8A-4147-A177-3AD203B41FA5}">
                      <a16:colId xmlns:a16="http://schemas.microsoft.com/office/drawing/2014/main" val="3213427290"/>
                    </a:ext>
                  </a:extLst>
                </a:gridCol>
              </a:tblGrid>
              <a:tr h="1009956">
                <a:tc>
                  <a:txBody>
                    <a:bodyPr/>
                    <a:lstStyle/>
                    <a:p>
                      <a:r>
                        <a:rPr lang="en-US" sz="1200" dirty="0"/>
                        <a:t>2-grams</a:t>
                      </a:r>
                    </a:p>
                  </a:txBody>
                  <a:tcPr/>
                </a:tc>
                <a:tc>
                  <a:txBody>
                    <a:bodyPr/>
                    <a:lstStyle/>
                    <a:p>
                      <a:r>
                        <a:rPr lang="en-US" sz="1200" dirty="0"/>
                        <a:t>authors wrote</a:t>
                      </a:r>
                    </a:p>
                    <a:p>
                      <a:r>
                        <a:rPr lang="en-US" sz="1200" dirty="0"/>
                        <a:t>wrote abstract</a:t>
                      </a:r>
                    </a:p>
                    <a:p>
                      <a:r>
                        <a:rPr lang="en-US" sz="1200" dirty="0"/>
                        <a:t>abstract phrase</a:t>
                      </a:r>
                    </a:p>
                    <a:p>
                      <a:r>
                        <a:rPr lang="en-US" sz="1200" dirty="0"/>
                        <a:t>phrase mining</a:t>
                      </a:r>
                    </a:p>
                    <a:p>
                      <a:r>
                        <a:rPr lang="en-US" sz="1200" dirty="0"/>
                        <a:t>mining papers</a:t>
                      </a:r>
                    </a:p>
                  </a:txBody>
                  <a:tcPr/>
                </a:tc>
                <a:extLst>
                  <a:ext uri="{0D108BD9-81ED-4DB2-BD59-A6C34878D82A}">
                    <a16:rowId xmlns:a16="http://schemas.microsoft.com/office/drawing/2014/main" val="422158454"/>
                  </a:ext>
                </a:extLst>
              </a:tr>
              <a:tr h="826327">
                <a:tc>
                  <a:txBody>
                    <a:bodyPr/>
                    <a:lstStyle/>
                    <a:p>
                      <a:r>
                        <a:rPr lang="en-US" sz="1200" dirty="0"/>
                        <a:t>3-grams</a:t>
                      </a:r>
                    </a:p>
                  </a:txBody>
                  <a:tcPr/>
                </a:tc>
                <a:tc>
                  <a:txBody>
                    <a:bodyPr/>
                    <a:lstStyle/>
                    <a:p>
                      <a:r>
                        <a:rPr lang="en-US" sz="1200" dirty="0"/>
                        <a:t>authors wrote abstract</a:t>
                      </a:r>
                    </a:p>
                    <a:p>
                      <a:r>
                        <a:rPr lang="en-US" sz="1200" dirty="0"/>
                        <a:t>wrote abstract phrase</a:t>
                      </a:r>
                    </a:p>
                    <a:p>
                      <a:r>
                        <a:rPr lang="en-US" sz="1200" dirty="0"/>
                        <a:t>abstract phrase mining</a:t>
                      </a:r>
                    </a:p>
                    <a:p>
                      <a:r>
                        <a:rPr lang="en-US" sz="1200" dirty="0"/>
                        <a:t>phrase mining papers</a:t>
                      </a:r>
                    </a:p>
                  </a:txBody>
                  <a:tcPr/>
                </a:tc>
                <a:extLst>
                  <a:ext uri="{0D108BD9-81ED-4DB2-BD59-A6C34878D82A}">
                    <a16:rowId xmlns:a16="http://schemas.microsoft.com/office/drawing/2014/main" val="500399318"/>
                  </a:ext>
                </a:extLst>
              </a:tr>
              <a:tr h="642699">
                <a:tc>
                  <a:txBody>
                    <a:bodyPr/>
                    <a:lstStyle/>
                    <a:p>
                      <a:r>
                        <a:rPr lang="en-US" sz="1200" dirty="0"/>
                        <a:t>4-grams</a:t>
                      </a:r>
                    </a:p>
                  </a:txBody>
                  <a:tcPr/>
                </a:tc>
                <a:tc>
                  <a:txBody>
                    <a:bodyPr/>
                    <a:lstStyle/>
                    <a:p>
                      <a:r>
                        <a:rPr lang="en-US" sz="1200" dirty="0"/>
                        <a:t>authors wrote abstract phrase</a:t>
                      </a:r>
                    </a:p>
                    <a:p>
                      <a:r>
                        <a:rPr lang="en-US" sz="1200" dirty="0"/>
                        <a:t>wrote abstract phrase mining</a:t>
                      </a:r>
                    </a:p>
                    <a:p>
                      <a:r>
                        <a:rPr lang="en-US" sz="1200" dirty="0"/>
                        <a:t>abstract phrase mining papers</a:t>
                      </a:r>
                    </a:p>
                  </a:txBody>
                  <a:tcPr/>
                </a:tc>
                <a:extLst>
                  <a:ext uri="{0D108BD9-81ED-4DB2-BD59-A6C34878D82A}">
                    <a16:rowId xmlns:a16="http://schemas.microsoft.com/office/drawing/2014/main" val="2292729435"/>
                  </a:ext>
                </a:extLst>
              </a:tr>
              <a:tr h="459071">
                <a:tc>
                  <a:txBody>
                    <a:bodyPr/>
                    <a:lstStyle/>
                    <a:p>
                      <a:r>
                        <a:rPr lang="en-US" sz="1200" dirty="0"/>
                        <a:t>5-grams</a:t>
                      </a:r>
                    </a:p>
                  </a:txBody>
                  <a:tcPr/>
                </a:tc>
                <a:tc>
                  <a:txBody>
                    <a:bodyPr/>
                    <a:lstStyle/>
                    <a:p>
                      <a:r>
                        <a:rPr lang="en-US" sz="1200" dirty="0"/>
                        <a:t>authors wrote abstract phrase mining</a:t>
                      </a:r>
                    </a:p>
                    <a:p>
                      <a:r>
                        <a:rPr lang="en-US" sz="1200" dirty="0"/>
                        <a:t>wrote abstract phrase mining papers</a:t>
                      </a:r>
                    </a:p>
                  </a:txBody>
                  <a:tcPr/>
                </a:tc>
                <a:extLst>
                  <a:ext uri="{0D108BD9-81ED-4DB2-BD59-A6C34878D82A}">
                    <a16:rowId xmlns:a16="http://schemas.microsoft.com/office/drawing/2014/main" val="2457701101"/>
                  </a:ext>
                </a:extLst>
              </a:tr>
              <a:tr h="372357">
                <a:tc>
                  <a:txBody>
                    <a:bodyPr/>
                    <a:lstStyle/>
                    <a:p>
                      <a:r>
                        <a:rPr lang="en-US" sz="1200" dirty="0"/>
                        <a:t>6-grams</a:t>
                      </a:r>
                    </a:p>
                  </a:txBody>
                  <a:tcPr/>
                </a:tc>
                <a:tc>
                  <a:txBody>
                    <a:bodyPr/>
                    <a:lstStyle/>
                    <a:p>
                      <a:r>
                        <a:rPr lang="en-US" sz="1200" dirty="0"/>
                        <a:t>authors wrote abstract phrase mining papers</a:t>
                      </a:r>
                    </a:p>
                  </a:txBody>
                  <a:tcPr/>
                </a:tc>
                <a:extLst>
                  <a:ext uri="{0D108BD9-81ED-4DB2-BD59-A6C34878D82A}">
                    <a16:rowId xmlns:a16="http://schemas.microsoft.com/office/drawing/2014/main" val="1343323976"/>
                  </a:ext>
                </a:extLst>
              </a:tr>
            </a:tbl>
          </a:graphicData>
        </a:graphic>
      </p:graphicFrame>
      <p:sp>
        <p:nvSpPr>
          <p:cNvPr id="7" name="TextBox 6">
            <a:extLst>
              <a:ext uri="{FF2B5EF4-FFF2-40B4-BE49-F238E27FC236}">
                <a16:creationId xmlns:a16="http://schemas.microsoft.com/office/drawing/2014/main" id="{D0E2090C-6C49-4383-BA00-A76BCD4AC6DC}"/>
              </a:ext>
            </a:extLst>
          </p:cNvPr>
          <p:cNvSpPr txBox="1"/>
          <p:nvPr/>
        </p:nvSpPr>
        <p:spPr>
          <a:xfrm>
            <a:off x="5514535" y="3348780"/>
            <a:ext cx="5839265" cy="2492990"/>
          </a:xfrm>
          <a:prstGeom prst="rect">
            <a:avLst/>
          </a:prstGeom>
          <a:noFill/>
        </p:spPr>
        <p:txBody>
          <a:bodyPr wrap="square" rtlCol="0">
            <a:spAutoFit/>
          </a:bodyPr>
          <a:lstStyle/>
          <a:p>
            <a:pPr>
              <a:spcAft>
                <a:spcPts val="1800"/>
              </a:spcAft>
            </a:pPr>
            <a:r>
              <a:rPr lang="en-US" dirty="0"/>
              <a:t>Each of these n-grams will be assigned frequency 1 due to our sentence.</a:t>
            </a:r>
          </a:p>
          <a:p>
            <a:pPr>
              <a:spcAft>
                <a:spcPts val="1800"/>
              </a:spcAft>
            </a:pPr>
            <a:r>
              <a:rPr lang="en-US" dirty="0"/>
              <a:t>We see that this one short sentence gives rise to 15 n-grams, some of which do not appear to be meaningful phrases.</a:t>
            </a:r>
          </a:p>
          <a:p>
            <a:pPr>
              <a:spcAft>
                <a:spcPts val="1800"/>
              </a:spcAft>
            </a:pPr>
            <a:r>
              <a:rPr lang="en-US" dirty="0"/>
              <a:t>Which ones will be selected as principal phrases depends on the occurrence of the same n-grams in other parts of the text.</a:t>
            </a:r>
          </a:p>
        </p:txBody>
      </p:sp>
    </p:spTree>
    <p:extLst>
      <p:ext uri="{BB962C8B-B14F-4D97-AF65-F5344CB8AC3E}">
        <p14:creationId xmlns:p14="http://schemas.microsoft.com/office/powerpoint/2010/main" val="249137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283779"/>
            <a:ext cx="10671935" cy="562567"/>
          </a:xfrm>
        </p:spPr>
        <p:txBody>
          <a:bodyPr>
            <a:normAutofit fontScale="90000"/>
          </a:bodyPr>
          <a:lstStyle/>
          <a:p>
            <a:pPr algn="ctr"/>
            <a:r>
              <a:rPr lang="en-US" altLang="en-US" sz="3600" dirty="0">
                <a:solidFill>
                  <a:srgbClr val="C00000"/>
                </a:solidFill>
                <a:latin typeface="+mn-lt"/>
                <a:ea typeface="Cambria" panose="02040503050406030204" pitchFamily="18" charset="0"/>
              </a:rPr>
              <a:t>Principal Phrases Example - 2</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846347"/>
            <a:ext cx="10671936" cy="525236"/>
          </a:xfrm>
        </p:spPr>
        <p:txBody>
          <a:bodyPr>
            <a:normAutofit fontScale="40000" lnSpcReduction="20000"/>
          </a:bodyPr>
          <a:lstStyle/>
          <a:p>
            <a:pPr marL="0" indent="0">
              <a:lnSpc>
                <a:spcPct val="120000"/>
              </a:lnSpc>
              <a:spcBef>
                <a:spcPts val="0"/>
              </a:spcBef>
              <a:spcAft>
                <a:spcPts val="1800"/>
              </a:spcAft>
              <a:buNone/>
            </a:pPr>
            <a:r>
              <a:rPr lang="en-US" sz="3200" dirty="0"/>
              <a:t>Let’s assume that the minimum frequency for principal phrases is 3, and that the only n-grams that made the frequency requirement in the sentence “The authors wrote abstract phrase mining papers” are the following:</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a:xfrm>
            <a:off x="8610599" y="6356350"/>
            <a:ext cx="2899535" cy="365125"/>
          </a:xfrm>
        </p:spPr>
        <p:txBody>
          <a:bodyPr/>
          <a:lstStyle/>
          <a:p>
            <a:fld id="{8D956734-1AD8-4A7A-BF67-E0F0EDC2D14D}" type="slidenum">
              <a:rPr lang="en-US" smtClean="0"/>
              <a:pPr/>
              <a:t>7</a:t>
            </a:fld>
            <a:endParaRPr lang="en-US"/>
          </a:p>
        </p:txBody>
      </p:sp>
      <p:sp>
        <p:nvSpPr>
          <p:cNvPr id="7" name="TextBox 6">
            <a:extLst>
              <a:ext uri="{FF2B5EF4-FFF2-40B4-BE49-F238E27FC236}">
                <a16:creationId xmlns:a16="http://schemas.microsoft.com/office/drawing/2014/main" id="{D0E2090C-6C49-4383-BA00-A76BCD4AC6DC}"/>
              </a:ext>
            </a:extLst>
          </p:cNvPr>
          <p:cNvSpPr txBox="1"/>
          <p:nvPr/>
        </p:nvSpPr>
        <p:spPr>
          <a:xfrm>
            <a:off x="3949755" y="1537690"/>
            <a:ext cx="7404045" cy="2077492"/>
          </a:xfrm>
          <a:prstGeom prst="rect">
            <a:avLst/>
          </a:prstGeom>
          <a:noFill/>
        </p:spPr>
        <p:txBody>
          <a:bodyPr wrap="square" rtlCol="0">
            <a:spAutoFit/>
          </a:bodyPr>
          <a:lstStyle/>
          <a:p>
            <a:pPr>
              <a:spcAft>
                <a:spcPts val="1800"/>
              </a:spcAft>
            </a:pPr>
            <a:r>
              <a:rPr lang="en-US" sz="1200" dirty="0"/>
              <a:t>The largest n here is 3, so we look for the 3-gram with the highest frequency. That is the phrase “abstract phrase mining”. We designate this as a principal phrase. </a:t>
            </a:r>
          </a:p>
          <a:p>
            <a:pPr>
              <a:spcAft>
                <a:spcPts val="1800"/>
              </a:spcAft>
            </a:pPr>
            <a:r>
              <a:rPr lang="en-US" sz="1200" dirty="0"/>
              <a:t>Then we look for any n-grams whose words started or ended in one of the occurrences of this phrase. </a:t>
            </a:r>
          </a:p>
          <a:p>
            <a:pPr>
              <a:spcAft>
                <a:spcPts val="1800"/>
              </a:spcAft>
            </a:pPr>
            <a:r>
              <a:rPr lang="en-US" sz="1200" dirty="0"/>
              <a:t>The n-gram “abstract phrase” occurs in each, so its frequency is reduced by 10. This causes it to be eliminated; it is NOT a principal phrase.</a:t>
            </a:r>
          </a:p>
          <a:p>
            <a:pPr>
              <a:spcAft>
                <a:spcPts val="1800"/>
              </a:spcAft>
            </a:pPr>
            <a:r>
              <a:rPr lang="en-US" sz="1200" dirty="0"/>
              <a:t>The n-gram “phrase mining” also wholly occurs in “abstract phrase mining”, so this n-gram also loses 10 frequencies. In this case, however, 8 more frequencies are left.</a:t>
            </a:r>
          </a:p>
        </p:txBody>
      </p:sp>
      <p:graphicFrame>
        <p:nvGraphicFramePr>
          <p:cNvPr id="8" name="Table 7">
            <a:extLst>
              <a:ext uri="{FF2B5EF4-FFF2-40B4-BE49-F238E27FC236}">
                <a16:creationId xmlns:a16="http://schemas.microsoft.com/office/drawing/2014/main" id="{C1D290CD-80B8-4553-86C9-1AC5120CCC01}"/>
              </a:ext>
            </a:extLst>
          </p:cNvPr>
          <p:cNvGraphicFramePr>
            <a:graphicFrameLocks noGrp="1"/>
          </p:cNvGraphicFramePr>
          <p:nvPr>
            <p:extLst>
              <p:ext uri="{D42A27DB-BD31-4B8C-83A1-F6EECF244321}">
                <p14:modId xmlns:p14="http://schemas.microsoft.com/office/powerpoint/2010/main" val="3633554135"/>
              </p:ext>
            </p:extLst>
          </p:nvPr>
        </p:nvGraphicFramePr>
        <p:xfrm>
          <a:off x="838199" y="1611088"/>
          <a:ext cx="2788725" cy="1962025"/>
        </p:xfrm>
        <a:graphic>
          <a:graphicData uri="http://schemas.openxmlformats.org/drawingml/2006/table">
            <a:tbl>
              <a:tblPr firstRow="1" bandRow="1">
                <a:tableStyleId>{5C22544A-7EE6-4342-B048-85BDC9FD1C3A}</a:tableStyleId>
              </a:tblPr>
              <a:tblGrid>
                <a:gridCol w="1916528">
                  <a:extLst>
                    <a:ext uri="{9D8B030D-6E8A-4147-A177-3AD203B41FA5}">
                      <a16:colId xmlns:a16="http://schemas.microsoft.com/office/drawing/2014/main" val="2702396425"/>
                    </a:ext>
                  </a:extLst>
                </a:gridCol>
                <a:gridCol w="872197">
                  <a:extLst>
                    <a:ext uri="{9D8B030D-6E8A-4147-A177-3AD203B41FA5}">
                      <a16:colId xmlns:a16="http://schemas.microsoft.com/office/drawing/2014/main" val="3573372820"/>
                    </a:ext>
                  </a:extLst>
                </a:gridCol>
              </a:tblGrid>
              <a:tr h="275104">
                <a:tc>
                  <a:txBody>
                    <a:bodyPr/>
                    <a:lstStyle/>
                    <a:p>
                      <a:r>
                        <a:rPr lang="en-US" sz="1200" dirty="0"/>
                        <a:t>n-grams</a:t>
                      </a:r>
                    </a:p>
                  </a:txBody>
                  <a:tcPr/>
                </a:tc>
                <a:tc>
                  <a:txBody>
                    <a:bodyPr/>
                    <a:lstStyle/>
                    <a:p>
                      <a:r>
                        <a:rPr lang="en-US" sz="1200" dirty="0"/>
                        <a:t>frequency</a:t>
                      </a:r>
                    </a:p>
                  </a:txBody>
                  <a:tcPr/>
                </a:tc>
                <a:extLst>
                  <a:ext uri="{0D108BD9-81ED-4DB2-BD59-A6C34878D82A}">
                    <a16:rowId xmlns:a16="http://schemas.microsoft.com/office/drawing/2014/main" val="420785626"/>
                  </a:ext>
                </a:extLst>
              </a:tr>
              <a:tr h="275104">
                <a:tc>
                  <a:txBody>
                    <a:bodyPr/>
                    <a:lstStyle/>
                    <a:p>
                      <a:r>
                        <a:rPr lang="en-US" sz="1200" dirty="0"/>
                        <a:t>abstract phrase</a:t>
                      </a:r>
                    </a:p>
                  </a:txBody>
                  <a:tcPr/>
                </a:tc>
                <a:tc>
                  <a:txBody>
                    <a:bodyPr/>
                    <a:lstStyle/>
                    <a:p>
                      <a:r>
                        <a:rPr lang="en-US" sz="1200" dirty="0"/>
                        <a:t>10</a:t>
                      </a:r>
                    </a:p>
                  </a:txBody>
                  <a:tcPr/>
                </a:tc>
                <a:extLst>
                  <a:ext uri="{0D108BD9-81ED-4DB2-BD59-A6C34878D82A}">
                    <a16:rowId xmlns:a16="http://schemas.microsoft.com/office/drawing/2014/main" val="1017238332"/>
                  </a:ext>
                </a:extLst>
              </a:tr>
              <a:tr h="275104">
                <a:tc>
                  <a:txBody>
                    <a:bodyPr/>
                    <a:lstStyle/>
                    <a:p>
                      <a:r>
                        <a:rPr lang="en-US" sz="1200" dirty="0"/>
                        <a:t>phrase mining</a:t>
                      </a:r>
                    </a:p>
                  </a:txBody>
                  <a:tcPr/>
                </a:tc>
                <a:tc>
                  <a:txBody>
                    <a:bodyPr/>
                    <a:lstStyle/>
                    <a:p>
                      <a:r>
                        <a:rPr lang="en-US" sz="1200" dirty="0"/>
                        <a:t>18</a:t>
                      </a:r>
                    </a:p>
                  </a:txBody>
                  <a:tcPr/>
                </a:tc>
                <a:extLst>
                  <a:ext uri="{0D108BD9-81ED-4DB2-BD59-A6C34878D82A}">
                    <a16:rowId xmlns:a16="http://schemas.microsoft.com/office/drawing/2014/main" val="1255938255"/>
                  </a:ext>
                </a:extLst>
              </a:tr>
              <a:tr h="275104">
                <a:tc>
                  <a:txBody>
                    <a:bodyPr/>
                    <a:lstStyle/>
                    <a:p>
                      <a:r>
                        <a:rPr lang="en-US" sz="1200" dirty="0"/>
                        <a:t>mining papers</a:t>
                      </a:r>
                    </a:p>
                  </a:txBody>
                  <a:tcPr/>
                </a:tc>
                <a:tc>
                  <a:txBody>
                    <a:bodyPr/>
                    <a:lstStyle/>
                    <a:p>
                      <a:r>
                        <a:rPr lang="en-US" sz="1200" dirty="0"/>
                        <a:t>5</a:t>
                      </a:r>
                    </a:p>
                  </a:txBody>
                  <a:tcPr/>
                </a:tc>
                <a:extLst>
                  <a:ext uri="{0D108BD9-81ED-4DB2-BD59-A6C34878D82A}">
                    <a16:rowId xmlns:a16="http://schemas.microsoft.com/office/drawing/2014/main" val="940906260"/>
                  </a:ext>
                </a:extLst>
              </a:tr>
              <a:tr h="275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authors wrote abstract</a:t>
                      </a:r>
                    </a:p>
                  </a:txBody>
                  <a:tcPr/>
                </a:tc>
                <a:tc>
                  <a:txBody>
                    <a:bodyPr/>
                    <a:lstStyle/>
                    <a:p>
                      <a:r>
                        <a:rPr lang="en-US" sz="1200" dirty="0"/>
                        <a:t>3</a:t>
                      </a:r>
                    </a:p>
                  </a:txBody>
                  <a:tcPr/>
                </a:tc>
                <a:extLst>
                  <a:ext uri="{0D108BD9-81ED-4DB2-BD59-A6C34878D82A}">
                    <a16:rowId xmlns:a16="http://schemas.microsoft.com/office/drawing/2014/main" val="3411855748"/>
                  </a:ext>
                </a:extLst>
              </a:tr>
              <a:tr h="275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abstract phrase mining</a:t>
                      </a:r>
                    </a:p>
                  </a:txBody>
                  <a:tcPr/>
                </a:tc>
                <a:tc>
                  <a:txBody>
                    <a:bodyPr/>
                    <a:lstStyle/>
                    <a:p>
                      <a:r>
                        <a:rPr lang="en-US" sz="1200" dirty="0"/>
                        <a:t>10</a:t>
                      </a:r>
                    </a:p>
                  </a:txBody>
                  <a:tcPr/>
                </a:tc>
                <a:extLst>
                  <a:ext uri="{0D108BD9-81ED-4DB2-BD59-A6C34878D82A}">
                    <a16:rowId xmlns:a16="http://schemas.microsoft.com/office/drawing/2014/main" val="1562813206"/>
                  </a:ext>
                </a:extLst>
              </a:tr>
              <a:tr h="311401">
                <a:tc>
                  <a:txBody>
                    <a:bodyPr/>
                    <a:lstStyle/>
                    <a:p>
                      <a:r>
                        <a:rPr lang="en-US" sz="1200" dirty="0"/>
                        <a:t>phrase mining papers</a:t>
                      </a:r>
                    </a:p>
                  </a:txBody>
                  <a:tcPr/>
                </a:tc>
                <a:tc>
                  <a:txBody>
                    <a:bodyPr/>
                    <a:lstStyle/>
                    <a:p>
                      <a:r>
                        <a:rPr lang="en-US" sz="1200" dirty="0"/>
                        <a:t>5</a:t>
                      </a:r>
                    </a:p>
                  </a:txBody>
                  <a:tcPr/>
                </a:tc>
                <a:extLst>
                  <a:ext uri="{0D108BD9-81ED-4DB2-BD59-A6C34878D82A}">
                    <a16:rowId xmlns:a16="http://schemas.microsoft.com/office/drawing/2014/main" val="4281401774"/>
                  </a:ext>
                </a:extLst>
              </a:tr>
            </a:tbl>
          </a:graphicData>
        </a:graphic>
      </p:graphicFrame>
      <p:sp>
        <p:nvSpPr>
          <p:cNvPr id="10" name="TextBox 9">
            <a:extLst>
              <a:ext uri="{FF2B5EF4-FFF2-40B4-BE49-F238E27FC236}">
                <a16:creationId xmlns:a16="http://schemas.microsoft.com/office/drawing/2014/main" id="{5CEC6ED6-8E9C-4C5D-817B-FCA2D0A54212}"/>
              </a:ext>
            </a:extLst>
          </p:cNvPr>
          <p:cNvSpPr txBox="1"/>
          <p:nvPr/>
        </p:nvSpPr>
        <p:spPr>
          <a:xfrm>
            <a:off x="838199" y="3854687"/>
            <a:ext cx="10671936" cy="2677656"/>
          </a:xfrm>
          <a:prstGeom prst="rect">
            <a:avLst/>
          </a:prstGeom>
          <a:noFill/>
        </p:spPr>
        <p:txBody>
          <a:bodyPr wrap="square" rtlCol="0">
            <a:spAutoFit/>
          </a:bodyPr>
          <a:lstStyle/>
          <a:p>
            <a:pPr>
              <a:spcAft>
                <a:spcPts val="1800"/>
              </a:spcAft>
            </a:pPr>
            <a:r>
              <a:rPr lang="en-US" sz="1200" dirty="0"/>
              <a:t>In our sentence, “mining papers” starts in our principal phrase, so it would lose one frequency for that occurrence. There may be additional such occurrences, let’s say there are 3 of those. So “mining papers” ends up with a frequency below 3 and would be eliminated.</a:t>
            </a:r>
          </a:p>
          <a:p>
            <a:pPr>
              <a:spcAft>
                <a:spcPts val="1800"/>
              </a:spcAft>
            </a:pPr>
            <a:r>
              <a:rPr lang="en-US" sz="1200" dirty="0"/>
              <a:t>Similarly, “authors wrote abstract” ended inside the principal phrase “abstract phrase mining” for our sentence. As such it loses at least one frequency and is eliminated.</a:t>
            </a:r>
          </a:p>
          <a:p>
            <a:pPr>
              <a:spcAft>
                <a:spcPts val="1800"/>
              </a:spcAft>
            </a:pPr>
            <a:r>
              <a:rPr lang="en-US" sz="1200" dirty="0"/>
              <a:t>Finally “phrase mining papers” also starts in our principal phrase in our sentence, so that one also loses at least one frequency. If there are more such cases, it may also end up below 3 and be eliminated.</a:t>
            </a:r>
          </a:p>
          <a:p>
            <a:pPr>
              <a:spcAft>
                <a:spcPts val="1800"/>
              </a:spcAft>
            </a:pPr>
            <a:r>
              <a:rPr lang="en-US" sz="1200" dirty="0"/>
              <a:t>In the end, all that is left besides “abstract phrase mining”, is “phrase mining” with a frequency of 8. If its frequencies stay above 3 when all other principal phrases consisting of 3 words have been processed, it will also be designated as a principal phrase.</a:t>
            </a:r>
          </a:p>
          <a:p>
            <a:pPr>
              <a:spcAft>
                <a:spcPts val="1800"/>
              </a:spcAft>
            </a:pPr>
            <a:r>
              <a:rPr lang="en-US" sz="1200" dirty="0"/>
              <a:t>Note that the only two n-grams left from our sentence are meaningful ones. Also note that “phrase mining” ended up with a lower frequency than its super phrase “abstract phrase mining”.</a:t>
            </a:r>
          </a:p>
        </p:txBody>
      </p:sp>
    </p:spTree>
    <p:extLst>
      <p:ext uri="{BB962C8B-B14F-4D97-AF65-F5344CB8AC3E}">
        <p14:creationId xmlns:p14="http://schemas.microsoft.com/office/powerpoint/2010/main" val="408585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23611"/>
            <a:ext cx="10515600" cy="380108"/>
          </a:xfrm>
        </p:spPr>
        <p:txBody>
          <a:bodyPr>
            <a:normAutofit fontScale="90000"/>
          </a:bodyPr>
          <a:lstStyle/>
          <a:p>
            <a:pPr algn="ctr"/>
            <a:r>
              <a:rPr lang="en-US" altLang="en-US" sz="3600" dirty="0">
                <a:solidFill>
                  <a:srgbClr val="C00000"/>
                </a:solidFill>
                <a:latin typeface="+mn-lt"/>
                <a:ea typeface="Cambria" panose="02040503050406030204" pitchFamily="18" charset="0"/>
              </a:rPr>
              <a:t>Phrase Mining in R</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96686"/>
            <a:ext cx="10515600" cy="5826034"/>
          </a:xfrm>
        </p:spPr>
        <p:txBody>
          <a:bodyPr>
            <a:normAutofit fontScale="40000" lnSpcReduction="20000"/>
          </a:bodyPr>
          <a:lstStyle/>
          <a:p>
            <a:pPr>
              <a:lnSpc>
                <a:spcPct val="120000"/>
              </a:lnSpc>
              <a:spcBef>
                <a:spcPts val="0"/>
              </a:spcBef>
              <a:spcAft>
                <a:spcPts val="600"/>
              </a:spcAft>
            </a:pPr>
            <a:r>
              <a:rPr lang="en-US" sz="3200" dirty="0"/>
              <a:t>The R package </a:t>
            </a:r>
            <a:r>
              <a:rPr lang="en-US" sz="3200" dirty="0" err="1">
                <a:latin typeface="Courier New" panose="02070309020205020404" pitchFamily="49" charset="0"/>
                <a:cs typeface="Courier New" panose="02070309020205020404" pitchFamily="49" charset="0"/>
              </a:rPr>
              <a:t>phm</a:t>
            </a:r>
            <a:r>
              <a:rPr lang="en-US" sz="3200" dirty="0"/>
              <a:t> provides a function called </a:t>
            </a:r>
            <a:r>
              <a:rPr lang="en-US" sz="3200" dirty="0" err="1">
                <a:latin typeface="Courier New" panose="02070309020205020404" pitchFamily="49" charset="0"/>
                <a:cs typeface="Courier New" panose="02070309020205020404" pitchFamily="49" charset="0"/>
              </a:rPr>
              <a:t>phraseDoc</a:t>
            </a:r>
            <a:r>
              <a:rPr lang="en-US" sz="3200" dirty="0"/>
              <a:t>, which selects principal phrases only from a document or corpus. It does this by breaking each text into blocks separated by punctuation, selecting n-grams with their frequencies only from within those blocks. Then it does the following (amongst some other things):</a:t>
            </a:r>
          </a:p>
          <a:p>
            <a:pPr marL="693738" indent="-457200">
              <a:lnSpc>
                <a:spcPct val="120000"/>
              </a:lnSpc>
              <a:spcBef>
                <a:spcPts val="0"/>
              </a:spcBef>
              <a:buFont typeface="Wingdings" panose="05000000000000000000" pitchFamily="2" charset="2"/>
              <a:buChar char="§"/>
            </a:pPr>
            <a:r>
              <a:rPr lang="en-US" sz="3200" dirty="0"/>
              <a:t>Remove all phrases that start or end with stop words.</a:t>
            </a:r>
          </a:p>
          <a:p>
            <a:pPr marL="693738" indent="-457200">
              <a:lnSpc>
                <a:spcPct val="120000"/>
              </a:lnSpc>
              <a:spcBef>
                <a:spcPts val="0"/>
              </a:spcBef>
              <a:buFont typeface="Wingdings" panose="05000000000000000000" pitchFamily="2" charset="2"/>
              <a:buChar char="§"/>
            </a:pPr>
            <a:r>
              <a:rPr lang="en-US" sz="3200" dirty="0"/>
              <a:t>Remove a set of user-supplied phrases that the user considers not meaningful.</a:t>
            </a:r>
          </a:p>
          <a:p>
            <a:pPr marL="693738" indent="-457200">
              <a:lnSpc>
                <a:spcPct val="120000"/>
              </a:lnSpc>
              <a:spcBef>
                <a:spcPts val="0"/>
              </a:spcBef>
              <a:spcAft>
                <a:spcPts val="1800"/>
              </a:spcAft>
              <a:buFont typeface="Wingdings" panose="05000000000000000000" pitchFamily="2" charset="2"/>
              <a:buChar char="§"/>
            </a:pPr>
            <a:r>
              <a:rPr lang="en-US" sz="3200" dirty="0"/>
              <a:t>Remove all double counting; if a phrase is already present inside another frequent phrase, its frequency will be reduced appropriately. It does this via a rectification process.</a:t>
            </a:r>
          </a:p>
          <a:p>
            <a:pPr>
              <a:lnSpc>
                <a:spcPct val="120000"/>
              </a:lnSpc>
              <a:spcBef>
                <a:spcPts val="0"/>
              </a:spcBef>
              <a:spcAft>
                <a:spcPts val="1800"/>
              </a:spcAft>
            </a:pPr>
            <a:r>
              <a:rPr lang="en-US" sz="3200" dirty="0"/>
              <a:t>The function takes as input either a character vector with each element the text of a document, or a </a:t>
            </a:r>
            <a:r>
              <a:rPr lang="en-US" sz="3200" dirty="0" err="1">
                <a:latin typeface="Courier New" panose="02070309020205020404" pitchFamily="49" charset="0"/>
                <a:cs typeface="Courier New" panose="02070309020205020404" pitchFamily="49" charset="0"/>
              </a:rPr>
              <a:t>VCorpus</a:t>
            </a:r>
            <a:r>
              <a:rPr lang="en-US" sz="3200" dirty="0"/>
              <a:t> object. There are several arguments that will control the phrases to be returned; check out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phraseDoc</a:t>
            </a:r>
            <a:r>
              <a:rPr lang="en-US" sz="3200" dirty="0">
                <a:latin typeface="Courier New" panose="02070309020205020404" pitchFamily="49" charset="0"/>
                <a:cs typeface="Courier New" panose="02070309020205020404" pitchFamily="49" charset="0"/>
              </a:rPr>
              <a:t> </a:t>
            </a:r>
            <a:r>
              <a:rPr lang="en-US" sz="3200" dirty="0"/>
              <a:t>for those arguments.</a:t>
            </a:r>
          </a:p>
          <a:p>
            <a:pPr>
              <a:lnSpc>
                <a:spcPct val="120000"/>
              </a:lnSpc>
              <a:spcBef>
                <a:spcPts val="0"/>
              </a:spcBef>
              <a:spcAft>
                <a:spcPts val="1800"/>
              </a:spcAft>
            </a:pPr>
            <a:r>
              <a:rPr lang="en-US" sz="3200" dirty="0"/>
              <a:t>It outputs an object of type </a:t>
            </a:r>
            <a:r>
              <a:rPr lang="en-US" sz="3200" dirty="0" err="1">
                <a:latin typeface="Courier New" panose="02070309020205020404" pitchFamily="49" charset="0"/>
                <a:cs typeface="Courier New" panose="02070309020205020404" pitchFamily="49" charset="0"/>
              </a:rPr>
              <a:t>phraseDoc</a:t>
            </a:r>
            <a:r>
              <a:rPr lang="en-US" sz="3200" dirty="0"/>
              <a:t>, which, like the </a:t>
            </a:r>
            <a:r>
              <a:rPr lang="en-US" sz="3200" dirty="0" err="1">
                <a:latin typeface="Courier New" panose="02070309020205020404" pitchFamily="49" charset="0"/>
                <a:cs typeface="Courier New" panose="02070309020205020404" pitchFamily="49" charset="0"/>
              </a:rPr>
              <a:t>TermDocumentMatrix</a:t>
            </a:r>
            <a:r>
              <a:rPr lang="en-US" sz="3200" dirty="0"/>
              <a:t>, is a more efficient way to store principal phrases by the document they appear in. As before, we can create a term-document matrix using the function </a:t>
            </a:r>
            <a:r>
              <a:rPr lang="en-US" sz="3200" dirty="0" err="1">
                <a:latin typeface="Courier New" panose="02070309020205020404" pitchFamily="49" charset="0"/>
                <a:cs typeface="Courier New" panose="02070309020205020404" pitchFamily="49" charset="0"/>
              </a:rPr>
              <a:t>as.matrix</a:t>
            </a:r>
            <a:r>
              <a:rPr lang="en-US" sz="3200" dirty="0">
                <a:cs typeface="Courier New" panose="02070309020205020404" pitchFamily="49" charset="0"/>
              </a:rPr>
              <a:t>, this time </a:t>
            </a:r>
            <a:r>
              <a:rPr lang="en-US" sz="3200" dirty="0"/>
              <a:t>on the </a:t>
            </a:r>
            <a:r>
              <a:rPr lang="en-US" sz="3200" dirty="0" err="1">
                <a:latin typeface="Courier New" panose="02070309020205020404" pitchFamily="49" charset="0"/>
                <a:cs typeface="Courier New" panose="02070309020205020404" pitchFamily="49" charset="0"/>
              </a:rPr>
              <a:t>phraseDoc</a:t>
            </a:r>
            <a:r>
              <a:rPr lang="en-US" sz="3200" dirty="0"/>
              <a:t> object. However, in this case the terms are principal phrases rather than words. The names of the columns equal the column indices, rather than their IDs as it is for the term-document matrix on words.</a:t>
            </a:r>
          </a:p>
          <a:p>
            <a:pPr>
              <a:lnSpc>
                <a:spcPct val="120000"/>
              </a:lnSpc>
              <a:spcBef>
                <a:spcPts val="0"/>
              </a:spcBef>
              <a:spcAft>
                <a:spcPts val="1800"/>
              </a:spcAft>
            </a:pPr>
            <a:r>
              <a:rPr lang="en-US" sz="3200" dirty="0"/>
              <a:t>We may deal with the term document matrix the same way as before; we can obtain information about certain phrases, perform operations on them, and create word clouds.</a:t>
            </a:r>
          </a:p>
          <a:p>
            <a:pPr>
              <a:lnSpc>
                <a:spcPct val="120000"/>
              </a:lnSpc>
              <a:spcBef>
                <a:spcPts val="0"/>
              </a:spcBef>
              <a:spcAft>
                <a:spcPts val="1800"/>
              </a:spcAft>
            </a:pPr>
            <a:r>
              <a:rPr lang="en-US" sz="3200" dirty="0"/>
              <a:t>The </a:t>
            </a:r>
            <a:r>
              <a:rPr lang="en-US" sz="3200" dirty="0" err="1">
                <a:latin typeface="Courier New" panose="02070309020205020404" pitchFamily="49" charset="0"/>
                <a:cs typeface="Courier New" panose="02070309020205020404" pitchFamily="49" charset="0"/>
              </a:rPr>
              <a:t>phm</a:t>
            </a:r>
            <a:r>
              <a:rPr lang="en-US" sz="3200" dirty="0"/>
              <a:t> package provides 3 additional functions: </a:t>
            </a:r>
            <a:r>
              <a:rPr lang="en-US" sz="3200" dirty="0" err="1">
                <a:latin typeface="Courier New" panose="02070309020205020404" pitchFamily="49" charset="0"/>
                <a:cs typeface="Courier New" panose="02070309020205020404" pitchFamily="49" charset="0"/>
              </a:rPr>
              <a:t>freqPhrases</a:t>
            </a:r>
            <a:r>
              <a:rPr lang="en-US" sz="3200" dirty="0"/>
              <a:t>, </a:t>
            </a:r>
            <a:r>
              <a:rPr lang="en-US" sz="3200" dirty="0" err="1">
                <a:latin typeface="Courier New" panose="02070309020205020404" pitchFamily="49" charset="0"/>
                <a:cs typeface="Courier New" panose="02070309020205020404" pitchFamily="49" charset="0"/>
              </a:rPr>
              <a:t>getDocs</a:t>
            </a:r>
            <a:r>
              <a:rPr lang="en-US" sz="3200" dirty="0"/>
              <a:t>, and </a:t>
            </a:r>
            <a:r>
              <a:rPr lang="en-US" sz="3200" dirty="0" err="1">
                <a:latin typeface="Courier New" panose="02070309020205020404" pitchFamily="49" charset="0"/>
                <a:cs typeface="Courier New" panose="02070309020205020404" pitchFamily="49" charset="0"/>
              </a:rPr>
              <a:t>removePhrases</a:t>
            </a:r>
            <a:r>
              <a:rPr lang="en-US" sz="3200" dirty="0"/>
              <a:t>. The function </a:t>
            </a:r>
            <a:r>
              <a:rPr lang="en-US" sz="3200" dirty="0" err="1">
                <a:latin typeface="Courier New" panose="02070309020205020404" pitchFamily="49" charset="0"/>
                <a:cs typeface="Courier New" panose="02070309020205020404" pitchFamily="49" charset="0"/>
              </a:rPr>
              <a:t>freqPhrases</a:t>
            </a:r>
            <a:r>
              <a:rPr lang="en-US" sz="3200" dirty="0"/>
              <a:t> takes a </a:t>
            </a:r>
            <a:r>
              <a:rPr lang="en-US" sz="3200" dirty="0" err="1">
                <a:latin typeface="Courier New" panose="02070309020205020404" pitchFamily="49" charset="0"/>
                <a:cs typeface="Courier New" panose="02070309020205020404" pitchFamily="49" charset="0"/>
              </a:rPr>
              <a:t>phraseDoc</a:t>
            </a:r>
            <a:r>
              <a:rPr lang="en-US" sz="3200" dirty="0"/>
              <a:t> object and a number </a:t>
            </a:r>
            <a:r>
              <a:rPr lang="en-US" sz="3200" dirty="0">
                <a:latin typeface="Courier New" panose="02070309020205020404" pitchFamily="49" charset="0"/>
                <a:cs typeface="Courier New" panose="02070309020205020404" pitchFamily="49" charset="0"/>
              </a:rPr>
              <a:t>n</a:t>
            </a:r>
            <a:r>
              <a:rPr lang="en-US" sz="3200" dirty="0"/>
              <a:t> as input (default 10) and shows the </a:t>
            </a:r>
            <a:r>
              <a:rPr lang="en-US" sz="3200" dirty="0">
                <a:latin typeface="Courier New" panose="02070309020205020404" pitchFamily="49" charset="0"/>
                <a:cs typeface="Courier New" panose="02070309020205020404" pitchFamily="49" charset="0"/>
              </a:rPr>
              <a:t>n</a:t>
            </a:r>
            <a:r>
              <a:rPr lang="en-US" sz="3200" dirty="0"/>
              <a:t> most frequent phrases in the corpus. The function </a:t>
            </a:r>
            <a:r>
              <a:rPr lang="en-US" sz="3200" dirty="0" err="1">
                <a:latin typeface="Courier New" panose="02070309020205020404" pitchFamily="49" charset="0"/>
                <a:cs typeface="Courier New" panose="02070309020205020404" pitchFamily="49" charset="0"/>
              </a:rPr>
              <a:t>getDocs</a:t>
            </a:r>
            <a:r>
              <a:rPr lang="en-US" sz="3200" dirty="0"/>
              <a:t> takes a </a:t>
            </a:r>
            <a:r>
              <a:rPr lang="en-US" sz="3200" dirty="0" err="1">
                <a:latin typeface="Courier New" panose="02070309020205020404" pitchFamily="49" charset="0"/>
                <a:cs typeface="Courier New" panose="02070309020205020404" pitchFamily="49" charset="0"/>
              </a:rPr>
              <a:t>phraseDoc</a:t>
            </a:r>
            <a:r>
              <a:rPr lang="en-US" sz="3200" dirty="0"/>
              <a:t> object and a character vector with principal phrases as input and returns a matrix with those principal phrases (if they exist) on the rows and the documents they appear in on the columns. The function </a:t>
            </a:r>
            <a:r>
              <a:rPr lang="en-US" sz="3200" dirty="0" err="1">
                <a:latin typeface="Courier New" panose="02070309020205020404" pitchFamily="49" charset="0"/>
                <a:cs typeface="Courier New" panose="02070309020205020404" pitchFamily="49" charset="0"/>
              </a:rPr>
              <a:t>removePhrases</a:t>
            </a:r>
            <a:r>
              <a:rPr lang="en-US" sz="3200" dirty="0"/>
              <a:t> takes a </a:t>
            </a:r>
            <a:r>
              <a:rPr lang="en-US" sz="3200" dirty="0" err="1">
                <a:latin typeface="Courier New" panose="02070309020205020404" pitchFamily="49" charset="0"/>
                <a:cs typeface="Courier New" panose="02070309020205020404" pitchFamily="49" charset="0"/>
              </a:rPr>
              <a:t>phraseDoc</a:t>
            </a:r>
            <a:r>
              <a:rPr lang="en-US" sz="3200" dirty="0"/>
              <a:t> object and a character vector with principal phrases as input and returns the same </a:t>
            </a:r>
            <a:r>
              <a:rPr lang="en-US" sz="3200" dirty="0" err="1">
                <a:latin typeface="Courier New" panose="02070309020205020404" pitchFamily="49" charset="0"/>
                <a:cs typeface="Courier New" panose="02070309020205020404" pitchFamily="49" charset="0"/>
              </a:rPr>
              <a:t>phraseDoc</a:t>
            </a:r>
            <a:r>
              <a:rPr lang="en-US" sz="3200" dirty="0"/>
              <a:t> object with those principal phrases removed.</a:t>
            </a:r>
          </a:p>
          <a:p>
            <a:pPr>
              <a:lnSpc>
                <a:spcPct val="120000"/>
              </a:lnSpc>
              <a:spcBef>
                <a:spcPts val="0"/>
              </a:spcBef>
              <a:spcAft>
                <a:spcPts val="1800"/>
              </a:spcAft>
            </a:pPr>
            <a:endParaRPr lang="en-US" sz="3200" dirty="0"/>
          </a:p>
          <a:p>
            <a:pPr>
              <a:lnSpc>
                <a:spcPct val="110000"/>
              </a:lnSpc>
              <a:spcBef>
                <a:spcPts val="0"/>
              </a:spcBef>
              <a:spcAft>
                <a:spcPts val="1800"/>
              </a:spcAft>
            </a:pPr>
            <a:endParaRPr lang="en-US" sz="32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Tree>
    <p:extLst>
      <p:ext uri="{BB962C8B-B14F-4D97-AF65-F5344CB8AC3E}">
        <p14:creationId xmlns:p14="http://schemas.microsoft.com/office/powerpoint/2010/main" val="235127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578863"/>
          </a:xfrm>
        </p:spPr>
        <p:txBody>
          <a:bodyPr>
            <a:normAutofit fontScale="90000"/>
          </a:bodyPr>
          <a:lstStyle/>
          <a:p>
            <a:pPr algn="ctr"/>
            <a:r>
              <a:rPr lang="en-US" altLang="en-US" sz="3600" dirty="0">
                <a:solidFill>
                  <a:srgbClr val="C00000"/>
                </a:solidFill>
                <a:latin typeface="+mn-lt"/>
                <a:ea typeface="Cambria" panose="02040503050406030204" pitchFamily="18" charset="0"/>
              </a:rPr>
              <a:t>Phrase Mining in R: Example</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15387"/>
            <a:ext cx="10515600" cy="4631675"/>
          </a:xfrm>
        </p:spPr>
        <p:txBody>
          <a:bodyPr>
            <a:normAutofit fontScale="55000" lnSpcReduction="20000"/>
          </a:bodyPr>
          <a:lstStyle/>
          <a:p>
            <a:pPr>
              <a:lnSpc>
                <a:spcPct val="120000"/>
              </a:lnSpc>
              <a:spcBef>
                <a:spcPts val="0"/>
              </a:spcBef>
              <a:spcAft>
                <a:spcPts val="600"/>
              </a:spcAft>
            </a:pPr>
            <a:r>
              <a:rPr lang="en-US" sz="3200" dirty="0"/>
              <a:t>Install and attach the package </a:t>
            </a:r>
            <a:r>
              <a:rPr lang="en-US" sz="3200" dirty="0" err="1">
                <a:latin typeface="Courier New" panose="02070309020205020404" pitchFamily="49" charset="0"/>
                <a:cs typeface="Courier New" panose="02070309020205020404" pitchFamily="49" charset="0"/>
              </a:rPr>
              <a:t>phm</a:t>
            </a:r>
            <a:r>
              <a:rPr lang="en-US" sz="3200" dirty="0"/>
              <a:t>:</a:t>
            </a:r>
          </a:p>
          <a:p>
            <a:pPr marL="461963" indent="0">
              <a:lnSpc>
                <a:spcPct val="120000"/>
              </a:lnSpc>
              <a:spcBef>
                <a:spcPts val="0"/>
              </a:spcBef>
              <a:buNone/>
            </a:pPr>
            <a:r>
              <a:rPr lang="en-US" sz="3200" dirty="0" err="1">
                <a:latin typeface="Courier New" panose="02070309020205020404" pitchFamily="49" charset="0"/>
                <a:cs typeface="Courier New" panose="02070309020205020404" pitchFamily="49" charset="0"/>
              </a:rPr>
              <a:t>install.packages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phm</a:t>
            </a:r>
            <a:r>
              <a:rPr lang="en-US" sz="3200" dirty="0">
                <a:latin typeface="Courier New" panose="02070309020205020404" pitchFamily="49" charset="0"/>
                <a:cs typeface="Courier New" panose="02070309020205020404" pitchFamily="49" charset="0"/>
              </a:rPr>
              <a:t>”)</a:t>
            </a:r>
          </a:p>
          <a:p>
            <a:pPr marL="461963" indent="0">
              <a:lnSpc>
                <a:spcPct val="120000"/>
              </a:lnSpc>
              <a:spcBef>
                <a:spcPts val="0"/>
              </a:spcBef>
              <a:spcAft>
                <a:spcPts val="600"/>
              </a:spcAft>
              <a:buNone/>
            </a:pPr>
            <a:r>
              <a:rPr lang="en-US" sz="3200" dirty="0">
                <a:latin typeface="Courier New" panose="02070309020205020404" pitchFamily="49" charset="0"/>
                <a:cs typeface="Courier New" panose="02070309020205020404" pitchFamily="49" charset="0"/>
              </a:rPr>
              <a:t>library(</a:t>
            </a:r>
            <a:r>
              <a:rPr lang="en-US" sz="3200" dirty="0" err="1">
                <a:latin typeface="Courier New" panose="02070309020205020404" pitchFamily="49" charset="0"/>
                <a:cs typeface="Courier New" panose="02070309020205020404" pitchFamily="49" charset="0"/>
              </a:rPr>
              <a:t>phm</a:t>
            </a:r>
            <a:r>
              <a:rPr lang="en-US" sz="3200" dirty="0">
                <a:latin typeface="Courier New" panose="02070309020205020404" pitchFamily="49" charset="0"/>
                <a:cs typeface="Courier New" panose="02070309020205020404" pitchFamily="49" charset="0"/>
              </a:rPr>
              <a:t>)</a:t>
            </a:r>
          </a:p>
          <a:p>
            <a:pPr>
              <a:lnSpc>
                <a:spcPct val="120000"/>
              </a:lnSpc>
              <a:spcBef>
                <a:spcPts val="0"/>
              </a:spcBef>
              <a:spcAft>
                <a:spcPts val="600"/>
              </a:spcAft>
            </a:pPr>
            <a:r>
              <a:rPr lang="en-US" sz="3200" dirty="0"/>
              <a:t>Read the March 1 Covid-19 PubMed data into a corpus:</a:t>
            </a:r>
          </a:p>
          <a:p>
            <a:pPr marL="461963"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co=</a:t>
            </a:r>
            <a:r>
              <a:rPr lang="en-US" sz="3200" dirty="0" err="1">
                <a:latin typeface="Courier New" panose="02070309020205020404" pitchFamily="49" charset="0"/>
                <a:cs typeface="Courier New" panose="02070309020205020404" pitchFamily="49" charset="0"/>
              </a:rPr>
              <a:t>VCorpus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PubMedSource</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toDataFrame</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tmData</a:t>
            </a:r>
            <a:r>
              <a:rPr lang="en-US" sz="3200" dirty="0">
                <a:latin typeface="Courier New" panose="02070309020205020404" pitchFamily="49" charset="0"/>
                <a:cs typeface="Courier New" panose="02070309020205020404" pitchFamily="49" charset="0"/>
              </a:rPr>
              <a:t>/Covid19March1.txt")))</a:t>
            </a:r>
          </a:p>
          <a:p>
            <a:pPr>
              <a:lnSpc>
                <a:spcPct val="120000"/>
              </a:lnSpc>
              <a:spcBef>
                <a:spcPts val="0"/>
              </a:spcBef>
              <a:spcAft>
                <a:spcPts val="600"/>
              </a:spcAft>
            </a:pPr>
            <a:r>
              <a:rPr lang="en-US" sz="3200" dirty="0"/>
              <a:t>Create the term-document matrix, where the terms are principal phrases:</a:t>
            </a:r>
          </a:p>
          <a:p>
            <a:pPr marL="461963" indent="0">
              <a:lnSpc>
                <a:spcPct val="120000"/>
              </a:lnSpc>
              <a:spcBef>
                <a:spcPts val="0"/>
              </a:spcBef>
              <a:buNone/>
            </a:pPr>
            <a:r>
              <a:rPr lang="en-US" sz="3200" dirty="0">
                <a:latin typeface="Courier New" panose="02070309020205020404" pitchFamily="49" charset="0"/>
                <a:cs typeface="Courier New" panose="02070309020205020404" pitchFamily="49" charset="0"/>
              </a:rPr>
              <a:t>pd=</a:t>
            </a:r>
            <a:r>
              <a:rPr lang="en-US" sz="3200" dirty="0" err="1">
                <a:latin typeface="Courier New" panose="02070309020205020404" pitchFamily="49" charset="0"/>
                <a:cs typeface="Courier New" panose="02070309020205020404" pitchFamily="49" charset="0"/>
              </a:rPr>
              <a:t>phraseDoc</a:t>
            </a:r>
            <a:r>
              <a:rPr lang="en-US" sz="3200" dirty="0">
                <a:latin typeface="Courier New" panose="02070309020205020404" pitchFamily="49" charset="0"/>
                <a:cs typeface="Courier New" panose="02070309020205020404" pitchFamily="49" charset="0"/>
              </a:rPr>
              <a:t>(co)</a:t>
            </a:r>
          </a:p>
          <a:p>
            <a:pPr marL="461963" indent="0">
              <a:lnSpc>
                <a:spcPct val="120000"/>
              </a:lnSpc>
              <a:spcBef>
                <a:spcPts val="0"/>
              </a:spcBef>
              <a:spcAft>
                <a:spcPts val="1800"/>
              </a:spcAft>
              <a:buNone/>
            </a:pPr>
            <a:r>
              <a:rPr lang="en-US" sz="3200" dirty="0" err="1">
                <a:latin typeface="Courier New" panose="02070309020205020404" pitchFamily="49" charset="0"/>
                <a:cs typeface="Courier New" panose="02070309020205020404" pitchFamily="49" charset="0"/>
              </a:rPr>
              <a:t>pdm</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as.matrix</a:t>
            </a:r>
            <a:r>
              <a:rPr lang="en-US" sz="3200" dirty="0">
                <a:latin typeface="Courier New" panose="02070309020205020404" pitchFamily="49" charset="0"/>
                <a:cs typeface="Courier New" panose="02070309020205020404" pitchFamily="49" charset="0"/>
              </a:rPr>
              <a:t>(pd)</a:t>
            </a:r>
          </a:p>
          <a:p>
            <a:pPr>
              <a:lnSpc>
                <a:spcPct val="120000"/>
              </a:lnSpc>
              <a:spcBef>
                <a:spcPts val="0"/>
              </a:spcBef>
              <a:spcAft>
                <a:spcPts val="600"/>
              </a:spcAft>
            </a:pPr>
            <a:r>
              <a:rPr lang="en-US" sz="3200" dirty="0"/>
              <a:t>Obtain the 6 most frequent principal phrases in the corpus:</a:t>
            </a:r>
          </a:p>
          <a:p>
            <a:pPr marL="461963" indent="0">
              <a:lnSpc>
                <a:spcPct val="120000"/>
              </a:lnSpc>
              <a:spcBef>
                <a:spcPts val="0"/>
              </a:spcBef>
              <a:spcAft>
                <a:spcPts val="1800"/>
              </a:spcAft>
              <a:buNone/>
            </a:pPr>
            <a:r>
              <a:rPr lang="en-US" sz="3200" dirty="0" err="1">
                <a:latin typeface="Courier New" panose="02070309020205020404" pitchFamily="49" charset="0"/>
                <a:cs typeface="Courier New" panose="02070309020205020404" pitchFamily="49" charset="0"/>
              </a:rPr>
              <a:t>freqPhrases</a:t>
            </a:r>
            <a:r>
              <a:rPr lang="en-US" sz="3200" dirty="0">
                <a:latin typeface="Courier New" panose="02070309020205020404" pitchFamily="49" charset="0"/>
                <a:cs typeface="Courier New" panose="02070309020205020404" pitchFamily="49" charset="0"/>
              </a:rPr>
              <a:t>(pd,6)</a:t>
            </a:r>
          </a:p>
          <a:p>
            <a:pPr>
              <a:lnSpc>
                <a:spcPct val="120000"/>
              </a:lnSpc>
              <a:spcBef>
                <a:spcPts val="0"/>
              </a:spcBef>
              <a:spcAft>
                <a:spcPts val="600"/>
              </a:spcAft>
            </a:pPr>
            <a:r>
              <a:rPr lang="en-US" sz="3200" dirty="0"/>
              <a:t>Check the frequent principal phrases in document 8:</a:t>
            </a:r>
          </a:p>
          <a:p>
            <a:pPr marL="461963" indent="0">
              <a:lnSpc>
                <a:spcPct val="120000"/>
              </a:lnSpc>
              <a:spcBef>
                <a:spcPts val="0"/>
              </a:spcBef>
              <a:buNone/>
            </a:pPr>
            <a:r>
              <a:rPr lang="nb-NO" sz="3200" dirty="0">
                <a:latin typeface="Courier New" panose="02070309020205020404" pitchFamily="49" charset="0"/>
                <a:cs typeface="Courier New" panose="02070309020205020404" pitchFamily="49" charset="0"/>
              </a:rPr>
              <a:t>pdm[pdm[,8]!=0,8,drop=F]</a:t>
            </a:r>
            <a:endParaRPr lang="en-US" sz="3200" dirty="0">
              <a:latin typeface="Courier New" panose="02070309020205020404" pitchFamily="49" charset="0"/>
              <a:cs typeface="Courier New" panose="02070309020205020404" pitchFamily="49" charset="0"/>
            </a:endParaRPr>
          </a:p>
          <a:p>
            <a:pPr>
              <a:lnSpc>
                <a:spcPct val="120000"/>
              </a:lnSpc>
              <a:spcBef>
                <a:spcPts val="0"/>
              </a:spcBef>
              <a:spcAft>
                <a:spcPts val="1800"/>
              </a:spcAft>
            </a:pPr>
            <a:endParaRPr lang="en-US" sz="3200" dirty="0"/>
          </a:p>
          <a:p>
            <a:pPr>
              <a:lnSpc>
                <a:spcPct val="110000"/>
              </a:lnSpc>
              <a:spcBef>
                <a:spcPts val="0"/>
              </a:spcBef>
              <a:spcAft>
                <a:spcPts val="1800"/>
              </a:spcAft>
            </a:pPr>
            <a:endParaRPr lang="en-US" sz="32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sp>
        <p:nvSpPr>
          <p:cNvPr id="6" name="TextBox 5">
            <a:extLst>
              <a:ext uri="{FF2B5EF4-FFF2-40B4-BE49-F238E27FC236}">
                <a16:creationId xmlns:a16="http://schemas.microsoft.com/office/drawing/2014/main" id="{AD0AF31E-4DCD-4F87-821B-641F12EE5A88}"/>
              </a:ext>
            </a:extLst>
          </p:cNvPr>
          <p:cNvSpPr txBox="1"/>
          <p:nvPr/>
        </p:nvSpPr>
        <p:spPr>
          <a:xfrm>
            <a:off x="6454725" y="3674124"/>
            <a:ext cx="4899075" cy="1200329"/>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novel coronavirus            </a:t>
            </a:r>
            <a:r>
              <a:rPr lang="en-US" sz="1200" dirty="0" err="1">
                <a:latin typeface="Courier New" panose="02070309020205020404" pitchFamily="49" charset="0"/>
                <a:cs typeface="Courier New" panose="02070309020205020404" pitchFamily="49" charset="0"/>
              </a:rPr>
              <a:t>february</a:t>
            </a:r>
            <a:r>
              <a:rPr lang="en-US" sz="1200" dirty="0">
                <a:latin typeface="Courier New" panose="02070309020205020404" pitchFamily="49" charset="0"/>
                <a:cs typeface="Courier New" panose="02070309020205020404" pitchFamily="49" charset="0"/>
              </a:rPr>
              <a:t> 2020 </a:t>
            </a:r>
          </a:p>
          <a:p>
            <a:r>
              <a:rPr lang="en-US" sz="1200" dirty="0">
                <a:latin typeface="Courier New" panose="02070309020205020404" pitchFamily="49" charset="0"/>
                <a:cs typeface="Courier New" panose="02070309020205020404" pitchFamily="49" charset="0"/>
              </a:rPr>
              <a:t>                      28                       17 </a:t>
            </a:r>
          </a:p>
          <a:p>
            <a:r>
              <a:rPr lang="en-US" sz="1200" dirty="0">
                <a:latin typeface="Courier New" panose="02070309020205020404" pitchFamily="49" charset="0"/>
                <a:cs typeface="Courier New" panose="02070309020205020404" pitchFamily="49" charset="0"/>
              </a:rPr>
              <a:t>         confirmed cases  diagnosis and treatment </a:t>
            </a:r>
          </a:p>
          <a:p>
            <a:r>
              <a:rPr lang="en-US" sz="1200" dirty="0">
                <a:latin typeface="Courier New" panose="02070309020205020404" pitchFamily="49" charset="0"/>
                <a:cs typeface="Courier New" panose="02070309020205020404" pitchFamily="49" charset="0"/>
              </a:rPr>
              <a:t>                      17                       15 </a:t>
            </a:r>
          </a:p>
          <a:p>
            <a:r>
              <a:rPr lang="en-US" sz="1200" dirty="0">
                <a:latin typeface="Courier New" panose="02070309020205020404" pitchFamily="49" charset="0"/>
                <a:cs typeface="Courier New" panose="02070309020205020404" pitchFamily="49" charset="0"/>
              </a:rPr>
              <a:t>coronavirus disease 2019           </a:t>
            </a:r>
            <a:r>
              <a:rPr lang="en-US" sz="1200" dirty="0" err="1">
                <a:latin typeface="Courier New" panose="02070309020205020404" pitchFamily="49" charset="0"/>
                <a:cs typeface="Courier New" panose="02070309020205020404" pitchFamily="49" charset="0"/>
              </a:rPr>
              <a:t>hubei</a:t>
            </a:r>
            <a:r>
              <a:rPr lang="en-US" sz="1200" dirty="0">
                <a:latin typeface="Courier New" panose="02070309020205020404" pitchFamily="49" charset="0"/>
                <a:cs typeface="Courier New" panose="02070309020205020404" pitchFamily="49" charset="0"/>
              </a:rPr>
              <a:t> province </a:t>
            </a:r>
          </a:p>
          <a:p>
            <a:r>
              <a:rPr lang="en-US" sz="1200" dirty="0">
                <a:latin typeface="Courier New" panose="02070309020205020404" pitchFamily="49" charset="0"/>
                <a:cs typeface="Courier New" panose="02070309020205020404" pitchFamily="49" charset="0"/>
              </a:rPr>
              <a:t>                      15                       14 </a:t>
            </a:r>
          </a:p>
        </p:txBody>
      </p:sp>
      <p:sp>
        <p:nvSpPr>
          <p:cNvPr id="13" name="TextBox 12">
            <a:extLst>
              <a:ext uri="{FF2B5EF4-FFF2-40B4-BE49-F238E27FC236}">
                <a16:creationId xmlns:a16="http://schemas.microsoft.com/office/drawing/2014/main" id="{EB6B6590-2C91-4A6D-B973-9A240D5E69B6}"/>
              </a:ext>
            </a:extLst>
          </p:cNvPr>
          <p:cNvSpPr txBox="1"/>
          <p:nvPr/>
        </p:nvSpPr>
        <p:spPr>
          <a:xfrm>
            <a:off x="6454725" y="4969252"/>
            <a:ext cx="3942472" cy="1569660"/>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docs</a:t>
            </a:r>
          </a:p>
          <a:p>
            <a:r>
              <a:rPr lang="en-US" sz="1200" dirty="0">
                <a:latin typeface="Courier New" panose="02070309020205020404" pitchFamily="49" charset="0"/>
                <a:cs typeface="Courier New" panose="02070309020205020404" pitchFamily="49" charset="0"/>
              </a:rPr>
              <a:t>phrases                                8</a:t>
            </a:r>
          </a:p>
          <a:p>
            <a:r>
              <a:rPr lang="en-US" sz="1200" dirty="0">
                <a:latin typeface="Courier New" panose="02070309020205020404" pitchFamily="49" charset="0"/>
                <a:cs typeface="Courier New" panose="02070309020205020404" pitchFamily="49" charset="0"/>
              </a:rPr>
              <a:t>  control measures                     1</a:t>
            </a:r>
          </a:p>
          <a:p>
            <a:r>
              <a:rPr lang="en-US" sz="1200" dirty="0">
                <a:latin typeface="Courier New" panose="02070309020205020404" pitchFamily="49" charset="0"/>
                <a:cs typeface="Courier New" panose="02070309020205020404" pitchFamily="49" charset="0"/>
              </a:rPr>
              <a:t>  covid-19 epidemic                    1</a:t>
            </a:r>
          </a:p>
          <a:p>
            <a:r>
              <a:rPr lang="en-US" sz="1200" dirty="0">
                <a:latin typeface="Courier New" panose="02070309020205020404" pitchFamily="49" charset="0"/>
                <a:cs typeface="Courier New" panose="02070309020205020404" pitchFamily="49" charset="0"/>
              </a:rPr>
              <a:t>  known as 2019-ncov                   1</a:t>
            </a:r>
          </a:p>
          <a:p>
            <a:r>
              <a:rPr lang="en-US" sz="1200" dirty="0">
                <a:latin typeface="Courier New" panose="02070309020205020404" pitchFamily="49" charset="0"/>
                <a:cs typeface="Courier New" panose="02070309020205020404" pitchFamily="49" charset="0"/>
              </a:rPr>
              <a:t>  monitoring of bilirubin level        2</a:t>
            </a:r>
          </a:p>
          <a:p>
            <a:r>
              <a:rPr lang="en-US" sz="1200" dirty="0">
                <a:latin typeface="Courier New" panose="02070309020205020404" pitchFamily="49" charset="0"/>
                <a:cs typeface="Courier New" panose="02070309020205020404" pitchFamily="49" charset="0"/>
              </a:rPr>
              <a:t>  outbreak of coronavirus disease 2019 1</a:t>
            </a:r>
          </a:p>
          <a:p>
            <a:r>
              <a:rPr lang="en-US" sz="1200" dirty="0">
                <a:latin typeface="Courier New" panose="02070309020205020404" pitchFamily="49" charset="0"/>
                <a:cs typeface="Courier New" panose="02070309020205020404" pitchFamily="49" charset="0"/>
              </a:rPr>
              <a:t>  prevention and control               1</a:t>
            </a:r>
          </a:p>
        </p:txBody>
      </p:sp>
    </p:spTree>
    <p:extLst>
      <p:ext uri="{BB962C8B-B14F-4D97-AF65-F5344CB8AC3E}">
        <p14:creationId xmlns:p14="http://schemas.microsoft.com/office/powerpoint/2010/main" val="264334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31660</TotalTime>
  <Words>3131</Words>
  <Application>Microsoft Office PowerPoint</Application>
  <PresentationFormat>Widescreen</PresentationFormat>
  <Paragraphs>174</Paragraphs>
  <Slides>12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Bodoni MT Condensed</vt:lpstr>
      <vt:lpstr>Calibri</vt:lpstr>
      <vt:lpstr>Calibri Light</vt:lpstr>
      <vt:lpstr>Courier New</vt:lpstr>
      <vt:lpstr>Times New Roman</vt:lpstr>
      <vt:lpstr>Wingdings</vt:lpstr>
      <vt:lpstr>Office Theme</vt:lpstr>
      <vt:lpstr>1_Office Theme</vt:lpstr>
      <vt:lpstr>STAT 504 – Network and Text Analytics Lecture 12: Phrase Mining</vt:lpstr>
      <vt:lpstr>PowerPoint Presentation</vt:lpstr>
      <vt:lpstr>Review</vt:lpstr>
      <vt:lpstr>Phrase Mining</vt:lpstr>
      <vt:lpstr>Double Counting</vt:lpstr>
      <vt:lpstr>Principal Phrases Example</vt:lpstr>
      <vt:lpstr>Principal Phrases Example - 2</vt:lpstr>
      <vt:lpstr>Phrase Mining in R</vt:lpstr>
      <vt:lpstr>Phrase Mining in R: Example</vt:lpstr>
      <vt:lpstr>Phrase Mining in R: Example - 2</vt:lpstr>
      <vt:lpstr>Problem</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2020-11-16T19:17:30Z</dcterms:modified>
</cp:coreProperties>
</file>