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 id="2147483660" r:id="rId2"/>
  </p:sldMasterIdLst>
  <p:notesMasterIdLst>
    <p:notesMasterId r:id="rId11"/>
  </p:notesMasterIdLst>
  <p:sldIdLst>
    <p:sldId id="256" r:id="rId3"/>
    <p:sldId id="267" r:id="rId4"/>
    <p:sldId id="310" r:id="rId5"/>
    <p:sldId id="314" r:id="rId6"/>
    <p:sldId id="322" r:id="rId7"/>
    <p:sldId id="323" r:id="rId8"/>
    <p:sldId id="321"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ie" initials="E" lastIdx="3" clrIdx="0">
    <p:extLst>
      <p:ext uri="{19B8F6BF-5375-455C-9EA6-DF929625EA0E}">
        <p15:presenceInfo xmlns:p15="http://schemas.microsoft.com/office/powerpoint/2012/main" userId="2e7173aac0d4d4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ED2EA2-D288-4C38-A081-5D9337F8233A}" v="1186" dt="2020-11-23T21:55:16.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92231" autoAdjust="0"/>
  </p:normalViewPr>
  <p:slideViewPr>
    <p:cSldViewPr snapToGrid="0">
      <p:cViewPr varScale="1">
        <p:scale>
          <a:sx n="57" d="100"/>
          <a:sy n="57" d="100"/>
        </p:scale>
        <p:origin x="9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e Small" userId="2e7173aac0d4d449" providerId="LiveId" clId="{9EEB5E55-4701-4726-9D64-5353B7870A4B}"/>
    <pc:docChg chg="undo redo custSel addSld delSld modSld sldOrd">
      <pc:chgData name="Ellie Small" userId="2e7173aac0d4d449" providerId="LiveId" clId="{9EEB5E55-4701-4726-9D64-5353B7870A4B}" dt="2020-08-07T07:05:31.830" v="4888" actId="20577"/>
      <pc:docMkLst>
        <pc:docMk/>
      </pc:docMkLst>
      <pc:sldChg chg="modSp mod">
        <pc:chgData name="Ellie Small" userId="2e7173aac0d4d449" providerId="LiveId" clId="{9EEB5E55-4701-4726-9D64-5353B7870A4B}" dt="2020-08-05T02:23:56.355" v="54" actId="20577"/>
        <pc:sldMkLst>
          <pc:docMk/>
          <pc:sldMk cId="4269857569" sldId="256"/>
        </pc:sldMkLst>
        <pc:spChg chg="mod">
          <ac:chgData name="Ellie Small" userId="2e7173aac0d4d449" providerId="LiveId" clId="{9EEB5E55-4701-4726-9D64-5353B7870A4B}" dt="2020-08-05T02:23:56.355" v="54" actId="20577"/>
          <ac:spMkLst>
            <pc:docMk/>
            <pc:sldMk cId="4269857569" sldId="256"/>
            <ac:spMk id="2" creationId="{00000000-0000-0000-0000-000000000000}"/>
          </ac:spMkLst>
        </pc:spChg>
      </pc:sldChg>
      <pc:sldChg chg="modSp del mod">
        <pc:chgData name="Ellie Small" userId="2e7173aac0d4d449" providerId="LiveId" clId="{9EEB5E55-4701-4726-9D64-5353B7870A4B}" dt="2020-08-05T02:26:51.569" v="73" actId="47"/>
        <pc:sldMkLst>
          <pc:docMk/>
          <pc:sldMk cId="739183143" sldId="257"/>
        </pc:sldMkLst>
        <pc:spChg chg="mod">
          <ac:chgData name="Ellie Small" userId="2e7173aac0d4d449" providerId="LiveId" clId="{9EEB5E55-4701-4726-9D64-5353B7870A4B}" dt="2020-08-05T02:26:47.941" v="72" actId="20577"/>
          <ac:spMkLst>
            <pc:docMk/>
            <pc:sldMk cId="739183143" sldId="257"/>
            <ac:spMk id="2" creationId="{DA0CD55F-603C-4D2A-BE44-42317491026A}"/>
          </ac:spMkLst>
        </pc:spChg>
      </pc:sldChg>
      <pc:sldChg chg="del">
        <pc:chgData name="Ellie Small" userId="2e7173aac0d4d449" providerId="LiveId" clId="{9EEB5E55-4701-4726-9D64-5353B7870A4B}" dt="2020-08-05T02:26:52.955" v="74" actId="47"/>
        <pc:sldMkLst>
          <pc:docMk/>
          <pc:sldMk cId="671577576" sldId="258"/>
        </pc:sldMkLst>
      </pc:sldChg>
      <pc:sldChg chg="del">
        <pc:chgData name="Ellie Small" userId="2e7173aac0d4d449" providerId="LiveId" clId="{9EEB5E55-4701-4726-9D64-5353B7870A4B}" dt="2020-08-05T02:26:55.311" v="75" actId="47"/>
        <pc:sldMkLst>
          <pc:docMk/>
          <pc:sldMk cId="4286972517" sldId="259"/>
        </pc:sldMkLst>
      </pc:sldChg>
      <pc:sldChg chg="delSp modSp mod modAnim">
        <pc:chgData name="Ellie Small" userId="2e7173aac0d4d449" providerId="LiveId" clId="{9EEB5E55-4701-4726-9D64-5353B7870A4B}" dt="2020-08-05T06:50:35.616" v="4316"/>
        <pc:sldMkLst>
          <pc:docMk/>
          <pc:sldMk cId="3165814184" sldId="260"/>
        </pc:sldMkLst>
        <pc:spChg chg="mod">
          <ac:chgData name="Ellie Small" userId="2e7173aac0d4d449" providerId="LiveId" clId="{9EEB5E55-4701-4726-9D64-5353B7870A4B}" dt="2020-08-05T03:15:52.385" v="1528" actId="1076"/>
          <ac:spMkLst>
            <pc:docMk/>
            <pc:sldMk cId="3165814184" sldId="260"/>
            <ac:spMk id="2" creationId="{DA0CD55F-603C-4D2A-BE44-42317491026A}"/>
          </ac:spMkLst>
        </pc:spChg>
        <pc:spChg chg="mod">
          <ac:chgData name="Ellie Small" userId="2e7173aac0d4d449" providerId="LiveId" clId="{9EEB5E55-4701-4726-9D64-5353B7870A4B}" dt="2020-08-05T06:32:14.448" v="4190" actId="20577"/>
          <ac:spMkLst>
            <pc:docMk/>
            <pc:sldMk cId="3165814184" sldId="260"/>
            <ac:spMk id="3" creationId="{55001A84-3A36-4927-A44F-2BB39E2B1C33}"/>
          </ac:spMkLst>
        </pc:spChg>
        <pc:spChg chg="del">
          <ac:chgData name="Ellie Small" userId="2e7173aac0d4d449" providerId="LiveId" clId="{9EEB5E55-4701-4726-9D64-5353B7870A4B}" dt="2020-08-05T02:29:37.718" v="170" actId="478"/>
          <ac:spMkLst>
            <pc:docMk/>
            <pc:sldMk cId="3165814184" sldId="260"/>
            <ac:spMk id="5" creationId="{7D0D5D4C-CA1E-47A7-9A3B-C7C596916C81}"/>
          </ac:spMkLst>
        </pc:spChg>
        <pc:spChg chg="del">
          <ac:chgData name="Ellie Small" userId="2e7173aac0d4d449" providerId="LiveId" clId="{9EEB5E55-4701-4726-9D64-5353B7870A4B}" dt="2020-08-05T02:29:39.537" v="171" actId="478"/>
          <ac:spMkLst>
            <pc:docMk/>
            <pc:sldMk cId="3165814184" sldId="260"/>
            <ac:spMk id="6" creationId="{B3D38A45-1A06-4746-B059-CF821480D1BA}"/>
          </ac:spMkLst>
        </pc:spChg>
        <pc:spChg chg="del">
          <ac:chgData name="Ellie Small" userId="2e7173aac0d4d449" providerId="LiveId" clId="{9EEB5E55-4701-4726-9D64-5353B7870A4B}" dt="2020-08-05T02:29:40.929" v="172" actId="478"/>
          <ac:spMkLst>
            <pc:docMk/>
            <pc:sldMk cId="3165814184" sldId="260"/>
            <ac:spMk id="7" creationId="{155FDC2E-4CF9-4BBE-B32B-D4226F1C3145}"/>
          </ac:spMkLst>
        </pc:spChg>
        <pc:spChg chg="del">
          <ac:chgData name="Ellie Small" userId="2e7173aac0d4d449" providerId="LiveId" clId="{9EEB5E55-4701-4726-9D64-5353B7870A4B}" dt="2020-08-05T02:29:42.505" v="173" actId="478"/>
          <ac:spMkLst>
            <pc:docMk/>
            <pc:sldMk cId="3165814184" sldId="260"/>
            <ac:spMk id="8" creationId="{8B0BB4A0-1853-40D9-B63C-D87FCE71BD25}"/>
          </ac:spMkLst>
        </pc:spChg>
      </pc:sldChg>
      <pc:sldChg chg="del">
        <pc:chgData name="Ellie Small" userId="2e7173aac0d4d449" providerId="LiveId" clId="{9EEB5E55-4701-4726-9D64-5353B7870A4B}" dt="2020-08-05T02:45:00.951" v="828" actId="47"/>
        <pc:sldMkLst>
          <pc:docMk/>
          <pc:sldMk cId="694242503" sldId="261"/>
        </pc:sldMkLst>
      </pc:sldChg>
      <pc:sldChg chg="del">
        <pc:chgData name="Ellie Small" userId="2e7173aac0d4d449" providerId="LiveId" clId="{9EEB5E55-4701-4726-9D64-5353B7870A4B}" dt="2020-08-05T02:45:00.951" v="828" actId="47"/>
        <pc:sldMkLst>
          <pc:docMk/>
          <pc:sldMk cId="2523096719" sldId="262"/>
        </pc:sldMkLst>
      </pc:sldChg>
      <pc:sldChg chg="del">
        <pc:chgData name="Ellie Small" userId="2e7173aac0d4d449" providerId="LiveId" clId="{9EEB5E55-4701-4726-9D64-5353B7870A4B}" dt="2020-08-05T02:45:00.951" v="828" actId="47"/>
        <pc:sldMkLst>
          <pc:docMk/>
          <pc:sldMk cId="1027389628" sldId="263"/>
        </pc:sldMkLst>
      </pc:sldChg>
      <pc:sldChg chg="del">
        <pc:chgData name="Ellie Small" userId="2e7173aac0d4d449" providerId="LiveId" clId="{9EEB5E55-4701-4726-9D64-5353B7870A4B}" dt="2020-08-05T02:45:00.951" v="828" actId="47"/>
        <pc:sldMkLst>
          <pc:docMk/>
          <pc:sldMk cId="265237843" sldId="264"/>
        </pc:sldMkLst>
      </pc:sldChg>
      <pc:sldChg chg="del">
        <pc:chgData name="Ellie Small" userId="2e7173aac0d4d449" providerId="LiveId" clId="{9EEB5E55-4701-4726-9D64-5353B7870A4B}" dt="2020-08-05T02:45:00.951" v="828" actId="47"/>
        <pc:sldMkLst>
          <pc:docMk/>
          <pc:sldMk cId="567937674" sldId="265"/>
        </pc:sldMkLst>
      </pc:sldChg>
      <pc:sldChg chg="modSp mod modAnim">
        <pc:chgData name="Ellie Small" userId="2e7173aac0d4d449" providerId="LiveId" clId="{9EEB5E55-4701-4726-9D64-5353B7870A4B}" dt="2020-08-07T07:05:31.830" v="4888" actId="20577"/>
        <pc:sldMkLst>
          <pc:docMk/>
          <pc:sldMk cId="3126147523" sldId="266"/>
        </pc:sldMkLst>
        <pc:spChg chg="mod">
          <ac:chgData name="Ellie Small" userId="2e7173aac0d4d449" providerId="LiveId" clId="{9EEB5E55-4701-4726-9D64-5353B7870A4B}" dt="2020-08-07T07:05:31.830" v="4888" actId="20577"/>
          <ac:spMkLst>
            <pc:docMk/>
            <pc:sldMk cId="3126147523" sldId="266"/>
            <ac:spMk id="3" creationId="{55001A84-3A36-4927-A44F-2BB39E2B1C33}"/>
          </ac:spMkLst>
        </pc:spChg>
      </pc:sldChg>
      <pc:sldChg chg="modSp mod modAnim">
        <pc:chgData name="Ellie Small" userId="2e7173aac0d4d449" providerId="LiveId" clId="{9EEB5E55-4701-4726-9D64-5353B7870A4B}" dt="2020-08-06T02:20:33.151" v="4743" actId="20577"/>
        <pc:sldMkLst>
          <pc:docMk/>
          <pc:sldMk cId="2842397445" sldId="267"/>
        </pc:sldMkLst>
        <pc:spChg chg="mod">
          <ac:chgData name="Ellie Small" userId="2e7173aac0d4d449" providerId="LiveId" clId="{9EEB5E55-4701-4726-9D64-5353B7870A4B}" dt="2020-08-06T02:20:33.151" v="4743" actId="20577"/>
          <ac:spMkLst>
            <pc:docMk/>
            <pc:sldMk cId="2842397445" sldId="267"/>
            <ac:spMk id="7" creationId="{72F861AD-D2B0-4ECF-9774-06237EC7BB74}"/>
          </ac:spMkLst>
        </pc:spChg>
      </pc:sldChg>
      <pc:sldChg chg="del">
        <pc:chgData name="Ellie Small" userId="2e7173aac0d4d449" providerId="LiveId" clId="{9EEB5E55-4701-4726-9D64-5353B7870A4B}" dt="2020-08-05T02:24:21.955" v="55" actId="47"/>
        <pc:sldMkLst>
          <pc:docMk/>
          <pc:sldMk cId="0" sldId="268"/>
        </pc:sldMkLst>
      </pc:sldChg>
      <pc:sldChg chg="del">
        <pc:chgData name="Ellie Small" userId="2e7173aac0d4d449" providerId="LiveId" clId="{9EEB5E55-4701-4726-9D64-5353B7870A4B}" dt="2020-08-05T02:24:21.955" v="55" actId="47"/>
        <pc:sldMkLst>
          <pc:docMk/>
          <pc:sldMk cId="3577243369" sldId="269"/>
        </pc:sldMkLst>
      </pc:sldChg>
      <pc:sldChg chg="del">
        <pc:chgData name="Ellie Small" userId="2e7173aac0d4d449" providerId="LiveId" clId="{9EEB5E55-4701-4726-9D64-5353B7870A4B}" dt="2020-08-05T02:24:21.955" v="55" actId="47"/>
        <pc:sldMkLst>
          <pc:docMk/>
          <pc:sldMk cId="3699100133" sldId="270"/>
        </pc:sldMkLst>
      </pc:sldChg>
      <pc:sldChg chg="del">
        <pc:chgData name="Ellie Small" userId="2e7173aac0d4d449" providerId="LiveId" clId="{9EEB5E55-4701-4726-9D64-5353B7870A4B}" dt="2020-08-05T02:45:00.951" v="828" actId="47"/>
        <pc:sldMkLst>
          <pc:docMk/>
          <pc:sldMk cId="2655744798" sldId="271"/>
        </pc:sldMkLst>
      </pc:sldChg>
      <pc:sldChg chg="del">
        <pc:chgData name="Ellie Small" userId="2e7173aac0d4d449" providerId="LiveId" clId="{9EEB5E55-4701-4726-9D64-5353B7870A4B}" dt="2020-08-05T02:45:00.951" v="828" actId="47"/>
        <pc:sldMkLst>
          <pc:docMk/>
          <pc:sldMk cId="381781689" sldId="272"/>
        </pc:sldMkLst>
      </pc:sldChg>
      <pc:sldChg chg="modSp add mod modAnim">
        <pc:chgData name="Ellie Small" userId="2e7173aac0d4d449" providerId="LiveId" clId="{9EEB5E55-4701-4726-9D64-5353B7870A4B}" dt="2020-08-05T06:50:30.150" v="4315"/>
        <pc:sldMkLst>
          <pc:docMk/>
          <pc:sldMk cId="2438843030" sldId="273"/>
        </pc:sldMkLst>
        <pc:spChg chg="mod">
          <ac:chgData name="Ellie Small" userId="2e7173aac0d4d449" providerId="LiveId" clId="{9EEB5E55-4701-4726-9D64-5353B7870A4B}" dt="2020-08-05T03:16:17.947" v="1533" actId="1076"/>
          <ac:spMkLst>
            <pc:docMk/>
            <pc:sldMk cId="2438843030" sldId="273"/>
            <ac:spMk id="2" creationId="{DA0CD55F-603C-4D2A-BE44-42317491026A}"/>
          </ac:spMkLst>
        </pc:spChg>
        <pc:spChg chg="mod">
          <ac:chgData name="Ellie Small" userId="2e7173aac0d4d449" providerId="LiveId" clId="{9EEB5E55-4701-4726-9D64-5353B7870A4B}" dt="2020-08-05T06:50:20.015" v="4314" actId="20577"/>
          <ac:spMkLst>
            <pc:docMk/>
            <pc:sldMk cId="2438843030" sldId="273"/>
            <ac:spMk id="3" creationId="{55001A84-3A36-4927-A44F-2BB39E2B1C33}"/>
          </ac:spMkLst>
        </pc:spChg>
      </pc:sldChg>
      <pc:sldChg chg="del">
        <pc:chgData name="Ellie Small" userId="2e7173aac0d4d449" providerId="LiveId" clId="{9EEB5E55-4701-4726-9D64-5353B7870A4B}" dt="2020-08-05T02:24:21.955" v="55" actId="47"/>
        <pc:sldMkLst>
          <pc:docMk/>
          <pc:sldMk cId="3194883249" sldId="273"/>
        </pc:sldMkLst>
      </pc:sldChg>
      <pc:sldChg chg="del">
        <pc:chgData name="Ellie Small" userId="2e7173aac0d4d449" providerId="LiveId" clId="{9EEB5E55-4701-4726-9D64-5353B7870A4B}" dt="2020-08-05T02:24:21.955" v="55" actId="47"/>
        <pc:sldMkLst>
          <pc:docMk/>
          <pc:sldMk cId="840523621" sldId="274"/>
        </pc:sldMkLst>
      </pc:sldChg>
      <pc:sldChg chg="modSp add mod modAnim">
        <pc:chgData name="Ellie Small" userId="2e7173aac0d4d449" providerId="LiveId" clId="{9EEB5E55-4701-4726-9D64-5353B7870A4B}" dt="2020-08-06T02:35:53.789" v="4870" actId="20577"/>
        <pc:sldMkLst>
          <pc:docMk/>
          <pc:sldMk cId="1932541069" sldId="274"/>
        </pc:sldMkLst>
        <pc:spChg chg="mod">
          <ac:chgData name="Ellie Small" userId="2e7173aac0d4d449" providerId="LiveId" clId="{9EEB5E55-4701-4726-9D64-5353B7870A4B}" dt="2020-08-05T03:16:42.504" v="1538" actId="1076"/>
          <ac:spMkLst>
            <pc:docMk/>
            <pc:sldMk cId="1932541069" sldId="274"/>
            <ac:spMk id="2" creationId="{DA0CD55F-603C-4D2A-BE44-42317491026A}"/>
          </ac:spMkLst>
        </pc:spChg>
        <pc:spChg chg="mod">
          <ac:chgData name="Ellie Small" userId="2e7173aac0d4d449" providerId="LiveId" clId="{9EEB5E55-4701-4726-9D64-5353B7870A4B}" dt="2020-08-06T02:35:53.789" v="4870" actId="20577"/>
          <ac:spMkLst>
            <pc:docMk/>
            <pc:sldMk cId="1932541069" sldId="274"/>
            <ac:spMk id="3" creationId="{55001A84-3A36-4927-A44F-2BB39E2B1C33}"/>
          </ac:spMkLst>
        </pc:spChg>
      </pc:sldChg>
      <pc:sldChg chg="modSp add mod modAnim">
        <pc:chgData name="Ellie Small" userId="2e7173aac0d4d449" providerId="LiveId" clId="{9EEB5E55-4701-4726-9D64-5353B7870A4B}" dt="2020-08-06T02:38:14.036" v="4886" actId="114"/>
        <pc:sldMkLst>
          <pc:docMk/>
          <pc:sldMk cId="752445986" sldId="275"/>
        </pc:sldMkLst>
        <pc:spChg chg="mod">
          <ac:chgData name="Ellie Small" userId="2e7173aac0d4d449" providerId="LiveId" clId="{9EEB5E55-4701-4726-9D64-5353B7870A4B}" dt="2020-08-05T03:17:00.582" v="1544" actId="1076"/>
          <ac:spMkLst>
            <pc:docMk/>
            <pc:sldMk cId="752445986" sldId="275"/>
            <ac:spMk id="2" creationId="{DA0CD55F-603C-4D2A-BE44-42317491026A}"/>
          </ac:spMkLst>
        </pc:spChg>
        <pc:spChg chg="mod">
          <ac:chgData name="Ellie Small" userId="2e7173aac0d4d449" providerId="LiveId" clId="{9EEB5E55-4701-4726-9D64-5353B7870A4B}" dt="2020-08-06T02:38:14.036" v="4886" actId="114"/>
          <ac:spMkLst>
            <pc:docMk/>
            <pc:sldMk cId="752445986" sldId="275"/>
            <ac:spMk id="3" creationId="{55001A84-3A36-4927-A44F-2BB39E2B1C33}"/>
          </ac:spMkLst>
        </pc:spChg>
      </pc:sldChg>
      <pc:sldChg chg="del">
        <pc:chgData name="Ellie Small" userId="2e7173aac0d4d449" providerId="LiveId" clId="{9EEB5E55-4701-4726-9D64-5353B7870A4B}" dt="2020-08-05T02:24:21.955" v="55" actId="47"/>
        <pc:sldMkLst>
          <pc:docMk/>
          <pc:sldMk cId="1568839211" sldId="275"/>
        </pc:sldMkLst>
      </pc:sldChg>
      <pc:sldChg chg="del">
        <pc:chgData name="Ellie Small" userId="2e7173aac0d4d449" providerId="LiveId" clId="{9EEB5E55-4701-4726-9D64-5353B7870A4B}" dt="2020-08-05T02:24:21.955" v="55" actId="47"/>
        <pc:sldMkLst>
          <pc:docMk/>
          <pc:sldMk cId="2993156148" sldId="276"/>
        </pc:sldMkLst>
      </pc:sldChg>
      <pc:sldChg chg="modSp add mod modAnim">
        <pc:chgData name="Ellie Small" userId="2e7173aac0d4d449" providerId="LiveId" clId="{9EEB5E55-4701-4726-9D64-5353B7870A4B}" dt="2020-08-05T06:50:53.500" v="4319"/>
        <pc:sldMkLst>
          <pc:docMk/>
          <pc:sldMk cId="4240365148" sldId="276"/>
        </pc:sldMkLst>
        <pc:spChg chg="mod">
          <ac:chgData name="Ellie Small" userId="2e7173aac0d4d449" providerId="LiveId" clId="{9EEB5E55-4701-4726-9D64-5353B7870A4B}" dt="2020-08-05T03:17:16.278" v="1548" actId="1076"/>
          <ac:spMkLst>
            <pc:docMk/>
            <pc:sldMk cId="4240365148" sldId="276"/>
            <ac:spMk id="2" creationId="{DA0CD55F-603C-4D2A-BE44-42317491026A}"/>
          </ac:spMkLst>
        </pc:spChg>
        <pc:spChg chg="mod">
          <ac:chgData name="Ellie Small" userId="2e7173aac0d4d449" providerId="LiveId" clId="{9EEB5E55-4701-4726-9D64-5353B7870A4B}" dt="2020-08-05T03:47:17.478" v="2547" actId="114"/>
          <ac:spMkLst>
            <pc:docMk/>
            <pc:sldMk cId="4240365148" sldId="276"/>
            <ac:spMk id="3" creationId="{55001A84-3A36-4927-A44F-2BB39E2B1C33}"/>
          </ac:spMkLst>
        </pc:spChg>
      </pc:sldChg>
      <pc:sldChg chg="modSp add mod modAnim">
        <pc:chgData name="Ellie Small" userId="2e7173aac0d4d449" providerId="LiveId" clId="{9EEB5E55-4701-4726-9D64-5353B7870A4B}" dt="2020-08-05T06:51:02.999" v="4320"/>
        <pc:sldMkLst>
          <pc:docMk/>
          <pc:sldMk cId="2142424022" sldId="277"/>
        </pc:sldMkLst>
        <pc:spChg chg="mod">
          <ac:chgData name="Ellie Small" userId="2e7173aac0d4d449" providerId="LiveId" clId="{9EEB5E55-4701-4726-9D64-5353B7870A4B}" dt="2020-08-05T03:27:00.320" v="2281" actId="20577"/>
          <ac:spMkLst>
            <pc:docMk/>
            <pc:sldMk cId="2142424022" sldId="277"/>
            <ac:spMk id="2" creationId="{DA0CD55F-603C-4D2A-BE44-42317491026A}"/>
          </ac:spMkLst>
        </pc:spChg>
        <pc:spChg chg="mod">
          <ac:chgData name="Ellie Small" userId="2e7173aac0d4d449" providerId="LiveId" clId="{9EEB5E55-4701-4726-9D64-5353B7870A4B}" dt="2020-08-05T06:44:48.755" v="4276" actId="27636"/>
          <ac:spMkLst>
            <pc:docMk/>
            <pc:sldMk cId="2142424022" sldId="277"/>
            <ac:spMk id="3" creationId="{55001A84-3A36-4927-A44F-2BB39E2B1C33}"/>
          </ac:spMkLst>
        </pc:spChg>
      </pc:sldChg>
      <pc:sldChg chg="del">
        <pc:chgData name="Ellie Small" userId="2e7173aac0d4d449" providerId="LiveId" clId="{9EEB5E55-4701-4726-9D64-5353B7870A4B}" dt="2020-08-05T02:24:21.955" v="55" actId="47"/>
        <pc:sldMkLst>
          <pc:docMk/>
          <pc:sldMk cId="4224908204" sldId="277"/>
        </pc:sldMkLst>
      </pc:sldChg>
      <pc:sldChg chg="modSp add mod modAnim">
        <pc:chgData name="Ellie Small" userId="2e7173aac0d4d449" providerId="LiveId" clId="{9EEB5E55-4701-4726-9D64-5353B7870A4B}" dt="2020-08-06T02:24:45.561" v="4753" actId="20577"/>
        <pc:sldMkLst>
          <pc:docMk/>
          <pc:sldMk cId="1097050820" sldId="278"/>
        </pc:sldMkLst>
        <pc:spChg chg="mod">
          <ac:chgData name="Ellie Small" userId="2e7173aac0d4d449" providerId="LiveId" clId="{9EEB5E55-4701-4726-9D64-5353B7870A4B}" dt="2020-08-05T03:52:32.961" v="2618" actId="20577"/>
          <ac:spMkLst>
            <pc:docMk/>
            <pc:sldMk cId="1097050820" sldId="278"/>
            <ac:spMk id="2" creationId="{DA0CD55F-603C-4D2A-BE44-42317491026A}"/>
          </ac:spMkLst>
        </pc:spChg>
        <pc:spChg chg="mod">
          <ac:chgData name="Ellie Small" userId="2e7173aac0d4d449" providerId="LiveId" clId="{9EEB5E55-4701-4726-9D64-5353B7870A4B}" dt="2020-08-06T02:24:45.561" v="4753" actId="20577"/>
          <ac:spMkLst>
            <pc:docMk/>
            <pc:sldMk cId="1097050820" sldId="278"/>
            <ac:spMk id="3" creationId="{55001A84-3A36-4927-A44F-2BB39E2B1C33}"/>
          </ac:spMkLst>
        </pc:spChg>
      </pc:sldChg>
      <pc:sldChg chg="del">
        <pc:chgData name="Ellie Small" userId="2e7173aac0d4d449" providerId="LiveId" clId="{9EEB5E55-4701-4726-9D64-5353B7870A4B}" dt="2020-08-05T02:24:21.955" v="55" actId="47"/>
        <pc:sldMkLst>
          <pc:docMk/>
          <pc:sldMk cId="2914803437" sldId="278"/>
        </pc:sldMkLst>
      </pc:sldChg>
      <pc:sldChg chg="modSp add mod modAnim">
        <pc:chgData name="Ellie Small" userId="2e7173aac0d4d449" providerId="LiveId" clId="{9EEB5E55-4701-4726-9D64-5353B7870A4B}" dt="2020-08-05T06:51:15.546" v="4322"/>
        <pc:sldMkLst>
          <pc:docMk/>
          <pc:sldMk cId="1262800777" sldId="279"/>
        </pc:sldMkLst>
        <pc:spChg chg="mod">
          <ac:chgData name="Ellie Small" userId="2e7173aac0d4d449" providerId="LiveId" clId="{9EEB5E55-4701-4726-9D64-5353B7870A4B}" dt="2020-08-05T04:16:34.663" v="2879" actId="20577"/>
          <ac:spMkLst>
            <pc:docMk/>
            <pc:sldMk cId="1262800777" sldId="279"/>
            <ac:spMk id="2" creationId="{DA0CD55F-603C-4D2A-BE44-42317491026A}"/>
          </ac:spMkLst>
        </pc:spChg>
        <pc:spChg chg="mod">
          <ac:chgData name="Ellie Small" userId="2e7173aac0d4d449" providerId="LiveId" clId="{9EEB5E55-4701-4726-9D64-5353B7870A4B}" dt="2020-08-05T04:20:04.014" v="2919" actId="179"/>
          <ac:spMkLst>
            <pc:docMk/>
            <pc:sldMk cId="1262800777" sldId="279"/>
            <ac:spMk id="3" creationId="{55001A84-3A36-4927-A44F-2BB39E2B1C33}"/>
          </ac:spMkLst>
        </pc:spChg>
      </pc:sldChg>
      <pc:sldChg chg="del">
        <pc:chgData name="Ellie Small" userId="2e7173aac0d4d449" providerId="LiveId" clId="{9EEB5E55-4701-4726-9D64-5353B7870A4B}" dt="2020-08-05T02:24:21.955" v="55" actId="47"/>
        <pc:sldMkLst>
          <pc:docMk/>
          <pc:sldMk cId="3594173624" sldId="279"/>
        </pc:sldMkLst>
      </pc:sldChg>
      <pc:sldChg chg="modSp add mod modAnim">
        <pc:chgData name="Ellie Small" userId="2e7173aac0d4d449" providerId="LiveId" clId="{9EEB5E55-4701-4726-9D64-5353B7870A4B}" dt="2020-08-06T02:28:08.366" v="4770" actId="20577"/>
        <pc:sldMkLst>
          <pc:docMk/>
          <pc:sldMk cId="416855696" sldId="280"/>
        </pc:sldMkLst>
        <pc:spChg chg="mod">
          <ac:chgData name="Ellie Small" userId="2e7173aac0d4d449" providerId="LiveId" clId="{9EEB5E55-4701-4726-9D64-5353B7870A4B}" dt="2020-08-05T05:30:27.456" v="3052" actId="20577"/>
          <ac:spMkLst>
            <pc:docMk/>
            <pc:sldMk cId="416855696" sldId="280"/>
            <ac:spMk id="2" creationId="{DA0CD55F-603C-4D2A-BE44-42317491026A}"/>
          </ac:spMkLst>
        </pc:spChg>
        <pc:spChg chg="mod">
          <ac:chgData name="Ellie Small" userId="2e7173aac0d4d449" providerId="LiveId" clId="{9EEB5E55-4701-4726-9D64-5353B7870A4B}" dt="2020-08-06T02:28:08.366" v="4770" actId="20577"/>
          <ac:spMkLst>
            <pc:docMk/>
            <pc:sldMk cId="416855696" sldId="280"/>
            <ac:spMk id="3" creationId="{55001A84-3A36-4927-A44F-2BB39E2B1C33}"/>
          </ac:spMkLst>
        </pc:spChg>
      </pc:sldChg>
      <pc:sldChg chg="del">
        <pc:chgData name="Ellie Small" userId="2e7173aac0d4d449" providerId="LiveId" clId="{9EEB5E55-4701-4726-9D64-5353B7870A4B}" dt="2020-08-05T02:24:21.955" v="55" actId="47"/>
        <pc:sldMkLst>
          <pc:docMk/>
          <pc:sldMk cId="909590296" sldId="280"/>
        </pc:sldMkLst>
      </pc:sldChg>
      <pc:sldChg chg="addSp modSp add mod ord modAnim">
        <pc:chgData name="Ellie Small" userId="2e7173aac0d4d449" providerId="LiveId" clId="{9EEB5E55-4701-4726-9D64-5353B7870A4B}" dt="2020-08-06T02:26:42.135" v="4769"/>
        <pc:sldMkLst>
          <pc:docMk/>
          <pc:sldMk cId="3502547906" sldId="281"/>
        </pc:sldMkLst>
        <pc:spChg chg="mod">
          <ac:chgData name="Ellie Small" userId="2e7173aac0d4d449" providerId="LiveId" clId="{9EEB5E55-4701-4726-9D64-5353B7870A4B}" dt="2020-08-05T06:08:15.145" v="3839" actId="20577"/>
          <ac:spMkLst>
            <pc:docMk/>
            <pc:sldMk cId="3502547906" sldId="281"/>
            <ac:spMk id="2" creationId="{DA0CD55F-603C-4D2A-BE44-42317491026A}"/>
          </ac:spMkLst>
        </pc:spChg>
        <pc:spChg chg="mod">
          <ac:chgData name="Ellie Small" userId="2e7173aac0d4d449" providerId="LiveId" clId="{9EEB5E55-4701-4726-9D64-5353B7870A4B}" dt="2020-08-05T22:01:40.156" v="4734" actId="2711"/>
          <ac:spMkLst>
            <pc:docMk/>
            <pc:sldMk cId="3502547906" sldId="281"/>
            <ac:spMk id="3" creationId="{55001A84-3A36-4927-A44F-2BB39E2B1C33}"/>
          </ac:spMkLst>
        </pc:spChg>
        <pc:picChg chg="add mod ord">
          <ac:chgData name="Ellie Small" userId="2e7173aac0d4d449" providerId="LiveId" clId="{9EEB5E55-4701-4726-9D64-5353B7870A4B}" dt="2020-08-05T20:53:55.030" v="4410" actId="1076"/>
          <ac:picMkLst>
            <pc:docMk/>
            <pc:sldMk cId="3502547906" sldId="281"/>
            <ac:picMk id="6" creationId="{9C265632-EA00-45EA-96C1-04BDD23E40B6}"/>
          </ac:picMkLst>
        </pc:picChg>
      </pc:sldChg>
      <pc:sldChg chg="del">
        <pc:chgData name="Ellie Small" userId="2e7173aac0d4d449" providerId="LiveId" clId="{9EEB5E55-4701-4726-9D64-5353B7870A4B}" dt="2020-08-05T02:24:21.955" v="55" actId="47"/>
        <pc:sldMkLst>
          <pc:docMk/>
          <pc:sldMk cId="4225624643" sldId="281"/>
        </pc:sldMkLst>
      </pc:sldChg>
      <pc:sldChg chg="modSp add mod ord modAnim">
        <pc:chgData name="Ellie Small" userId="2e7173aac0d4d449" providerId="LiveId" clId="{9EEB5E55-4701-4726-9D64-5353B7870A4B}" dt="2020-08-06T02:20:48.290" v="4750" actId="20577"/>
        <pc:sldMkLst>
          <pc:docMk/>
          <pc:sldMk cId="450759136" sldId="282"/>
        </pc:sldMkLst>
        <pc:spChg chg="mod">
          <ac:chgData name="Ellie Small" userId="2e7173aac0d4d449" providerId="LiveId" clId="{9EEB5E55-4701-4726-9D64-5353B7870A4B}" dt="2020-08-06T02:20:48.290" v="4750" actId="20577"/>
          <ac:spMkLst>
            <pc:docMk/>
            <pc:sldMk cId="450759136" sldId="282"/>
            <ac:spMk id="2" creationId="{DA0CD55F-603C-4D2A-BE44-42317491026A}"/>
          </ac:spMkLst>
        </pc:spChg>
        <pc:spChg chg="mod">
          <ac:chgData name="Ellie Small" userId="2e7173aac0d4d449" providerId="LiveId" clId="{9EEB5E55-4701-4726-9D64-5353B7870A4B}" dt="2020-08-05T20:19:55.360" v="4329" actId="20577"/>
          <ac:spMkLst>
            <pc:docMk/>
            <pc:sldMk cId="450759136" sldId="282"/>
            <ac:spMk id="3" creationId="{55001A84-3A36-4927-A44F-2BB39E2B1C33}"/>
          </ac:spMkLst>
        </pc:spChg>
      </pc:sldChg>
      <pc:sldChg chg="del">
        <pc:chgData name="Ellie Small" userId="2e7173aac0d4d449" providerId="LiveId" clId="{9EEB5E55-4701-4726-9D64-5353B7870A4B}" dt="2020-08-05T02:24:21.955" v="55" actId="47"/>
        <pc:sldMkLst>
          <pc:docMk/>
          <pc:sldMk cId="3215313947" sldId="282"/>
        </pc:sldMkLst>
      </pc:sldChg>
      <pc:sldChg chg="del">
        <pc:chgData name="Ellie Small" userId="2e7173aac0d4d449" providerId="LiveId" clId="{9EEB5E55-4701-4726-9D64-5353B7870A4B}" dt="2020-08-05T02:24:21.955" v="55" actId="47"/>
        <pc:sldMkLst>
          <pc:docMk/>
          <pc:sldMk cId="2134053073" sldId="283"/>
        </pc:sldMkLst>
      </pc:sldChg>
      <pc:sldChg chg="modSp add mod modAnim">
        <pc:chgData name="Ellie Small" userId="2e7173aac0d4d449" providerId="LiveId" clId="{9EEB5E55-4701-4726-9D64-5353B7870A4B}" dt="2020-08-06T02:29:25.271" v="4779" actId="20577"/>
        <pc:sldMkLst>
          <pc:docMk/>
          <pc:sldMk cId="3481770991" sldId="283"/>
        </pc:sldMkLst>
        <pc:spChg chg="mod">
          <ac:chgData name="Ellie Small" userId="2e7173aac0d4d449" providerId="LiveId" clId="{9EEB5E55-4701-4726-9D64-5353B7870A4B}" dt="2020-08-06T02:29:25.271" v="4779" actId="20577"/>
          <ac:spMkLst>
            <pc:docMk/>
            <pc:sldMk cId="3481770991" sldId="283"/>
            <ac:spMk id="3" creationId="{55001A84-3A36-4927-A44F-2BB39E2B1C33}"/>
          </ac:spMkLst>
        </pc:spChg>
      </pc:sldChg>
      <pc:sldChg chg="modSp add del mod modAnim">
        <pc:chgData name="Ellie Small" userId="2e7173aac0d4d449" providerId="LiveId" clId="{9EEB5E55-4701-4726-9D64-5353B7870A4B}" dt="2020-08-05T06:05:57.741" v="3837" actId="47"/>
        <pc:sldMkLst>
          <pc:docMk/>
          <pc:sldMk cId="3547011463" sldId="283"/>
        </pc:sldMkLst>
        <pc:spChg chg="mod">
          <ac:chgData name="Ellie Small" userId="2e7173aac0d4d449" providerId="LiveId" clId="{9EEB5E55-4701-4726-9D64-5353B7870A4B}" dt="2020-08-05T06:05:41.024" v="3832" actId="6549"/>
          <ac:spMkLst>
            <pc:docMk/>
            <pc:sldMk cId="3547011463" sldId="283"/>
            <ac:spMk id="3" creationId="{55001A84-3A36-4927-A44F-2BB39E2B1C33}"/>
          </ac:spMkLst>
        </pc:spChg>
      </pc:sldChg>
      <pc:sldChg chg="del">
        <pc:chgData name="Ellie Small" userId="2e7173aac0d4d449" providerId="LiveId" clId="{9EEB5E55-4701-4726-9D64-5353B7870A4B}" dt="2020-08-05T02:24:21.955" v="55" actId="47"/>
        <pc:sldMkLst>
          <pc:docMk/>
          <pc:sldMk cId="3711827056" sldId="284"/>
        </pc:sldMkLst>
      </pc:sldChg>
      <pc:sldChg chg="del">
        <pc:chgData name="Ellie Small" userId="2e7173aac0d4d449" providerId="LiveId" clId="{9EEB5E55-4701-4726-9D64-5353B7870A4B}" dt="2020-08-05T02:24:21.955" v="55" actId="47"/>
        <pc:sldMkLst>
          <pc:docMk/>
          <pc:sldMk cId="1096823422" sldId="285"/>
        </pc:sldMkLst>
      </pc:sldChg>
      <pc:sldChg chg="del">
        <pc:chgData name="Ellie Small" userId="2e7173aac0d4d449" providerId="LiveId" clId="{9EEB5E55-4701-4726-9D64-5353B7870A4B}" dt="2020-08-05T02:24:21.955" v="55" actId="47"/>
        <pc:sldMkLst>
          <pc:docMk/>
          <pc:sldMk cId="615878692" sldId="286"/>
        </pc:sldMkLst>
      </pc:sldChg>
      <pc:sldChg chg="del">
        <pc:chgData name="Ellie Small" userId="2e7173aac0d4d449" providerId="LiveId" clId="{9EEB5E55-4701-4726-9D64-5353B7870A4B}" dt="2020-08-05T02:24:21.955" v="55" actId="47"/>
        <pc:sldMkLst>
          <pc:docMk/>
          <pc:sldMk cId="945917797" sldId="287"/>
        </pc:sldMkLst>
      </pc:sldChg>
      <pc:sldChg chg="del">
        <pc:chgData name="Ellie Small" userId="2e7173aac0d4d449" providerId="LiveId" clId="{9EEB5E55-4701-4726-9D64-5353B7870A4B}" dt="2020-08-05T02:24:21.955" v="55" actId="47"/>
        <pc:sldMkLst>
          <pc:docMk/>
          <pc:sldMk cId="238001773" sldId="288"/>
        </pc:sldMkLst>
      </pc:sldChg>
      <pc:sldChg chg="del">
        <pc:chgData name="Ellie Small" userId="2e7173aac0d4d449" providerId="LiveId" clId="{9EEB5E55-4701-4726-9D64-5353B7870A4B}" dt="2020-08-05T02:24:21.955" v="55" actId="47"/>
        <pc:sldMkLst>
          <pc:docMk/>
          <pc:sldMk cId="1713863049" sldId="289"/>
        </pc:sldMkLst>
      </pc:sldChg>
      <pc:sldChg chg="del">
        <pc:chgData name="Ellie Small" userId="2e7173aac0d4d449" providerId="LiveId" clId="{9EEB5E55-4701-4726-9D64-5353B7870A4B}" dt="2020-08-05T02:24:21.955" v="55" actId="47"/>
        <pc:sldMkLst>
          <pc:docMk/>
          <pc:sldMk cId="804990197" sldId="290"/>
        </pc:sldMkLst>
      </pc:sldChg>
      <pc:sldChg chg="del">
        <pc:chgData name="Ellie Small" userId="2e7173aac0d4d449" providerId="LiveId" clId="{9EEB5E55-4701-4726-9D64-5353B7870A4B}" dt="2020-08-05T02:24:21.955" v="55" actId="47"/>
        <pc:sldMkLst>
          <pc:docMk/>
          <pc:sldMk cId="1565987727" sldId="291"/>
        </pc:sldMkLst>
      </pc:sldChg>
      <pc:sldChg chg="del">
        <pc:chgData name="Ellie Small" userId="2e7173aac0d4d449" providerId="LiveId" clId="{9EEB5E55-4701-4726-9D64-5353B7870A4B}" dt="2020-08-05T02:24:21.955" v="55" actId="47"/>
        <pc:sldMkLst>
          <pc:docMk/>
          <pc:sldMk cId="1256189899" sldId="292"/>
        </pc:sldMkLst>
      </pc:sldChg>
      <pc:sldChg chg="del">
        <pc:chgData name="Ellie Small" userId="2e7173aac0d4d449" providerId="LiveId" clId="{9EEB5E55-4701-4726-9D64-5353B7870A4B}" dt="2020-08-05T02:24:21.955" v="55" actId="47"/>
        <pc:sldMkLst>
          <pc:docMk/>
          <pc:sldMk cId="3227370217" sldId="293"/>
        </pc:sldMkLst>
      </pc:sldChg>
      <pc:sldChg chg="del">
        <pc:chgData name="Ellie Small" userId="2e7173aac0d4d449" providerId="LiveId" clId="{9EEB5E55-4701-4726-9D64-5353B7870A4B}" dt="2020-08-05T02:24:21.955" v="55" actId="47"/>
        <pc:sldMkLst>
          <pc:docMk/>
          <pc:sldMk cId="307333724" sldId="294"/>
        </pc:sldMkLst>
      </pc:sldChg>
      <pc:sldChg chg="del">
        <pc:chgData name="Ellie Small" userId="2e7173aac0d4d449" providerId="LiveId" clId="{9EEB5E55-4701-4726-9D64-5353B7870A4B}" dt="2020-08-05T02:24:21.955" v="55" actId="47"/>
        <pc:sldMkLst>
          <pc:docMk/>
          <pc:sldMk cId="2361007114" sldId="295"/>
        </pc:sldMkLst>
      </pc:sldChg>
      <pc:sldChg chg="del">
        <pc:chgData name="Ellie Small" userId="2e7173aac0d4d449" providerId="LiveId" clId="{9EEB5E55-4701-4726-9D64-5353B7870A4B}" dt="2020-08-05T02:24:21.955" v="55" actId="47"/>
        <pc:sldMkLst>
          <pc:docMk/>
          <pc:sldMk cId="4176729942" sldId="296"/>
        </pc:sldMkLst>
      </pc:sldChg>
      <pc:sldChg chg="del">
        <pc:chgData name="Ellie Small" userId="2e7173aac0d4d449" providerId="LiveId" clId="{9EEB5E55-4701-4726-9D64-5353B7870A4B}" dt="2020-08-05T02:24:21.955" v="55" actId="47"/>
        <pc:sldMkLst>
          <pc:docMk/>
          <pc:sldMk cId="897615753" sldId="297"/>
        </pc:sldMkLst>
      </pc:sldChg>
      <pc:sldChg chg="del">
        <pc:chgData name="Ellie Small" userId="2e7173aac0d4d449" providerId="LiveId" clId="{9EEB5E55-4701-4726-9D64-5353B7870A4B}" dt="2020-08-05T02:24:21.955" v="55" actId="47"/>
        <pc:sldMkLst>
          <pc:docMk/>
          <pc:sldMk cId="308555433" sldId="298"/>
        </pc:sldMkLst>
      </pc:sldChg>
      <pc:sldChg chg="del">
        <pc:chgData name="Ellie Small" userId="2e7173aac0d4d449" providerId="LiveId" clId="{9EEB5E55-4701-4726-9D64-5353B7870A4B}" dt="2020-08-05T02:24:21.955" v="55" actId="47"/>
        <pc:sldMkLst>
          <pc:docMk/>
          <pc:sldMk cId="3918512479" sldId="299"/>
        </pc:sldMkLst>
      </pc:sldChg>
      <pc:sldChg chg="del">
        <pc:chgData name="Ellie Small" userId="2e7173aac0d4d449" providerId="LiveId" clId="{9EEB5E55-4701-4726-9D64-5353B7870A4B}" dt="2020-08-05T02:24:21.955" v="55" actId="47"/>
        <pc:sldMkLst>
          <pc:docMk/>
          <pc:sldMk cId="3470063090" sldId="300"/>
        </pc:sldMkLst>
      </pc:sldChg>
      <pc:sldChg chg="del">
        <pc:chgData name="Ellie Small" userId="2e7173aac0d4d449" providerId="LiveId" clId="{9EEB5E55-4701-4726-9D64-5353B7870A4B}" dt="2020-08-05T02:24:21.955" v="55" actId="47"/>
        <pc:sldMkLst>
          <pc:docMk/>
          <pc:sldMk cId="3576227900" sldId="301"/>
        </pc:sldMkLst>
      </pc:sldChg>
      <pc:sldChg chg="del">
        <pc:chgData name="Ellie Small" userId="2e7173aac0d4d449" providerId="LiveId" clId="{9EEB5E55-4701-4726-9D64-5353B7870A4B}" dt="2020-08-05T02:24:21.955" v="55" actId="47"/>
        <pc:sldMkLst>
          <pc:docMk/>
          <pc:sldMk cId="1372730350" sldId="302"/>
        </pc:sldMkLst>
      </pc:sldChg>
      <pc:sldChg chg="del">
        <pc:chgData name="Ellie Small" userId="2e7173aac0d4d449" providerId="LiveId" clId="{9EEB5E55-4701-4726-9D64-5353B7870A4B}" dt="2020-08-05T02:24:21.955" v="55" actId="47"/>
        <pc:sldMkLst>
          <pc:docMk/>
          <pc:sldMk cId="3325944351" sldId="303"/>
        </pc:sldMkLst>
      </pc:sldChg>
      <pc:sldChg chg="del">
        <pc:chgData name="Ellie Small" userId="2e7173aac0d4d449" providerId="LiveId" clId="{9EEB5E55-4701-4726-9D64-5353B7870A4B}" dt="2020-08-05T02:24:21.955" v="55" actId="47"/>
        <pc:sldMkLst>
          <pc:docMk/>
          <pc:sldMk cId="497592064" sldId="304"/>
        </pc:sldMkLst>
      </pc:sldChg>
      <pc:sldChg chg="del">
        <pc:chgData name="Ellie Small" userId="2e7173aac0d4d449" providerId="LiveId" clId="{9EEB5E55-4701-4726-9D64-5353B7870A4B}" dt="2020-08-05T02:24:21.955" v="55" actId="47"/>
        <pc:sldMkLst>
          <pc:docMk/>
          <pc:sldMk cId="3528398955" sldId="305"/>
        </pc:sldMkLst>
      </pc:sldChg>
      <pc:sldChg chg="del">
        <pc:chgData name="Ellie Small" userId="2e7173aac0d4d449" providerId="LiveId" clId="{9EEB5E55-4701-4726-9D64-5353B7870A4B}" dt="2020-08-05T02:24:21.955" v="55" actId="47"/>
        <pc:sldMkLst>
          <pc:docMk/>
          <pc:sldMk cId="1166906586" sldId="306"/>
        </pc:sldMkLst>
      </pc:sldChg>
      <pc:sldChg chg="del">
        <pc:chgData name="Ellie Small" userId="2e7173aac0d4d449" providerId="LiveId" clId="{9EEB5E55-4701-4726-9D64-5353B7870A4B}" dt="2020-08-05T02:24:21.955" v="55" actId="47"/>
        <pc:sldMkLst>
          <pc:docMk/>
          <pc:sldMk cId="3122524305" sldId="307"/>
        </pc:sldMkLst>
      </pc:sldChg>
      <pc:sldChg chg="del">
        <pc:chgData name="Ellie Small" userId="2e7173aac0d4d449" providerId="LiveId" clId="{9EEB5E55-4701-4726-9D64-5353B7870A4B}" dt="2020-08-05T02:24:21.955" v="55" actId="47"/>
        <pc:sldMkLst>
          <pc:docMk/>
          <pc:sldMk cId="3153374747" sldId="308"/>
        </pc:sldMkLst>
      </pc:sldChg>
      <pc:sldChg chg="del">
        <pc:chgData name="Ellie Small" userId="2e7173aac0d4d449" providerId="LiveId" clId="{9EEB5E55-4701-4726-9D64-5353B7870A4B}" dt="2020-08-05T02:24:21.955" v="55" actId="47"/>
        <pc:sldMkLst>
          <pc:docMk/>
          <pc:sldMk cId="1530082626" sldId="309"/>
        </pc:sldMkLst>
      </pc:sldChg>
      <pc:sldChg chg="del">
        <pc:chgData name="Ellie Small" userId="2e7173aac0d4d449" providerId="LiveId" clId="{9EEB5E55-4701-4726-9D64-5353B7870A4B}" dt="2020-08-05T02:24:21.955" v="55" actId="47"/>
        <pc:sldMkLst>
          <pc:docMk/>
          <pc:sldMk cId="4117537405" sldId="310"/>
        </pc:sldMkLst>
      </pc:sldChg>
      <pc:sldChg chg="del">
        <pc:chgData name="Ellie Small" userId="2e7173aac0d4d449" providerId="LiveId" clId="{9EEB5E55-4701-4726-9D64-5353B7870A4B}" dt="2020-08-05T02:24:21.955" v="55" actId="47"/>
        <pc:sldMkLst>
          <pc:docMk/>
          <pc:sldMk cId="3858878701" sldId="311"/>
        </pc:sldMkLst>
      </pc:sldChg>
      <pc:sldChg chg="del">
        <pc:chgData name="Ellie Small" userId="2e7173aac0d4d449" providerId="LiveId" clId="{9EEB5E55-4701-4726-9D64-5353B7870A4B}" dt="2020-08-05T02:24:21.955" v="55" actId="47"/>
        <pc:sldMkLst>
          <pc:docMk/>
          <pc:sldMk cId="1442200459" sldId="312"/>
        </pc:sldMkLst>
      </pc:sldChg>
      <pc:sldChg chg="del">
        <pc:chgData name="Ellie Small" userId="2e7173aac0d4d449" providerId="LiveId" clId="{9EEB5E55-4701-4726-9D64-5353B7870A4B}" dt="2020-08-05T02:24:21.955" v="55" actId="47"/>
        <pc:sldMkLst>
          <pc:docMk/>
          <pc:sldMk cId="2119363312" sldId="313"/>
        </pc:sldMkLst>
      </pc:sldChg>
      <pc:sldChg chg="del">
        <pc:chgData name="Ellie Small" userId="2e7173aac0d4d449" providerId="LiveId" clId="{9EEB5E55-4701-4726-9D64-5353B7870A4B}" dt="2020-08-05T02:24:21.955" v="55" actId="47"/>
        <pc:sldMkLst>
          <pc:docMk/>
          <pc:sldMk cId="3705366322" sldId="314"/>
        </pc:sldMkLst>
      </pc:sldChg>
      <pc:sldChg chg="del">
        <pc:chgData name="Ellie Small" userId="2e7173aac0d4d449" providerId="LiveId" clId="{9EEB5E55-4701-4726-9D64-5353B7870A4B}" dt="2020-08-05T02:24:21.955" v="55" actId="47"/>
        <pc:sldMkLst>
          <pc:docMk/>
          <pc:sldMk cId="3252603223" sldId="315"/>
        </pc:sldMkLst>
      </pc:sldChg>
      <pc:sldChg chg="del">
        <pc:chgData name="Ellie Small" userId="2e7173aac0d4d449" providerId="LiveId" clId="{9EEB5E55-4701-4726-9D64-5353B7870A4B}" dt="2020-08-05T02:24:21.955" v="55" actId="47"/>
        <pc:sldMkLst>
          <pc:docMk/>
          <pc:sldMk cId="726158143" sldId="316"/>
        </pc:sldMkLst>
      </pc:sldChg>
      <pc:sldChg chg="del">
        <pc:chgData name="Ellie Small" userId="2e7173aac0d4d449" providerId="LiveId" clId="{9EEB5E55-4701-4726-9D64-5353B7870A4B}" dt="2020-08-05T02:24:21.955" v="55" actId="47"/>
        <pc:sldMkLst>
          <pc:docMk/>
          <pc:sldMk cId="897225229" sldId="317"/>
        </pc:sldMkLst>
      </pc:sldChg>
      <pc:sldChg chg="del">
        <pc:chgData name="Ellie Small" userId="2e7173aac0d4d449" providerId="LiveId" clId="{9EEB5E55-4701-4726-9D64-5353B7870A4B}" dt="2020-08-05T02:24:21.955" v="55" actId="47"/>
        <pc:sldMkLst>
          <pc:docMk/>
          <pc:sldMk cId="4032277887" sldId="318"/>
        </pc:sldMkLst>
      </pc:sldChg>
      <pc:sldChg chg="del">
        <pc:chgData name="Ellie Small" userId="2e7173aac0d4d449" providerId="LiveId" clId="{9EEB5E55-4701-4726-9D64-5353B7870A4B}" dt="2020-08-05T02:24:21.955" v="55" actId="47"/>
        <pc:sldMkLst>
          <pc:docMk/>
          <pc:sldMk cId="466333030" sldId="319"/>
        </pc:sldMkLst>
      </pc:sldChg>
      <pc:sldChg chg="del">
        <pc:chgData name="Ellie Small" userId="2e7173aac0d4d449" providerId="LiveId" clId="{9EEB5E55-4701-4726-9D64-5353B7870A4B}" dt="2020-08-05T02:24:21.955" v="55" actId="47"/>
        <pc:sldMkLst>
          <pc:docMk/>
          <pc:sldMk cId="2147048728" sldId="320"/>
        </pc:sldMkLst>
      </pc:sldChg>
      <pc:sldChg chg="del">
        <pc:chgData name="Ellie Small" userId="2e7173aac0d4d449" providerId="LiveId" clId="{9EEB5E55-4701-4726-9D64-5353B7870A4B}" dt="2020-08-05T02:24:21.955" v="55" actId="47"/>
        <pc:sldMkLst>
          <pc:docMk/>
          <pc:sldMk cId="4009384534" sldId="321"/>
        </pc:sldMkLst>
      </pc:sldChg>
      <pc:sldChg chg="del">
        <pc:chgData name="Ellie Small" userId="2e7173aac0d4d449" providerId="LiveId" clId="{9EEB5E55-4701-4726-9D64-5353B7870A4B}" dt="2020-08-05T02:24:21.955" v="55" actId="47"/>
        <pc:sldMkLst>
          <pc:docMk/>
          <pc:sldMk cId="1079448931" sldId="322"/>
        </pc:sldMkLst>
      </pc:sldChg>
      <pc:sldChg chg="del">
        <pc:chgData name="Ellie Small" userId="2e7173aac0d4d449" providerId="LiveId" clId="{9EEB5E55-4701-4726-9D64-5353B7870A4B}" dt="2020-08-05T02:24:21.955" v="55" actId="47"/>
        <pc:sldMkLst>
          <pc:docMk/>
          <pc:sldMk cId="1401845574" sldId="323"/>
        </pc:sldMkLst>
      </pc:sldChg>
      <pc:sldChg chg="del">
        <pc:chgData name="Ellie Small" userId="2e7173aac0d4d449" providerId="LiveId" clId="{9EEB5E55-4701-4726-9D64-5353B7870A4B}" dt="2020-08-05T02:24:21.955" v="55" actId="47"/>
        <pc:sldMkLst>
          <pc:docMk/>
          <pc:sldMk cId="1820405076" sldId="324"/>
        </pc:sldMkLst>
      </pc:sldChg>
      <pc:sldChg chg="del">
        <pc:chgData name="Ellie Small" userId="2e7173aac0d4d449" providerId="LiveId" clId="{9EEB5E55-4701-4726-9D64-5353B7870A4B}" dt="2020-08-05T02:24:21.955" v="55" actId="47"/>
        <pc:sldMkLst>
          <pc:docMk/>
          <pc:sldMk cId="1978163723" sldId="325"/>
        </pc:sldMkLst>
      </pc:sldChg>
      <pc:sldChg chg="del">
        <pc:chgData name="Ellie Small" userId="2e7173aac0d4d449" providerId="LiveId" clId="{9EEB5E55-4701-4726-9D64-5353B7870A4B}" dt="2020-08-05T02:24:21.955" v="55" actId="47"/>
        <pc:sldMkLst>
          <pc:docMk/>
          <pc:sldMk cId="1625426165" sldId="326"/>
        </pc:sldMkLst>
      </pc:sldChg>
      <pc:sldChg chg="del">
        <pc:chgData name="Ellie Small" userId="2e7173aac0d4d449" providerId="LiveId" clId="{9EEB5E55-4701-4726-9D64-5353B7870A4B}" dt="2020-08-05T02:24:21.955" v="55" actId="47"/>
        <pc:sldMkLst>
          <pc:docMk/>
          <pc:sldMk cId="239928988" sldId="327"/>
        </pc:sldMkLst>
      </pc:sldChg>
      <pc:sldChg chg="del">
        <pc:chgData name="Ellie Small" userId="2e7173aac0d4d449" providerId="LiveId" clId="{9EEB5E55-4701-4726-9D64-5353B7870A4B}" dt="2020-08-05T02:24:21.955" v="55" actId="47"/>
        <pc:sldMkLst>
          <pc:docMk/>
          <pc:sldMk cId="1086539993" sldId="328"/>
        </pc:sldMkLst>
      </pc:sldChg>
      <pc:sldChg chg="del">
        <pc:chgData name="Ellie Small" userId="2e7173aac0d4d449" providerId="LiveId" clId="{9EEB5E55-4701-4726-9D64-5353B7870A4B}" dt="2020-08-05T02:24:21.955" v="55" actId="47"/>
        <pc:sldMkLst>
          <pc:docMk/>
          <pc:sldMk cId="719784136" sldId="329"/>
        </pc:sldMkLst>
      </pc:sldChg>
      <pc:sldChg chg="del">
        <pc:chgData name="Ellie Small" userId="2e7173aac0d4d449" providerId="LiveId" clId="{9EEB5E55-4701-4726-9D64-5353B7870A4B}" dt="2020-08-05T02:24:21.955" v="55" actId="47"/>
        <pc:sldMkLst>
          <pc:docMk/>
          <pc:sldMk cId="3534725239" sldId="330"/>
        </pc:sldMkLst>
      </pc:sldChg>
      <pc:sldChg chg="del">
        <pc:chgData name="Ellie Small" userId="2e7173aac0d4d449" providerId="LiveId" clId="{9EEB5E55-4701-4726-9D64-5353B7870A4B}" dt="2020-08-05T02:24:21.955" v="55" actId="47"/>
        <pc:sldMkLst>
          <pc:docMk/>
          <pc:sldMk cId="1964006310" sldId="331"/>
        </pc:sldMkLst>
      </pc:sldChg>
      <pc:sldChg chg="del">
        <pc:chgData name="Ellie Small" userId="2e7173aac0d4d449" providerId="LiveId" clId="{9EEB5E55-4701-4726-9D64-5353B7870A4B}" dt="2020-08-05T02:24:21.955" v="55" actId="47"/>
        <pc:sldMkLst>
          <pc:docMk/>
          <pc:sldMk cId="2859343221" sldId="332"/>
        </pc:sldMkLst>
      </pc:sldChg>
      <pc:sldChg chg="del">
        <pc:chgData name="Ellie Small" userId="2e7173aac0d4d449" providerId="LiveId" clId="{9EEB5E55-4701-4726-9D64-5353B7870A4B}" dt="2020-08-05T02:24:21.955" v="55" actId="47"/>
        <pc:sldMkLst>
          <pc:docMk/>
          <pc:sldMk cId="112240393" sldId="333"/>
        </pc:sldMkLst>
      </pc:sldChg>
    </pc:docChg>
  </pc:docChgLst>
  <pc:docChgLst>
    <pc:chgData name="Ellie Small" userId="2e7173aac0d4d449" providerId="LiveId" clId="{33F77980-B683-4D28-9A52-3D2956250DB1}"/>
    <pc:docChg chg="undo custSel addSld delSld modSld sldOrd">
      <pc:chgData name="Ellie Small" userId="2e7173aac0d4d449" providerId="LiveId" clId="{33F77980-B683-4D28-9A52-3D2956250DB1}" dt="2020-08-30T23:08:40.368" v="13967" actId="20577"/>
      <pc:docMkLst>
        <pc:docMk/>
      </pc:docMkLst>
      <pc:sldChg chg="modSp mod">
        <pc:chgData name="Ellie Small" userId="2e7173aac0d4d449" providerId="LiveId" clId="{33F77980-B683-4D28-9A52-3D2956250DB1}" dt="2020-08-27T22:39:50.078" v="9946" actId="20577"/>
        <pc:sldMkLst>
          <pc:docMk/>
          <pc:sldMk cId="4269857569" sldId="256"/>
        </pc:sldMkLst>
        <pc:spChg chg="mod">
          <ac:chgData name="Ellie Small" userId="2e7173aac0d4d449" providerId="LiveId" clId="{33F77980-B683-4D28-9A52-3D2956250DB1}" dt="2020-08-27T22:39:50.078" v="9946" actId="20577"/>
          <ac:spMkLst>
            <pc:docMk/>
            <pc:sldMk cId="4269857569" sldId="256"/>
            <ac:spMk id="2" creationId="{00000000-0000-0000-0000-000000000000}"/>
          </ac:spMkLst>
        </pc:spChg>
      </pc:sldChg>
      <pc:sldChg chg="addSp delSp modSp mod modAnim">
        <pc:chgData name="Ellie Small" userId="2e7173aac0d4d449" providerId="LiveId" clId="{33F77980-B683-4D28-9A52-3D2956250DB1}" dt="2020-08-27T22:50:25.859" v="9962"/>
        <pc:sldMkLst>
          <pc:docMk/>
          <pc:sldMk cId="3165814184" sldId="260"/>
        </pc:sldMkLst>
        <pc:spChg chg="mod">
          <ac:chgData name="Ellie Small" userId="2e7173aac0d4d449" providerId="LiveId" clId="{33F77980-B683-4D28-9A52-3D2956250DB1}" dt="2020-08-24T16:36:52.618" v="347" actId="20577"/>
          <ac:spMkLst>
            <pc:docMk/>
            <pc:sldMk cId="3165814184" sldId="260"/>
            <ac:spMk id="2" creationId="{DA0CD55F-603C-4D2A-BE44-42317491026A}"/>
          </ac:spMkLst>
        </pc:spChg>
        <pc:spChg chg="mod">
          <ac:chgData name="Ellie Small" userId="2e7173aac0d4d449" providerId="LiveId" clId="{33F77980-B683-4D28-9A52-3D2956250DB1}" dt="2020-08-27T22:49:56.132" v="9957" actId="20577"/>
          <ac:spMkLst>
            <pc:docMk/>
            <pc:sldMk cId="3165814184" sldId="260"/>
            <ac:spMk id="3" creationId="{55001A84-3A36-4927-A44F-2BB39E2B1C33}"/>
          </ac:spMkLst>
        </pc:spChg>
        <pc:spChg chg="add mod">
          <ac:chgData name="Ellie Small" userId="2e7173aac0d4d449" providerId="LiveId" clId="{33F77980-B683-4D28-9A52-3D2956250DB1}" dt="2020-08-24T17:27:49.769" v="909" actId="14100"/>
          <ac:spMkLst>
            <pc:docMk/>
            <pc:sldMk cId="3165814184" sldId="260"/>
            <ac:spMk id="7" creationId="{7B22A4EF-1B53-438C-B5DD-CB220E4EA33A}"/>
          </ac:spMkLst>
        </pc:spChg>
        <pc:spChg chg="add del mod">
          <ac:chgData name="Ellie Small" userId="2e7173aac0d4d449" providerId="LiveId" clId="{33F77980-B683-4D28-9A52-3D2956250DB1}" dt="2020-08-24T17:18:21.559" v="741" actId="478"/>
          <ac:spMkLst>
            <pc:docMk/>
            <pc:sldMk cId="3165814184" sldId="260"/>
            <ac:spMk id="8" creationId="{A7F6E7A9-0516-402A-A774-DDBBB0496346}"/>
          </ac:spMkLst>
        </pc:spChg>
        <pc:picChg chg="add mod modCrop">
          <ac:chgData name="Ellie Small" userId="2e7173aac0d4d449" providerId="LiveId" clId="{33F77980-B683-4D28-9A52-3D2956250DB1}" dt="2020-08-24T17:17:07.517" v="707" actId="1076"/>
          <ac:picMkLst>
            <pc:docMk/>
            <pc:sldMk cId="3165814184" sldId="260"/>
            <ac:picMk id="6" creationId="{B3016367-C5BF-441E-9684-2AAF9C6F82BA}"/>
          </ac:picMkLst>
        </pc:picChg>
      </pc:sldChg>
      <pc:sldChg chg="addSp delSp modSp mod modAnim">
        <pc:chgData name="Ellie Small" userId="2e7173aac0d4d449" providerId="LiveId" clId="{33F77980-B683-4D28-9A52-3D2956250DB1}" dt="2020-08-27T23:00:58.004" v="10070"/>
        <pc:sldMkLst>
          <pc:docMk/>
          <pc:sldMk cId="3126147523" sldId="266"/>
        </pc:sldMkLst>
        <pc:spChg chg="mod">
          <ac:chgData name="Ellie Small" userId="2e7173aac0d4d449" providerId="LiveId" clId="{33F77980-B683-4D28-9A52-3D2956250DB1}" dt="2020-08-26T03:15:50.981" v="2225" actId="20577"/>
          <ac:spMkLst>
            <pc:docMk/>
            <pc:sldMk cId="3126147523" sldId="266"/>
            <ac:spMk id="2" creationId="{DA0CD55F-603C-4D2A-BE44-42317491026A}"/>
          </ac:spMkLst>
        </pc:spChg>
        <pc:spChg chg="mod">
          <ac:chgData name="Ellie Small" userId="2e7173aac0d4d449" providerId="LiveId" clId="{33F77980-B683-4D28-9A52-3D2956250DB1}" dt="2020-08-27T22:59:22.416" v="10042" actId="20577"/>
          <ac:spMkLst>
            <pc:docMk/>
            <pc:sldMk cId="3126147523" sldId="266"/>
            <ac:spMk id="3" creationId="{55001A84-3A36-4927-A44F-2BB39E2B1C33}"/>
          </ac:spMkLst>
        </pc:spChg>
        <pc:spChg chg="add mod">
          <ac:chgData name="Ellie Small" userId="2e7173aac0d4d449" providerId="LiveId" clId="{33F77980-B683-4D28-9A52-3D2956250DB1}" dt="2020-08-27T23:00:30.112" v="10064" actId="113"/>
          <ac:spMkLst>
            <pc:docMk/>
            <pc:sldMk cId="3126147523" sldId="266"/>
            <ac:spMk id="6" creationId="{1BE97FD1-F115-4059-A042-49DEAC8D5D91}"/>
          </ac:spMkLst>
        </pc:spChg>
        <pc:picChg chg="add del mod modCrop">
          <ac:chgData name="Ellie Small" userId="2e7173aac0d4d449" providerId="LiveId" clId="{33F77980-B683-4D28-9A52-3D2956250DB1}" dt="2020-08-27T21:48:56.082" v="9870" actId="478"/>
          <ac:picMkLst>
            <pc:docMk/>
            <pc:sldMk cId="3126147523" sldId="266"/>
            <ac:picMk id="5" creationId="{AD2D4513-B92F-42A4-AEF2-970CCA8A47AF}"/>
          </ac:picMkLst>
        </pc:picChg>
        <pc:picChg chg="add mod modCrop">
          <ac:chgData name="Ellie Small" userId="2e7173aac0d4d449" providerId="LiveId" clId="{33F77980-B683-4D28-9A52-3D2956250DB1}" dt="2020-08-27T21:53:06.593" v="9903" actId="1076"/>
          <ac:picMkLst>
            <pc:docMk/>
            <pc:sldMk cId="3126147523" sldId="266"/>
            <ac:picMk id="7" creationId="{FFD6A5B8-90AE-4F97-8333-F2C24FA0BC4C}"/>
          </ac:picMkLst>
        </pc:picChg>
        <pc:picChg chg="add mod modCrop">
          <ac:chgData name="Ellie Small" userId="2e7173aac0d4d449" providerId="LiveId" clId="{33F77980-B683-4D28-9A52-3D2956250DB1}" dt="2020-08-27T21:53:26.394" v="9907" actId="14100"/>
          <ac:picMkLst>
            <pc:docMk/>
            <pc:sldMk cId="3126147523" sldId="266"/>
            <ac:picMk id="8" creationId="{A94F9BF8-5285-43BC-B4C7-6AB96CBE712B}"/>
          </ac:picMkLst>
        </pc:picChg>
      </pc:sldChg>
      <pc:sldChg chg="modSp mod modAnim">
        <pc:chgData name="Ellie Small" userId="2e7173aac0d4d449" providerId="LiveId" clId="{33F77980-B683-4D28-9A52-3D2956250DB1}" dt="2020-08-30T22:40:31.207" v="13743" actId="20577"/>
        <pc:sldMkLst>
          <pc:docMk/>
          <pc:sldMk cId="2842397445" sldId="267"/>
        </pc:sldMkLst>
        <pc:spChg chg="mod">
          <ac:chgData name="Ellie Small" userId="2e7173aac0d4d449" providerId="LiveId" clId="{33F77980-B683-4D28-9A52-3D2956250DB1}" dt="2020-08-30T22:40:31.207" v="13743" actId="20577"/>
          <ac:spMkLst>
            <pc:docMk/>
            <pc:sldMk cId="2842397445" sldId="267"/>
            <ac:spMk id="7" creationId="{72F861AD-D2B0-4ECF-9774-06237EC7BB74}"/>
          </ac:spMkLst>
        </pc:spChg>
      </pc:sldChg>
      <pc:sldChg chg="modSp mod modAnim">
        <pc:chgData name="Ellie Small" userId="2e7173aac0d4d449" providerId="LiveId" clId="{33F77980-B683-4D28-9A52-3D2956250DB1}" dt="2020-08-28T02:21:27.265" v="11880"/>
        <pc:sldMkLst>
          <pc:docMk/>
          <pc:sldMk cId="2108461966" sldId="271"/>
        </pc:sldMkLst>
        <pc:spChg chg="mod">
          <ac:chgData name="Ellie Small" userId="2e7173aac0d4d449" providerId="LiveId" clId="{33F77980-B683-4D28-9A52-3D2956250DB1}" dt="2020-08-28T02:21:13.243" v="11879"/>
          <ac:spMkLst>
            <pc:docMk/>
            <pc:sldMk cId="2108461966" sldId="271"/>
            <ac:spMk id="7" creationId="{72F861AD-D2B0-4ECF-9774-06237EC7BB74}"/>
          </ac:spMkLst>
        </pc:spChg>
      </pc:sldChg>
      <pc:sldChg chg="del">
        <pc:chgData name="Ellie Small" userId="2e7173aac0d4d449" providerId="LiveId" clId="{33F77980-B683-4D28-9A52-3D2956250DB1}" dt="2020-08-24T17:43:00.317" v="1068" actId="47"/>
        <pc:sldMkLst>
          <pc:docMk/>
          <pc:sldMk cId="3481770991" sldId="283"/>
        </pc:sldMkLst>
      </pc:sldChg>
      <pc:sldChg chg="del">
        <pc:chgData name="Ellie Small" userId="2e7173aac0d4d449" providerId="LiveId" clId="{33F77980-B683-4D28-9A52-3D2956250DB1}" dt="2020-08-24T17:42:55.166" v="1067" actId="47"/>
        <pc:sldMkLst>
          <pc:docMk/>
          <pc:sldMk cId="2488943553" sldId="284"/>
        </pc:sldMkLst>
      </pc:sldChg>
      <pc:sldChg chg="del">
        <pc:chgData name="Ellie Small" userId="2e7173aac0d4d449" providerId="LiveId" clId="{33F77980-B683-4D28-9A52-3D2956250DB1}" dt="2020-08-24T17:42:55.166" v="1067" actId="47"/>
        <pc:sldMkLst>
          <pc:docMk/>
          <pc:sldMk cId="2707645076" sldId="285"/>
        </pc:sldMkLst>
      </pc:sldChg>
      <pc:sldChg chg="del">
        <pc:chgData name="Ellie Small" userId="2e7173aac0d4d449" providerId="LiveId" clId="{33F77980-B683-4D28-9A52-3D2956250DB1}" dt="2020-08-24T17:42:55.166" v="1067" actId="47"/>
        <pc:sldMkLst>
          <pc:docMk/>
          <pc:sldMk cId="615878692" sldId="286"/>
        </pc:sldMkLst>
      </pc:sldChg>
      <pc:sldChg chg="del">
        <pc:chgData name="Ellie Small" userId="2e7173aac0d4d449" providerId="LiveId" clId="{33F77980-B683-4D28-9A52-3D2956250DB1}" dt="2020-08-24T17:42:55.166" v="1067" actId="47"/>
        <pc:sldMkLst>
          <pc:docMk/>
          <pc:sldMk cId="4078085768" sldId="287"/>
        </pc:sldMkLst>
      </pc:sldChg>
      <pc:sldChg chg="del">
        <pc:chgData name="Ellie Small" userId="2e7173aac0d4d449" providerId="LiveId" clId="{33F77980-B683-4D28-9A52-3D2956250DB1}" dt="2020-08-24T17:42:55.166" v="1067" actId="47"/>
        <pc:sldMkLst>
          <pc:docMk/>
          <pc:sldMk cId="2335999858" sldId="288"/>
        </pc:sldMkLst>
      </pc:sldChg>
      <pc:sldChg chg="del">
        <pc:chgData name="Ellie Small" userId="2e7173aac0d4d449" providerId="LiveId" clId="{33F77980-B683-4D28-9A52-3D2956250DB1}" dt="2020-08-24T17:42:55.166" v="1067" actId="47"/>
        <pc:sldMkLst>
          <pc:docMk/>
          <pc:sldMk cId="1257059101" sldId="289"/>
        </pc:sldMkLst>
      </pc:sldChg>
      <pc:sldChg chg="del">
        <pc:chgData name="Ellie Small" userId="2e7173aac0d4d449" providerId="LiveId" clId="{33F77980-B683-4D28-9A52-3D2956250DB1}" dt="2020-08-24T17:42:55.166" v="1067" actId="47"/>
        <pc:sldMkLst>
          <pc:docMk/>
          <pc:sldMk cId="2078359354" sldId="291"/>
        </pc:sldMkLst>
      </pc:sldChg>
      <pc:sldChg chg="del">
        <pc:chgData name="Ellie Small" userId="2e7173aac0d4d449" providerId="LiveId" clId="{33F77980-B683-4D28-9A52-3D2956250DB1}" dt="2020-08-24T17:42:55.166" v="1067" actId="47"/>
        <pc:sldMkLst>
          <pc:docMk/>
          <pc:sldMk cId="1685683676" sldId="292"/>
        </pc:sldMkLst>
      </pc:sldChg>
      <pc:sldChg chg="del">
        <pc:chgData name="Ellie Small" userId="2e7173aac0d4d449" providerId="LiveId" clId="{33F77980-B683-4D28-9A52-3D2956250DB1}" dt="2020-08-24T17:42:55.166" v="1067" actId="47"/>
        <pc:sldMkLst>
          <pc:docMk/>
          <pc:sldMk cId="3206228696" sldId="293"/>
        </pc:sldMkLst>
      </pc:sldChg>
      <pc:sldChg chg="del">
        <pc:chgData name="Ellie Small" userId="2e7173aac0d4d449" providerId="LiveId" clId="{33F77980-B683-4D28-9A52-3D2956250DB1}" dt="2020-08-24T17:42:55.166" v="1067" actId="47"/>
        <pc:sldMkLst>
          <pc:docMk/>
          <pc:sldMk cId="2476866243" sldId="294"/>
        </pc:sldMkLst>
      </pc:sldChg>
      <pc:sldChg chg="addSp delSp modSp add mod modAnim">
        <pc:chgData name="Ellie Small" userId="2e7173aac0d4d449" providerId="LiveId" clId="{33F77980-B683-4D28-9A52-3D2956250DB1}" dt="2020-08-27T22:55:39.302" v="9994" actId="179"/>
        <pc:sldMkLst>
          <pc:docMk/>
          <pc:sldMk cId="3408154909" sldId="295"/>
        </pc:sldMkLst>
        <pc:spChg chg="mod">
          <ac:chgData name="Ellie Small" userId="2e7173aac0d4d449" providerId="LiveId" clId="{33F77980-B683-4D28-9A52-3D2956250DB1}" dt="2020-08-25T03:59:02.522" v="1142" actId="20577"/>
          <ac:spMkLst>
            <pc:docMk/>
            <pc:sldMk cId="3408154909" sldId="295"/>
            <ac:spMk id="2" creationId="{DA0CD55F-603C-4D2A-BE44-42317491026A}"/>
          </ac:spMkLst>
        </pc:spChg>
        <pc:spChg chg="mod">
          <ac:chgData name="Ellie Small" userId="2e7173aac0d4d449" providerId="LiveId" clId="{33F77980-B683-4D28-9A52-3D2956250DB1}" dt="2020-08-27T22:55:39.302" v="9994" actId="179"/>
          <ac:spMkLst>
            <pc:docMk/>
            <pc:sldMk cId="3408154909" sldId="295"/>
            <ac:spMk id="3" creationId="{55001A84-3A36-4927-A44F-2BB39E2B1C33}"/>
          </ac:spMkLst>
        </pc:spChg>
        <pc:spChg chg="add mod">
          <ac:chgData name="Ellie Small" userId="2e7173aac0d4d449" providerId="LiveId" clId="{33F77980-B683-4D28-9A52-3D2956250DB1}" dt="2020-08-24T17:34:19.141" v="1054" actId="1076"/>
          <ac:spMkLst>
            <pc:docMk/>
            <pc:sldMk cId="3408154909" sldId="295"/>
            <ac:spMk id="5" creationId="{B12BAA9A-4696-4EC8-9B32-DDC67F2B6E63}"/>
          </ac:spMkLst>
        </pc:spChg>
        <pc:spChg chg="del">
          <ac:chgData name="Ellie Small" userId="2e7173aac0d4d449" providerId="LiveId" clId="{33F77980-B683-4D28-9A52-3D2956250DB1}" dt="2020-08-24T17:33:13.630" v="1049" actId="478"/>
          <ac:spMkLst>
            <pc:docMk/>
            <pc:sldMk cId="3408154909" sldId="295"/>
            <ac:spMk id="7" creationId="{7B22A4EF-1B53-438C-B5DD-CB220E4EA33A}"/>
          </ac:spMkLst>
        </pc:spChg>
        <pc:spChg chg="add mod">
          <ac:chgData name="Ellie Small" userId="2e7173aac0d4d449" providerId="LiveId" clId="{33F77980-B683-4D28-9A52-3D2956250DB1}" dt="2020-08-24T17:34:22.972" v="1055" actId="1076"/>
          <ac:spMkLst>
            <pc:docMk/>
            <pc:sldMk cId="3408154909" sldId="295"/>
            <ac:spMk id="8" creationId="{C1DD15F7-92A9-42C2-A3BC-301BBF33E371}"/>
          </ac:spMkLst>
        </pc:spChg>
        <pc:picChg chg="mod">
          <ac:chgData name="Ellie Small" userId="2e7173aac0d4d449" providerId="LiveId" clId="{33F77980-B683-4D28-9A52-3D2956250DB1}" dt="2020-08-24T17:34:32.387" v="1056" actId="1076"/>
          <ac:picMkLst>
            <pc:docMk/>
            <pc:sldMk cId="3408154909" sldId="295"/>
            <ac:picMk id="6" creationId="{B3016367-C5BF-441E-9684-2AAF9C6F82BA}"/>
          </ac:picMkLst>
        </pc:picChg>
      </pc:sldChg>
      <pc:sldChg chg="addSp delSp modSp add mod ord modAnim">
        <pc:chgData name="Ellie Small" userId="2e7173aac0d4d449" providerId="LiveId" clId="{33F77980-B683-4D28-9A52-3D2956250DB1}" dt="2020-08-27T23:00:03.594" v="10062" actId="113"/>
        <pc:sldMkLst>
          <pc:docMk/>
          <pc:sldMk cId="3948285843" sldId="296"/>
        </pc:sldMkLst>
        <pc:spChg chg="mod">
          <ac:chgData name="Ellie Small" userId="2e7173aac0d4d449" providerId="LiveId" clId="{33F77980-B683-4D28-9A52-3D2956250DB1}" dt="2020-08-25T03:59:08.299" v="1146" actId="20577"/>
          <ac:spMkLst>
            <pc:docMk/>
            <pc:sldMk cId="3948285843" sldId="296"/>
            <ac:spMk id="2" creationId="{DA0CD55F-603C-4D2A-BE44-42317491026A}"/>
          </ac:spMkLst>
        </pc:spChg>
        <pc:spChg chg="mod">
          <ac:chgData name="Ellie Small" userId="2e7173aac0d4d449" providerId="LiveId" clId="{33F77980-B683-4D28-9A52-3D2956250DB1}" dt="2020-08-26T02:36:39.865" v="1935" actId="20577"/>
          <ac:spMkLst>
            <pc:docMk/>
            <pc:sldMk cId="3948285843" sldId="296"/>
            <ac:spMk id="3" creationId="{55001A84-3A36-4927-A44F-2BB39E2B1C33}"/>
          </ac:spMkLst>
        </pc:spChg>
        <pc:spChg chg="mod">
          <ac:chgData name="Ellie Small" userId="2e7173aac0d4d449" providerId="LiveId" clId="{33F77980-B683-4D28-9A52-3D2956250DB1}" dt="2020-08-25T04:07:30.005" v="1367" actId="1076"/>
          <ac:spMkLst>
            <pc:docMk/>
            <pc:sldMk cId="3948285843" sldId="296"/>
            <ac:spMk id="7" creationId="{7B22A4EF-1B53-438C-B5DD-CB220E4EA33A}"/>
          </ac:spMkLst>
        </pc:spChg>
        <pc:spChg chg="add mod">
          <ac:chgData name="Ellie Small" userId="2e7173aac0d4d449" providerId="LiveId" clId="{33F77980-B683-4D28-9A52-3D2956250DB1}" dt="2020-08-27T23:00:03.594" v="10062" actId="113"/>
          <ac:spMkLst>
            <pc:docMk/>
            <pc:sldMk cId="3948285843" sldId="296"/>
            <ac:spMk id="8" creationId="{EA183E68-8647-4019-94F9-B6FB8A417243}"/>
          </ac:spMkLst>
        </pc:spChg>
        <pc:spChg chg="add mod">
          <ac:chgData name="Ellie Small" userId="2e7173aac0d4d449" providerId="LiveId" clId="{33F77980-B683-4D28-9A52-3D2956250DB1}" dt="2020-08-25T04:11:13.460" v="1394" actId="1076"/>
          <ac:spMkLst>
            <pc:docMk/>
            <pc:sldMk cId="3948285843" sldId="296"/>
            <ac:spMk id="9" creationId="{7603E6EE-BD3C-4D32-9FCA-E87E9FD4064A}"/>
          </ac:spMkLst>
        </pc:spChg>
        <pc:picChg chg="add mod modCrop">
          <ac:chgData name="Ellie Small" userId="2e7173aac0d4d449" providerId="LiveId" clId="{33F77980-B683-4D28-9A52-3D2956250DB1}" dt="2020-08-25T04:05:03.176" v="1358" actId="1076"/>
          <ac:picMkLst>
            <pc:docMk/>
            <pc:sldMk cId="3948285843" sldId="296"/>
            <ac:picMk id="5" creationId="{DC7B794C-DDD1-476F-AC1E-FEFD6FD4074E}"/>
          </ac:picMkLst>
        </pc:picChg>
        <pc:picChg chg="del">
          <ac:chgData name="Ellie Small" userId="2e7173aac0d4d449" providerId="LiveId" clId="{33F77980-B683-4D28-9A52-3D2956250DB1}" dt="2020-08-25T04:03:48.590" v="1328" actId="478"/>
          <ac:picMkLst>
            <pc:docMk/>
            <pc:sldMk cId="3948285843" sldId="296"/>
            <ac:picMk id="6" creationId="{B3016367-C5BF-441E-9684-2AAF9C6F82BA}"/>
          </ac:picMkLst>
        </pc:picChg>
      </pc:sldChg>
      <pc:sldChg chg="modSp add del mod ord">
        <pc:chgData name="Ellie Small" userId="2e7173aac0d4d449" providerId="LiveId" clId="{33F77980-B683-4D28-9A52-3D2956250DB1}" dt="2020-08-25T04:12:20.450" v="1395" actId="47"/>
        <pc:sldMkLst>
          <pc:docMk/>
          <pc:sldMk cId="1666150437" sldId="297"/>
        </pc:sldMkLst>
        <pc:spChg chg="mod">
          <ac:chgData name="Ellie Small" userId="2e7173aac0d4d449" providerId="LiveId" clId="{33F77980-B683-4D28-9A52-3D2956250DB1}" dt="2020-08-25T03:59:16.817" v="1150" actId="20577"/>
          <ac:spMkLst>
            <pc:docMk/>
            <pc:sldMk cId="1666150437" sldId="297"/>
            <ac:spMk id="2" creationId="{DA0CD55F-603C-4D2A-BE44-42317491026A}"/>
          </ac:spMkLst>
        </pc:spChg>
      </pc:sldChg>
      <pc:sldChg chg="addSp delSp modSp add mod modAnim">
        <pc:chgData name="Ellie Small" userId="2e7173aac0d4d449" providerId="LiveId" clId="{33F77980-B683-4D28-9A52-3D2956250DB1}" dt="2020-08-28T02:32:07.047" v="11936" actId="14100"/>
        <pc:sldMkLst>
          <pc:docMk/>
          <pc:sldMk cId="2875482095" sldId="297"/>
        </pc:sldMkLst>
        <pc:spChg chg="mod">
          <ac:chgData name="Ellie Small" userId="2e7173aac0d4d449" providerId="LiveId" clId="{33F77980-B683-4D28-9A52-3D2956250DB1}" dt="2020-08-25T04:12:40.041" v="1397" actId="20577"/>
          <ac:spMkLst>
            <pc:docMk/>
            <pc:sldMk cId="2875482095" sldId="297"/>
            <ac:spMk id="2" creationId="{DA0CD55F-603C-4D2A-BE44-42317491026A}"/>
          </ac:spMkLst>
        </pc:spChg>
        <pc:spChg chg="mod">
          <ac:chgData name="Ellie Small" userId="2e7173aac0d4d449" providerId="LiveId" clId="{33F77980-B683-4D28-9A52-3D2956250DB1}" dt="2020-08-28T02:32:07.047" v="11936" actId="14100"/>
          <ac:spMkLst>
            <pc:docMk/>
            <pc:sldMk cId="2875482095" sldId="297"/>
            <ac:spMk id="3" creationId="{55001A84-3A36-4927-A44F-2BB39E2B1C33}"/>
          </ac:spMkLst>
        </pc:spChg>
        <pc:spChg chg="del">
          <ac:chgData name="Ellie Small" userId="2e7173aac0d4d449" providerId="LiveId" clId="{33F77980-B683-4D28-9A52-3D2956250DB1}" dt="2020-08-25T04:15:20.254" v="1420" actId="478"/>
          <ac:spMkLst>
            <pc:docMk/>
            <pc:sldMk cId="2875482095" sldId="297"/>
            <ac:spMk id="7" creationId="{7B22A4EF-1B53-438C-B5DD-CB220E4EA33A}"/>
          </ac:spMkLst>
        </pc:spChg>
        <pc:spChg chg="mod">
          <ac:chgData name="Ellie Small" userId="2e7173aac0d4d449" providerId="LiveId" clId="{33F77980-B683-4D28-9A52-3D2956250DB1}" dt="2020-08-27T22:59:51.290" v="10055" actId="113"/>
          <ac:spMkLst>
            <pc:docMk/>
            <pc:sldMk cId="2875482095" sldId="297"/>
            <ac:spMk id="8" creationId="{EA183E68-8647-4019-94F9-B6FB8A417243}"/>
          </ac:spMkLst>
        </pc:spChg>
        <pc:spChg chg="add del">
          <ac:chgData name="Ellie Small" userId="2e7173aac0d4d449" providerId="LiveId" clId="{33F77980-B683-4D28-9A52-3D2956250DB1}" dt="2020-08-25T04:16:44.299" v="1429" actId="478"/>
          <ac:spMkLst>
            <pc:docMk/>
            <pc:sldMk cId="2875482095" sldId="297"/>
            <ac:spMk id="9" creationId="{7603E6EE-BD3C-4D32-9FCA-E87E9FD4064A}"/>
          </ac:spMkLst>
        </pc:spChg>
        <pc:spChg chg="add del mod">
          <ac:chgData name="Ellie Small" userId="2e7173aac0d4d449" providerId="LiveId" clId="{33F77980-B683-4D28-9A52-3D2956250DB1}" dt="2020-08-25T04:23:22.784" v="1715" actId="1035"/>
          <ac:spMkLst>
            <pc:docMk/>
            <pc:sldMk cId="2875482095" sldId="297"/>
            <ac:spMk id="10" creationId="{5246543E-FE8C-4CC1-B8D8-C3DD1E3D4531}"/>
          </ac:spMkLst>
        </pc:spChg>
        <pc:spChg chg="add mod">
          <ac:chgData name="Ellie Small" userId="2e7173aac0d4d449" providerId="LiveId" clId="{33F77980-B683-4D28-9A52-3D2956250DB1}" dt="2020-08-27T22:57:23.046" v="10031" actId="20577"/>
          <ac:spMkLst>
            <pc:docMk/>
            <pc:sldMk cId="2875482095" sldId="297"/>
            <ac:spMk id="11" creationId="{7A734903-AF3A-493B-8419-24EC91DD04FC}"/>
          </ac:spMkLst>
        </pc:spChg>
        <pc:picChg chg="del">
          <ac:chgData name="Ellie Small" userId="2e7173aac0d4d449" providerId="LiveId" clId="{33F77980-B683-4D28-9A52-3D2956250DB1}" dt="2020-08-25T04:14:34.731" v="1414" actId="478"/>
          <ac:picMkLst>
            <pc:docMk/>
            <pc:sldMk cId="2875482095" sldId="297"/>
            <ac:picMk id="5" creationId="{DC7B794C-DDD1-476F-AC1E-FEFD6FD4074E}"/>
          </ac:picMkLst>
        </pc:picChg>
        <pc:picChg chg="add mod modCrop">
          <ac:chgData name="Ellie Small" userId="2e7173aac0d4d449" providerId="LiveId" clId="{33F77980-B683-4D28-9A52-3D2956250DB1}" dt="2020-08-25T04:23:03.964" v="1704" actId="1035"/>
          <ac:picMkLst>
            <pc:docMk/>
            <pc:sldMk cId="2875482095" sldId="297"/>
            <ac:picMk id="6" creationId="{3116C510-FD8F-4653-AF75-476C8C855DA6}"/>
          </ac:picMkLst>
        </pc:picChg>
      </pc:sldChg>
      <pc:sldChg chg="addSp delSp modSp add mod modAnim">
        <pc:chgData name="Ellie Small" userId="2e7173aac0d4d449" providerId="LiveId" clId="{33F77980-B683-4D28-9A52-3D2956250DB1}" dt="2020-08-28T02:32:49.917" v="11997" actId="20577"/>
        <pc:sldMkLst>
          <pc:docMk/>
          <pc:sldMk cId="1599469531" sldId="298"/>
        </pc:sldMkLst>
        <pc:spChg chg="mod">
          <ac:chgData name="Ellie Small" userId="2e7173aac0d4d449" providerId="LiveId" clId="{33F77980-B683-4D28-9A52-3D2956250DB1}" dt="2020-08-26T02:30:50.144" v="1737" actId="20577"/>
          <ac:spMkLst>
            <pc:docMk/>
            <pc:sldMk cId="1599469531" sldId="298"/>
            <ac:spMk id="2" creationId="{DA0CD55F-603C-4D2A-BE44-42317491026A}"/>
          </ac:spMkLst>
        </pc:spChg>
        <pc:spChg chg="mod ord">
          <ac:chgData name="Ellie Small" userId="2e7173aac0d4d449" providerId="LiveId" clId="{33F77980-B683-4D28-9A52-3D2956250DB1}" dt="2020-08-28T02:32:49.917" v="11997" actId="20577"/>
          <ac:spMkLst>
            <pc:docMk/>
            <pc:sldMk cId="1599469531" sldId="298"/>
            <ac:spMk id="3" creationId="{55001A84-3A36-4927-A44F-2BB39E2B1C33}"/>
          </ac:spMkLst>
        </pc:spChg>
        <pc:spChg chg="add mod">
          <ac:chgData name="Ellie Small" userId="2e7173aac0d4d449" providerId="LiveId" clId="{33F77980-B683-4D28-9A52-3D2956250DB1}" dt="2020-08-26T02:42:04.838" v="2144" actId="14100"/>
          <ac:spMkLst>
            <pc:docMk/>
            <pc:sldMk cId="1599469531" sldId="298"/>
            <ac:spMk id="7" creationId="{5184D0EC-1FDD-49A0-A61A-32108070639E}"/>
          </ac:spMkLst>
        </pc:spChg>
        <pc:spChg chg="mod ord">
          <ac:chgData name="Ellie Small" userId="2e7173aac0d4d449" providerId="LiveId" clId="{33F77980-B683-4D28-9A52-3D2956250DB1}" dt="2020-08-27T23:00:24.264" v="10063" actId="113"/>
          <ac:spMkLst>
            <pc:docMk/>
            <pc:sldMk cId="1599469531" sldId="298"/>
            <ac:spMk id="8" creationId="{EA183E68-8647-4019-94F9-B6FB8A417243}"/>
          </ac:spMkLst>
        </pc:spChg>
        <pc:spChg chg="del">
          <ac:chgData name="Ellie Small" userId="2e7173aac0d4d449" providerId="LiveId" clId="{33F77980-B683-4D28-9A52-3D2956250DB1}" dt="2020-08-26T02:39:56.363" v="2119" actId="478"/>
          <ac:spMkLst>
            <pc:docMk/>
            <pc:sldMk cId="1599469531" sldId="298"/>
            <ac:spMk id="10" creationId="{5246543E-FE8C-4CC1-B8D8-C3DD1E3D4531}"/>
          </ac:spMkLst>
        </pc:spChg>
        <pc:spChg chg="del mod">
          <ac:chgData name="Ellie Small" userId="2e7173aac0d4d449" providerId="LiveId" clId="{33F77980-B683-4D28-9A52-3D2956250DB1}" dt="2020-08-26T02:39:47.125" v="2117" actId="478"/>
          <ac:spMkLst>
            <pc:docMk/>
            <pc:sldMk cId="1599469531" sldId="298"/>
            <ac:spMk id="11" creationId="{7A734903-AF3A-493B-8419-24EC91DD04FC}"/>
          </ac:spMkLst>
        </pc:spChg>
        <pc:picChg chg="add mod modCrop">
          <ac:chgData name="Ellie Small" userId="2e7173aac0d4d449" providerId="LiveId" clId="{33F77980-B683-4D28-9A52-3D2956250DB1}" dt="2020-08-26T02:38:30.793" v="2109" actId="1076"/>
          <ac:picMkLst>
            <pc:docMk/>
            <pc:sldMk cId="1599469531" sldId="298"/>
            <ac:picMk id="5" creationId="{687FE953-5995-4F0F-A798-A9EA6F4BB11C}"/>
          </ac:picMkLst>
        </pc:picChg>
        <pc:picChg chg="del mod">
          <ac:chgData name="Ellie Small" userId="2e7173aac0d4d449" providerId="LiveId" clId="{33F77980-B683-4D28-9A52-3D2956250DB1}" dt="2020-08-26T02:37:55.608" v="2105" actId="478"/>
          <ac:picMkLst>
            <pc:docMk/>
            <pc:sldMk cId="1599469531" sldId="298"/>
            <ac:picMk id="6" creationId="{3116C510-FD8F-4653-AF75-476C8C855DA6}"/>
          </ac:picMkLst>
        </pc:picChg>
      </pc:sldChg>
      <pc:sldChg chg="add del">
        <pc:chgData name="Ellie Small" userId="2e7173aac0d4d449" providerId="LiveId" clId="{33F77980-B683-4D28-9A52-3D2956250DB1}" dt="2020-08-26T03:15:28.643" v="2215" actId="47"/>
        <pc:sldMkLst>
          <pc:docMk/>
          <pc:sldMk cId="193309141" sldId="299"/>
        </pc:sldMkLst>
      </pc:sldChg>
      <pc:sldChg chg="addSp delSp modSp add mod modAnim">
        <pc:chgData name="Ellie Small" userId="2e7173aac0d4d449" providerId="LiveId" clId="{33F77980-B683-4D28-9A52-3D2956250DB1}" dt="2020-08-28T07:39:11.553" v="12762" actId="20577"/>
        <pc:sldMkLst>
          <pc:docMk/>
          <pc:sldMk cId="4210519305" sldId="299"/>
        </pc:sldMkLst>
        <pc:spChg chg="mod">
          <ac:chgData name="Ellie Small" userId="2e7173aac0d4d449" providerId="LiveId" clId="{33F77980-B683-4D28-9A52-3D2956250DB1}" dt="2020-08-28T02:17:00.994" v="11866" actId="1076"/>
          <ac:spMkLst>
            <pc:docMk/>
            <pc:sldMk cId="4210519305" sldId="299"/>
            <ac:spMk id="2" creationId="{DA0CD55F-603C-4D2A-BE44-42317491026A}"/>
          </ac:spMkLst>
        </pc:spChg>
        <pc:spChg chg="mod">
          <ac:chgData name="Ellie Small" userId="2e7173aac0d4d449" providerId="LiveId" clId="{33F77980-B683-4D28-9A52-3D2956250DB1}" dt="2020-08-28T07:39:11.553" v="12762" actId="20577"/>
          <ac:spMkLst>
            <pc:docMk/>
            <pc:sldMk cId="4210519305" sldId="299"/>
            <ac:spMk id="3" creationId="{55001A84-3A36-4927-A44F-2BB39E2B1C33}"/>
          </ac:spMkLst>
        </pc:spChg>
        <pc:spChg chg="add del">
          <ac:chgData name="Ellie Small" userId="2e7173aac0d4d449" providerId="LiveId" clId="{33F77980-B683-4D28-9A52-3D2956250DB1}" dt="2020-08-28T01:37:15.358" v="10910" actId="22"/>
          <ac:spMkLst>
            <pc:docMk/>
            <pc:sldMk cId="4210519305" sldId="299"/>
            <ac:spMk id="6" creationId="{33A6533F-4019-4F58-BDD8-7BD53F6EFDBC}"/>
          </ac:spMkLst>
        </pc:spChg>
      </pc:sldChg>
      <pc:sldChg chg="delSp modSp add mod modAnim">
        <pc:chgData name="Ellie Small" userId="2e7173aac0d4d449" providerId="LiveId" clId="{33F77980-B683-4D28-9A52-3D2956250DB1}" dt="2020-08-27T23:01:53.446" v="10077" actId="27636"/>
        <pc:sldMkLst>
          <pc:docMk/>
          <pc:sldMk cId="1002132794" sldId="300"/>
        </pc:sldMkLst>
        <pc:spChg chg="mod">
          <ac:chgData name="Ellie Small" userId="2e7173aac0d4d449" providerId="LiveId" clId="{33F77980-B683-4D28-9A52-3D2956250DB1}" dt="2020-08-26T04:43:56.455" v="2418" actId="20577"/>
          <ac:spMkLst>
            <pc:docMk/>
            <pc:sldMk cId="1002132794" sldId="300"/>
            <ac:spMk id="2" creationId="{DA0CD55F-603C-4D2A-BE44-42317491026A}"/>
          </ac:spMkLst>
        </pc:spChg>
        <pc:spChg chg="mod">
          <ac:chgData name="Ellie Small" userId="2e7173aac0d4d449" providerId="LiveId" clId="{33F77980-B683-4D28-9A52-3D2956250DB1}" dt="2020-08-27T23:01:53.446" v="10077" actId="27636"/>
          <ac:spMkLst>
            <pc:docMk/>
            <pc:sldMk cId="1002132794" sldId="300"/>
            <ac:spMk id="3" creationId="{55001A84-3A36-4927-A44F-2BB39E2B1C33}"/>
          </ac:spMkLst>
        </pc:spChg>
        <pc:picChg chg="del">
          <ac:chgData name="Ellie Small" userId="2e7173aac0d4d449" providerId="LiveId" clId="{33F77980-B683-4D28-9A52-3D2956250DB1}" dt="2020-08-26T04:49:00.253" v="2944" actId="478"/>
          <ac:picMkLst>
            <pc:docMk/>
            <pc:sldMk cId="1002132794" sldId="300"/>
            <ac:picMk id="5" creationId="{AD2D4513-B92F-42A4-AEF2-970CCA8A47AF}"/>
          </ac:picMkLst>
        </pc:picChg>
      </pc:sldChg>
      <pc:sldChg chg="addSp delSp modSp add del mod modAnim">
        <pc:chgData name="Ellie Small" userId="2e7173aac0d4d449" providerId="LiveId" clId="{33F77980-B683-4D28-9A52-3D2956250DB1}" dt="2020-08-26T06:15:58.431" v="4658" actId="47"/>
        <pc:sldMkLst>
          <pc:docMk/>
          <pc:sldMk cId="2067436983" sldId="301"/>
        </pc:sldMkLst>
        <pc:spChg chg="mod">
          <ac:chgData name="Ellie Small" userId="2e7173aac0d4d449" providerId="LiveId" clId="{33F77980-B683-4D28-9A52-3D2956250DB1}" dt="2020-08-26T05:55:26.568" v="4636" actId="1076"/>
          <ac:spMkLst>
            <pc:docMk/>
            <pc:sldMk cId="2067436983" sldId="301"/>
            <ac:spMk id="2" creationId="{DA0CD55F-603C-4D2A-BE44-42317491026A}"/>
          </ac:spMkLst>
        </pc:spChg>
        <pc:spChg chg="mod ord">
          <ac:chgData name="Ellie Small" userId="2e7173aac0d4d449" providerId="LiveId" clId="{33F77980-B683-4D28-9A52-3D2956250DB1}" dt="2020-08-26T05:55:21.354" v="4633" actId="1076"/>
          <ac:spMkLst>
            <pc:docMk/>
            <pc:sldMk cId="2067436983" sldId="301"/>
            <ac:spMk id="3" creationId="{55001A84-3A36-4927-A44F-2BB39E2B1C33}"/>
          </ac:spMkLst>
        </pc:spChg>
        <pc:spChg chg="add mod">
          <ac:chgData name="Ellie Small" userId="2e7173aac0d4d449" providerId="LiveId" clId="{33F77980-B683-4D28-9A52-3D2956250DB1}" dt="2020-08-26T05:56:29.333" v="4643" actId="20577"/>
          <ac:spMkLst>
            <pc:docMk/>
            <pc:sldMk cId="2067436983" sldId="301"/>
            <ac:spMk id="8" creationId="{4E563CDD-33CD-48F8-B99A-A074F3B6D165}"/>
          </ac:spMkLst>
        </pc:spChg>
        <pc:picChg chg="add del mod">
          <ac:chgData name="Ellie Small" userId="2e7173aac0d4d449" providerId="LiveId" clId="{33F77980-B683-4D28-9A52-3D2956250DB1}" dt="2020-08-26T05:40:01.148" v="3905" actId="478"/>
          <ac:picMkLst>
            <pc:docMk/>
            <pc:sldMk cId="2067436983" sldId="301"/>
            <ac:picMk id="6" creationId="{07C9BF14-297F-4D92-BFB1-18F99D4B6424}"/>
          </ac:picMkLst>
        </pc:picChg>
        <pc:picChg chg="add mod modCrop">
          <ac:chgData name="Ellie Small" userId="2e7173aac0d4d449" providerId="LiveId" clId="{33F77980-B683-4D28-9A52-3D2956250DB1}" dt="2020-08-26T05:55:43.018" v="4638" actId="14100"/>
          <ac:picMkLst>
            <pc:docMk/>
            <pc:sldMk cId="2067436983" sldId="301"/>
            <ac:picMk id="7" creationId="{B76B593E-44A4-4D7C-A726-8EFA4AF5E423}"/>
          </ac:picMkLst>
        </pc:picChg>
      </pc:sldChg>
      <pc:sldChg chg="addSp delSp modSp add mod ord modAnim">
        <pc:chgData name="Ellie Small" userId="2e7173aac0d4d449" providerId="LiveId" clId="{33F77980-B683-4D28-9A52-3D2956250DB1}" dt="2020-08-28T03:18:02.336" v="12238" actId="20577"/>
        <pc:sldMkLst>
          <pc:docMk/>
          <pc:sldMk cId="2597470593" sldId="302"/>
        </pc:sldMkLst>
        <pc:spChg chg="mod">
          <ac:chgData name="Ellie Small" userId="2e7173aac0d4d449" providerId="LiveId" clId="{33F77980-B683-4D28-9A52-3D2956250DB1}" dt="2020-08-26T06:33:29.347" v="5370" actId="6549"/>
          <ac:spMkLst>
            <pc:docMk/>
            <pc:sldMk cId="2597470593" sldId="302"/>
            <ac:spMk id="2" creationId="{DA0CD55F-603C-4D2A-BE44-42317491026A}"/>
          </ac:spMkLst>
        </pc:spChg>
        <pc:spChg chg="mod">
          <ac:chgData name="Ellie Small" userId="2e7173aac0d4d449" providerId="LiveId" clId="{33F77980-B683-4D28-9A52-3D2956250DB1}" dt="2020-08-26T06:32:06.832" v="5360" actId="114"/>
          <ac:spMkLst>
            <pc:docMk/>
            <pc:sldMk cId="2597470593" sldId="302"/>
            <ac:spMk id="3" creationId="{55001A84-3A36-4927-A44F-2BB39E2B1C33}"/>
          </ac:spMkLst>
        </pc:spChg>
        <pc:spChg chg="mod">
          <ac:chgData name="Ellie Small" userId="2e7173aac0d4d449" providerId="LiveId" clId="{33F77980-B683-4D28-9A52-3D2956250DB1}" dt="2020-08-28T03:18:02.336" v="12238" actId="20577"/>
          <ac:spMkLst>
            <pc:docMk/>
            <pc:sldMk cId="2597470593" sldId="302"/>
            <ac:spMk id="8" creationId="{4E563CDD-33CD-48F8-B99A-A074F3B6D165}"/>
          </ac:spMkLst>
        </pc:spChg>
        <pc:spChg chg="add mod">
          <ac:chgData name="Ellie Small" userId="2e7173aac0d4d449" providerId="LiveId" clId="{33F77980-B683-4D28-9A52-3D2956250DB1}" dt="2020-08-28T03:17:30.304" v="12198" actId="20577"/>
          <ac:spMkLst>
            <pc:docMk/>
            <pc:sldMk cId="2597470593" sldId="302"/>
            <ac:spMk id="9" creationId="{BEA02DD9-72E1-452A-A26E-4429E60768BB}"/>
          </ac:spMkLst>
        </pc:spChg>
        <pc:picChg chg="add del mod modCrop">
          <ac:chgData name="Ellie Small" userId="2e7173aac0d4d449" providerId="LiveId" clId="{33F77980-B683-4D28-9A52-3D2956250DB1}" dt="2020-08-27T04:59:14.656" v="6493" actId="478"/>
          <ac:picMkLst>
            <pc:docMk/>
            <pc:sldMk cId="2597470593" sldId="302"/>
            <ac:picMk id="5" creationId="{D9FA2EB1-6A65-4426-A5B7-97737ADE386C}"/>
          </ac:picMkLst>
        </pc:picChg>
        <pc:picChg chg="add del mod modCrop">
          <ac:chgData name="Ellie Small" userId="2e7173aac0d4d449" providerId="LiveId" clId="{33F77980-B683-4D28-9A52-3D2956250DB1}" dt="2020-08-27T04:58:31.628" v="6488" actId="478"/>
          <ac:picMkLst>
            <pc:docMk/>
            <pc:sldMk cId="2597470593" sldId="302"/>
            <ac:picMk id="6" creationId="{EE7AF926-1E02-4D1F-94D6-56C77582B970}"/>
          </ac:picMkLst>
        </pc:picChg>
        <pc:picChg chg="add mod modCrop">
          <ac:chgData name="Ellie Small" userId="2e7173aac0d4d449" providerId="LiveId" clId="{33F77980-B683-4D28-9A52-3D2956250DB1}" dt="2020-08-27T04:59:25.331" v="6495" actId="14100"/>
          <ac:picMkLst>
            <pc:docMk/>
            <pc:sldMk cId="2597470593" sldId="302"/>
            <ac:picMk id="7" creationId="{1A00866C-396C-4A34-B1FA-4BDBC866D5BC}"/>
          </ac:picMkLst>
        </pc:picChg>
        <pc:picChg chg="del">
          <ac:chgData name="Ellie Small" userId="2e7173aac0d4d449" providerId="LiveId" clId="{33F77980-B683-4D28-9A52-3D2956250DB1}" dt="2020-08-26T06:14:54.214" v="4649" actId="478"/>
          <ac:picMkLst>
            <pc:docMk/>
            <pc:sldMk cId="2597470593" sldId="302"/>
            <ac:picMk id="7" creationId="{B76B593E-44A4-4D7C-A726-8EFA4AF5E423}"/>
          </ac:picMkLst>
        </pc:picChg>
      </pc:sldChg>
      <pc:sldChg chg="addSp delSp modSp add mod modAnim">
        <pc:chgData name="Ellie Small" userId="2e7173aac0d4d449" providerId="LiveId" clId="{33F77980-B683-4D28-9A52-3D2956250DB1}" dt="2020-08-30T22:12:02.886" v="12965" actId="6549"/>
        <pc:sldMkLst>
          <pc:docMk/>
          <pc:sldMk cId="3238516842" sldId="303"/>
        </pc:sldMkLst>
        <pc:spChg chg="mod">
          <ac:chgData name="Ellie Small" userId="2e7173aac0d4d449" providerId="LiveId" clId="{33F77980-B683-4D28-9A52-3D2956250DB1}" dt="2020-08-30T22:12:02.886" v="12965" actId="6549"/>
          <ac:spMkLst>
            <pc:docMk/>
            <pc:sldMk cId="3238516842" sldId="303"/>
            <ac:spMk id="3" creationId="{55001A84-3A36-4927-A44F-2BB39E2B1C33}"/>
          </ac:spMkLst>
        </pc:spChg>
        <pc:spChg chg="mod">
          <ac:chgData name="Ellie Small" userId="2e7173aac0d4d449" providerId="LiveId" clId="{33F77980-B683-4D28-9A52-3D2956250DB1}" dt="2020-08-28T03:24:05.815" v="12366" actId="20577"/>
          <ac:spMkLst>
            <pc:docMk/>
            <pc:sldMk cId="3238516842" sldId="303"/>
            <ac:spMk id="8" creationId="{4E563CDD-33CD-48F8-B99A-A074F3B6D165}"/>
          </ac:spMkLst>
        </pc:spChg>
        <pc:spChg chg="add mod">
          <ac:chgData name="Ellie Small" userId="2e7173aac0d4d449" providerId="LiveId" clId="{33F77980-B683-4D28-9A52-3D2956250DB1}" dt="2020-08-28T03:24:26.042" v="12417" actId="20577"/>
          <ac:spMkLst>
            <pc:docMk/>
            <pc:sldMk cId="3238516842" sldId="303"/>
            <ac:spMk id="10" creationId="{5F4FD8AE-E72E-4CB4-865E-8EFEDDC68686}"/>
          </ac:spMkLst>
        </pc:spChg>
        <pc:picChg chg="del">
          <ac:chgData name="Ellie Small" userId="2e7173aac0d4d449" providerId="LiveId" clId="{33F77980-B683-4D28-9A52-3D2956250DB1}" dt="2020-08-27T04:59:32.240" v="6496" actId="478"/>
          <ac:picMkLst>
            <pc:docMk/>
            <pc:sldMk cId="3238516842" sldId="303"/>
            <ac:picMk id="5" creationId="{D9FA2EB1-6A65-4426-A5B7-97737ADE386C}"/>
          </ac:picMkLst>
        </pc:picChg>
        <pc:picChg chg="add mod">
          <ac:chgData name="Ellie Small" userId="2e7173aac0d4d449" providerId="LiveId" clId="{33F77980-B683-4D28-9A52-3D2956250DB1}" dt="2020-08-27T04:59:38.838" v="6498" actId="1076"/>
          <ac:picMkLst>
            <pc:docMk/>
            <pc:sldMk cId="3238516842" sldId="303"/>
            <ac:picMk id="6" creationId="{3076A17F-1A80-417A-A62F-51DFBB3D1B6A}"/>
          </ac:picMkLst>
        </pc:picChg>
      </pc:sldChg>
      <pc:sldChg chg="modSp add del">
        <pc:chgData name="Ellie Small" userId="2e7173aac0d4d449" providerId="LiveId" clId="{33F77980-B683-4D28-9A52-3D2956250DB1}" dt="2020-08-26T06:36:00.154" v="5412" actId="47"/>
        <pc:sldMkLst>
          <pc:docMk/>
          <pc:sldMk cId="341729328" sldId="304"/>
        </pc:sldMkLst>
        <pc:spChg chg="mod">
          <ac:chgData name="Ellie Small" userId="2e7173aac0d4d449" providerId="LiveId" clId="{33F77980-B683-4D28-9A52-3D2956250DB1}" dt="2020-08-26T06:32:51.713" v="5368" actId="20577"/>
          <ac:spMkLst>
            <pc:docMk/>
            <pc:sldMk cId="341729328" sldId="304"/>
            <ac:spMk id="3" creationId="{55001A84-3A36-4927-A44F-2BB39E2B1C33}"/>
          </ac:spMkLst>
        </pc:spChg>
      </pc:sldChg>
      <pc:sldChg chg="addSp delSp modSp add mod ord modAnim">
        <pc:chgData name="Ellie Small" userId="2e7173aac0d4d449" providerId="LiveId" clId="{33F77980-B683-4D28-9A52-3D2956250DB1}" dt="2020-08-28T02:45:50.089" v="12088" actId="20577"/>
        <pc:sldMkLst>
          <pc:docMk/>
          <pc:sldMk cId="3980546774" sldId="305"/>
        </pc:sldMkLst>
        <pc:spChg chg="mod">
          <ac:chgData name="Ellie Small" userId="2e7173aac0d4d449" providerId="LiveId" clId="{33F77980-B683-4D28-9A52-3D2956250DB1}" dt="2020-08-26T17:33:10.305" v="5935" actId="20577"/>
          <ac:spMkLst>
            <pc:docMk/>
            <pc:sldMk cId="3980546774" sldId="305"/>
            <ac:spMk id="2" creationId="{DA0CD55F-603C-4D2A-BE44-42317491026A}"/>
          </ac:spMkLst>
        </pc:spChg>
        <pc:spChg chg="mod">
          <ac:chgData name="Ellie Small" userId="2e7173aac0d4d449" providerId="LiveId" clId="{33F77980-B683-4D28-9A52-3D2956250DB1}" dt="2020-08-26T17:34:04.447" v="5941" actId="27636"/>
          <ac:spMkLst>
            <pc:docMk/>
            <pc:sldMk cId="3980546774" sldId="305"/>
            <ac:spMk id="3" creationId="{55001A84-3A36-4927-A44F-2BB39E2B1C33}"/>
          </ac:spMkLst>
        </pc:spChg>
        <pc:spChg chg="add mod">
          <ac:chgData name="Ellie Small" userId="2e7173aac0d4d449" providerId="LiveId" clId="{33F77980-B683-4D28-9A52-3D2956250DB1}" dt="2020-08-28T02:45:50.089" v="12088" actId="20577"/>
          <ac:spMkLst>
            <pc:docMk/>
            <pc:sldMk cId="3980546774" sldId="305"/>
            <ac:spMk id="6" creationId="{A3FD21D8-3BF1-4C48-8146-7CDBD8E99C71}"/>
          </ac:spMkLst>
        </pc:spChg>
        <pc:spChg chg="add del">
          <ac:chgData name="Ellie Small" userId="2e7173aac0d4d449" providerId="LiveId" clId="{33F77980-B683-4D28-9A52-3D2956250DB1}" dt="2020-08-26T17:39:10.009" v="5947" actId="22"/>
          <ac:spMkLst>
            <pc:docMk/>
            <pc:sldMk cId="3980546774" sldId="305"/>
            <ac:spMk id="7" creationId="{9CED1ECA-2FA9-43C5-AF28-D7C9953E723B}"/>
          </ac:spMkLst>
        </pc:spChg>
        <pc:spChg chg="mod">
          <ac:chgData name="Ellie Small" userId="2e7173aac0d4d449" providerId="LiveId" clId="{33F77980-B683-4D28-9A52-3D2956250DB1}" dt="2020-08-28T01:21:30.342" v="10598" actId="20577"/>
          <ac:spMkLst>
            <pc:docMk/>
            <pc:sldMk cId="3980546774" sldId="305"/>
            <ac:spMk id="8" creationId="{4E563CDD-33CD-48F8-B99A-A074F3B6D165}"/>
          </ac:spMkLst>
        </pc:spChg>
        <pc:picChg chg="add mod modCrop">
          <ac:chgData name="Ellie Small" userId="2e7173aac0d4d449" providerId="LiveId" clId="{33F77980-B683-4D28-9A52-3D2956250DB1}" dt="2020-08-27T05:01:22.950" v="6503" actId="1076"/>
          <ac:picMkLst>
            <pc:docMk/>
            <pc:sldMk cId="3980546774" sldId="305"/>
            <ac:picMk id="5" creationId="{C8F61212-C513-4904-B5E2-B5A468A8B343}"/>
          </ac:picMkLst>
        </pc:picChg>
        <pc:picChg chg="del">
          <ac:chgData name="Ellie Small" userId="2e7173aac0d4d449" providerId="LiveId" clId="{33F77980-B683-4D28-9A52-3D2956250DB1}" dt="2020-08-26T06:35:55.622" v="5411" actId="478"/>
          <ac:picMkLst>
            <pc:docMk/>
            <pc:sldMk cId="3980546774" sldId="305"/>
            <ac:picMk id="5" creationId="{D9FA2EB1-6A65-4426-A5B7-97737ADE386C}"/>
          </ac:picMkLst>
        </pc:picChg>
        <pc:picChg chg="add del mod modCrop">
          <ac:chgData name="Ellie Small" userId="2e7173aac0d4d449" providerId="LiveId" clId="{33F77980-B683-4D28-9A52-3D2956250DB1}" dt="2020-08-26T17:52:06.391" v="6157" actId="478"/>
          <ac:picMkLst>
            <pc:docMk/>
            <pc:sldMk cId="3980546774" sldId="305"/>
            <ac:picMk id="6" creationId="{EA47394F-E244-439A-8627-9E8706CDB072}"/>
          </ac:picMkLst>
        </pc:picChg>
        <pc:picChg chg="add del mod modCrop">
          <ac:chgData name="Ellie Small" userId="2e7173aac0d4d449" providerId="LiveId" clId="{33F77980-B683-4D28-9A52-3D2956250DB1}" dt="2020-08-27T05:01:15.665" v="6502" actId="478"/>
          <ac:picMkLst>
            <pc:docMk/>
            <pc:sldMk cId="3980546774" sldId="305"/>
            <ac:picMk id="9" creationId="{3835581C-E1DC-4583-A885-0911D878AE40}"/>
          </ac:picMkLst>
        </pc:picChg>
      </pc:sldChg>
      <pc:sldChg chg="addSp delSp modSp add mod modAnim">
        <pc:chgData name="Ellie Small" userId="2e7173aac0d4d449" providerId="LiveId" clId="{33F77980-B683-4D28-9A52-3D2956250DB1}" dt="2020-08-30T22:16:44.780" v="13051"/>
        <pc:sldMkLst>
          <pc:docMk/>
          <pc:sldMk cId="3696508272" sldId="306"/>
        </pc:sldMkLst>
        <pc:spChg chg="mod">
          <ac:chgData name="Ellie Small" userId="2e7173aac0d4d449" providerId="LiveId" clId="{33F77980-B683-4D28-9A52-3D2956250DB1}" dt="2020-08-26T17:33:49.595" v="5937" actId="20577"/>
          <ac:spMkLst>
            <pc:docMk/>
            <pc:sldMk cId="3696508272" sldId="306"/>
            <ac:spMk id="2" creationId="{DA0CD55F-603C-4D2A-BE44-42317491026A}"/>
          </ac:spMkLst>
        </pc:spChg>
        <pc:spChg chg="mod">
          <ac:chgData name="Ellie Small" userId="2e7173aac0d4d449" providerId="LiveId" clId="{33F77980-B683-4D28-9A52-3D2956250DB1}" dt="2020-08-30T22:16:27.705" v="13050" actId="27636"/>
          <ac:spMkLst>
            <pc:docMk/>
            <pc:sldMk cId="3696508272" sldId="306"/>
            <ac:spMk id="3" creationId="{55001A84-3A36-4927-A44F-2BB39E2B1C33}"/>
          </ac:spMkLst>
        </pc:spChg>
        <pc:spChg chg="mod">
          <ac:chgData name="Ellie Small" userId="2e7173aac0d4d449" providerId="LiveId" clId="{33F77980-B683-4D28-9A52-3D2956250DB1}" dt="2020-08-28T05:01:30.866" v="12627" actId="14100"/>
          <ac:spMkLst>
            <pc:docMk/>
            <pc:sldMk cId="3696508272" sldId="306"/>
            <ac:spMk id="8" creationId="{4E563CDD-33CD-48F8-B99A-A074F3B6D165}"/>
          </ac:spMkLst>
        </pc:spChg>
        <pc:spChg chg="add mod">
          <ac:chgData name="Ellie Small" userId="2e7173aac0d4d449" providerId="LiveId" clId="{33F77980-B683-4D28-9A52-3D2956250DB1}" dt="2020-08-28T05:02:05.676" v="12638" actId="20577"/>
          <ac:spMkLst>
            <pc:docMk/>
            <pc:sldMk cId="3696508272" sldId="306"/>
            <ac:spMk id="11" creationId="{47366E22-22D0-48D7-BDC1-25426D1FBED2}"/>
          </ac:spMkLst>
        </pc:spChg>
        <pc:picChg chg="add del mod">
          <ac:chgData name="Ellie Small" userId="2e7173aac0d4d449" providerId="LiveId" clId="{33F77980-B683-4D28-9A52-3D2956250DB1}" dt="2020-08-27T05:01:28.665" v="6504" actId="478"/>
          <ac:picMkLst>
            <pc:docMk/>
            <pc:sldMk cId="3696508272" sldId="306"/>
            <ac:picMk id="5" creationId="{6206D2CF-9ACF-423D-B57F-D57393C4BE22}"/>
          </ac:picMkLst>
        </pc:picChg>
        <pc:picChg chg="add del">
          <ac:chgData name="Ellie Small" userId="2e7173aac0d4d449" providerId="LiveId" clId="{33F77980-B683-4D28-9A52-3D2956250DB1}" dt="2020-08-27T05:01:34.631" v="6506"/>
          <ac:picMkLst>
            <pc:docMk/>
            <pc:sldMk cId="3696508272" sldId="306"/>
            <ac:picMk id="6" creationId="{14A4687B-040D-4B43-B3AD-9D1C456C7888}"/>
          </ac:picMkLst>
        </pc:picChg>
        <pc:picChg chg="add mod">
          <ac:chgData name="Ellie Small" userId="2e7173aac0d4d449" providerId="LiveId" clId="{33F77980-B683-4D28-9A52-3D2956250DB1}" dt="2020-08-27T05:01:45.373" v="6508" actId="1076"/>
          <ac:picMkLst>
            <pc:docMk/>
            <pc:sldMk cId="3696508272" sldId="306"/>
            <ac:picMk id="7" creationId="{095035B1-3A75-476D-B83A-7C79B4D8E712}"/>
          </ac:picMkLst>
        </pc:picChg>
      </pc:sldChg>
      <pc:sldChg chg="addSp delSp modSp add mod ord modAnim">
        <pc:chgData name="Ellie Small" userId="2e7173aac0d4d449" providerId="LiveId" clId="{33F77980-B683-4D28-9A52-3D2956250DB1}" dt="2020-08-28T02:08:42.068" v="11634" actId="20577"/>
        <pc:sldMkLst>
          <pc:docMk/>
          <pc:sldMk cId="2561356947" sldId="307"/>
        </pc:sldMkLst>
        <pc:spChg chg="mod">
          <ac:chgData name="Ellie Small" userId="2e7173aac0d4d449" providerId="LiveId" clId="{33F77980-B683-4D28-9A52-3D2956250DB1}" dt="2020-08-27T05:10:16.073" v="6527" actId="20577"/>
          <ac:spMkLst>
            <pc:docMk/>
            <pc:sldMk cId="2561356947" sldId="307"/>
            <ac:spMk id="2" creationId="{DA0CD55F-603C-4D2A-BE44-42317491026A}"/>
          </ac:spMkLst>
        </pc:spChg>
        <pc:spChg chg="mod">
          <ac:chgData name="Ellie Small" userId="2e7173aac0d4d449" providerId="LiveId" clId="{33F77980-B683-4D28-9A52-3D2956250DB1}" dt="2020-08-28T02:08:42.068" v="11634" actId="20577"/>
          <ac:spMkLst>
            <pc:docMk/>
            <pc:sldMk cId="2561356947" sldId="307"/>
            <ac:spMk id="3" creationId="{55001A84-3A36-4927-A44F-2BB39E2B1C33}"/>
          </ac:spMkLst>
        </pc:spChg>
        <pc:spChg chg="add mod">
          <ac:chgData name="Ellie Small" userId="2e7173aac0d4d449" providerId="LiveId" clId="{33F77980-B683-4D28-9A52-3D2956250DB1}" dt="2020-08-27T18:39:35.903" v="7622" actId="20577"/>
          <ac:spMkLst>
            <pc:docMk/>
            <pc:sldMk cId="2561356947" sldId="307"/>
            <ac:spMk id="6" creationId="{CA91D6FF-B30E-46C2-9734-DD319CEB100D}"/>
          </ac:spMkLst>
        </pc:spChg>
        <pc:picChg chg="add del mod modCrop">
          <ac:chgData name="Ellie Small" userId="2e7173aac0d4d449" providerId="LiveId" clId="{33F77980-B683-4D28-9A52-3D2956250DB1}" dt="2020-08-27T18:44:49.128" v="7682" actId="478"/>
          <ac:picMkLst>
            <pc:docMk/>
            <pc:sldMk cId="2561356947" sldId="307"/>
            <ac:picMk id="5" creationId="{3649936E-9055-41E4-BF4E-D7D63FBC4B0D}"/>
          </ac:picMkLst>
        </pc:picChg>
        <pc:picChg chg="add mod ord modCrop">
          <ac:chgData name="Ellie Small" userId="2e7173aac0d4d449" providerId="LiveId" clId="{33F77980-B683-4D28-9A52-3D2956250DB1}" dt="2020-08-27T18:45:31.995" v="7688" actId="167"/>
          <ac:picMkLst>
            <pc:docMk/>
            <pc:sldMk cId="2561356947" sldId="307"/>
            <ac:picMk id="7" creationId="{3677CECB-F9BD-4A00-8763-4DCD8D13FCF5}"/>
          </ac:picMkLst>
        </pc:picChg>
      </pc:sldChg>
      <pc:sldChg chg="modSp add del mod">
        <pc:chgData name="Ellie Small" userId="2e7173aac0d4d449" providerId="LiveId" clId="{33F77980-B683-4D28-9A52-3D2956250DB1}" dt="2020-08-27T04:56:27.626" v="6483" actId="47"/>
        <pc:sldMkLst>
          <pc:docMk/>
          <pc:sldMk cId="3868890134" sldId="307"/>
        </pc:sldMkLst>
        <pc:spChg chg="mod">
          <ac:chgData name="Ellie Small" userId="2e7173aac0d4d449" providerId="LiveId" clId="{33F77980-B683-4D28-9A52-3D2956250DB1}" dt="2020-08-26T18:10:22.477" v="6466" actId="207"/>
          <ac:spMkLst>
            <pc:docMk/>
            <pc:sldMk cId="3868890134" sldId="307"/>
            <ac:spMk id="2" creationId="{DA0CD55F-603C-4D2A-BE44-42317491026A}"/>
          </ac:spMkLst>
        </pc:spChg>
        <pc:spChg chg="mod">
          <ac:chgData name="Ellie Small" userId="2e7173aac0d4d449" providerId="LiveId" clId="{33F77980-B683-4D28-9A52-3D2956250DB1}" dt="2020-08-26T18:10:17.943" v="6465" actId="27636"/>
          <ac:spMkLst>
            <pc:docMk/>
            <pc:sldMk cId="3868890134" sldId="307"/>
            <ac:spMk id="3" creationId="{55001A84-3A36-4927-A44F-2BB39E2B1C33}"/>
          </ac:spMkLst>
        </pc:spChg>
      </pc:sldChg>
      <pc:sldChg chg="addSp delSp modSp add mod modAnim">
        <pc:chgData name="Ellie Small" userId="2e7173aac0d4d449" providerId="LiveId" clId="{33F77980-B683-4D28-9A52-3D2956250DB1}" dt="2020-08-28T01:31:39.018" v="10800"/>
        <pc:sldMkLst>
          <pc:docMk/>
          <pc:sldMk cId="1160939070" sldId="308"/>
        </pc:sldMkLst>
        <pc:spChg chg="mod">
          <ac:chgData name="Ellie Small" userId="2e7173aac0d4d449" providerId="LiveId" clId="{33F77980-B683-4D28-9A52-3D2956250DB1}" dt="2020-08-27T05:23:00.225" v="7362" actId="20577"/>
          <ac:spMkLst>
            <pc:docMk/>
            <pc:sldMk cId="1160939070" sldId="308"/>
            <ac:spMk id="2" creationId="{DA0CD55F-603C-4D2A-BE44-42317491026A}"/>
          </ac:spMkLst>
        </pc:spChg>
        <pc:spChg chg="mod">
          <ac:chgData name="Ellie Small" userId="2e7173aac0d4d449" providerId="LiveId" clId="{33F77980-B683-4D28-9A52-3D2956250DB1}" dt="2020-08-28T01:30:46.780" v="10793" actId="27636"/>
          <ac:spMkLst>
            <pc:docMk/>
            <pc:sldMk cId="1160939070" sldId="308"/>
            <ac:spMk id="3" creationId="{55001A84-3A36-4927-A44F-2BB39E2B1C33}"/>
          </ac:spMkLst>
        </pc:spChg>
        <pc:spChg chg="add mod">
          <ac:chgData name="Ellie Small" userId="2e7173aac0d4d449" providerId="LiveId" clId="{33F77980-B683-4D28-9A52-3D2956250DB1}" dt="2020-08-28T01:30:57.147" v="10794" actId="1076"/>
          <ac:spMkLst>
            <pc:docMk/>
            <pc:sldMk cId="1160939070" sldId="308"/>
            <ac:spMk id="8" creationId="{A4FC556E-44EB-407D-B343-FD8A206FDD22}"/>
          </ac:spMkLst>
        </pc:spChg>
        <pc:picChg chg="add del mod modCrop">
          <ac:chgData name="Ellie Small" userId="2e7173aac0d4d449" providerId="LiveId" clId="{33F77980-B683-4D28-9A52-3D2956250DB1}" dt="2020-08-27T20:47:08.571" v="7709" actId="478"/>
          <ac:picMkLst>
            <pc:docMk/>
            <pc:sldMk cId="1160939070" sldId="308"/>
            <ac:picMk id="5" creationId="{517C24A2-78D2-4CDB-AD62-2E7AC24A7B30}"/>
          </ac:picMkLst>
        </pc:picChg>
        <pc:picChg chg="add del mod modCrop">
          <ac:chgData name="Ellie Small" userId="2e7173aac0d4d449" providerId="LiveId" clId="{33F77980-B683-4D28-9A52-3D2956250DB1}" dt="2020-08-27T20:59:08.863" v="7715" actId="478"/>
          <ac:picMkLst>
            <pc:docMk/>
            <pc:sldMk cId="1160939070" sldId="308"/>
            <ac:picMk id="6" creationId="{FBE73291-1FA8-4C2A-ABDD-AEE774906547}"/>
          </ac:picMkLst>
        </pc:picChg>
        <pc:picChg chg="add mod modCrop">
          <ac:chgData name="Ellie Small" userId="2e7173aac0d4d449" providerId="LiveId" clId="{33F77980-B683-4D28-9A52-3D2956250DB1}" dt="2020-08-27T21:00:29.721" v="7788" actId="1076"/>
          <ac:picMkLst>
            <pc:docMk/>
            <pc:sldMk cId="1160939070" sldId="308"/>
            <ac:picMk id="7" creationId="{BD60C1C8-5048-402D-B6A4-FD22B106BF65}"/>
          </ac:picMkLst>
        </pc:picChg>
      </pc:sldChg>
      <pc:sldChg chg="addSp delSp modSp add del mod modAnim">
        <pc:chgData name="Ellie Small" userId="2e7173aac0d4d449" providerId="LiveId" clId="{33F77980-B683-4D28-9A52-3D2956250DB1}" dt="2020-08-27T21:16:45.535" v="8565" actId="47"/>
        <pc:sldMkLst>
          <pc:docMk/>
          <pc:sldMk cId="2882953159" sldId="309"/>
        </pc:sldMkLst>
        <pc:spChg chg="mod">
          <ac:chgData name="Ellie Small" userId="2e7173aac0d4d449" providerId="LiveId" clId="{33F77980-B683-4D28-9A52-3D2956250DB1}" dt="2020-08-27T21:03:29.799" v="7969" actId="20577"/>
          <ac:spMkLst>
            <pc:docMk/>
            <pc:sldMk cId="2882953159" sldId="309"/>
            <ac:spMk id="2" creationId="{DA0CD55F-603C-4D2A-BE44-42317491026A}"/>
          </ac:spMkLst>
        </pc:spChg>
        <pc:spChg chg="mod">
          <ac:chgData name="Ellie Small" userId="2e7173aac0d4d449" providerId="LiveId" clId="{33F77980-B683-4D28-9A52-3D2956250DB1}" dt="2020-08-27T21:12:32.229" v="8374" actId="6549"/>
          <ac:spMkLst>
            <pc:docMk/>
            <pc:sldMk cId="2882953159" sldId="309"/>
            <ac:spMk id="3" creationId="{55001A84-3A36-4927-A44F-2BB39E2B1C33}"/>
          </ac:spMkLst>
        </pc:spChg>
        <pc:spChg chg="add mod">
          <ac:chgData name="Ellie Small" userId="2e7173aac0d4d449" providerId="LiveId" clId="{33F77980-B683-4D28-9A52-3D2956250DB1}" dt="2020-08-27T21:12:01.563" v="8327" actId="1076"/>
          <ac:spMkLst>
            <pc:docMk/>
            <pc:sldMk cId="2882953159" sldId="309"/>
            <ac:spMk id="5" creationId="{026DB9DC-9E75-4D2E-8A13-FA872BED63AA}"/>
          </ac:spMkLst>
        </pc:spChg>
        <pc:spChg chg="del mod">
          <ac:chgData name="Ellie Small" userId="2e7173aac0d4d449" providerId="LiveId" clId="{33F77980-B683-4D28-9A52-3D2956250DB1}" dt="2020-08-27T21:11:49.938" v="8326" actId="478"/>
          <ac:spMkLst>
            <pc:docMk/>
            <pc:sldMk cId="2882953159" sldId="309"/>
            <ac:spMk id="8" creationId="{A4FC556E-44EB-407D-B343-FD8A206FDD22}"/>
          </ac:spMkLst>
        </pc:spChg>
      </pc:sldChg>
      <pc:sldChg chg="add del">
        <pc:chgData name="Ellie Small" userId="2e7173aac0d4d449" providerId="LiveId" clId="{33F77980-B683-4D28-9A52-3D2956250DB1}" dt="2020-08-27T18:45:45.414" v="7689" actId="47"/>
        <pc:sldMkLst>
          <pc:docMk/>
          <pc:sldMk cId="3223848813" sldId="309"/>
        </pc:sldMkLst>
      </pc:sldChg>
      <pc:sldChg chg="modSp add mod modAnim">
        <pc:chgData name="Ellie Small" userId="2e7173aac0d4d449" providerId="LiveId" clId="{33F77980-B683-4D28-9A52-3D2956250DB1}" dt="2020-08-28T01:32:37.176" v="10820"/>
        <pc:sldMkLst>
          <pc:docMk/>
          <pc:sldMk cId="4247674657" sldId="310"/>
        </pc:sldMkLst>
        <pc:spChg chg="mod">
          <ac:chgData name="Ellie Small" userId="2e7173aac0d4d449" providerId="LiveId" clId="{33F77980-B683-4D28-9A52-3D2956250DB1}" dt="2020-08-27T21:21:56.422" v="8831" actId="20577"/>
          <ac:spMkLst>
            <pc:docMk/>
            <pc:sldMk cId="4247674657" sldId="310"/>
            <ac:spMk id="2" creationId="{DA0CD55F-603C-4D2A-BE44-42317491026A}"/>
          </ac:spMkLst>
        </pc:spChg>
        <pc:spChg chg="mod">
          <ac:chgData name="Ellie Small" userId="2e7173aac0d4d449" providerId="LiveId" clId="{33F77980-B683-4D28-9A52-3D2956250DB1}" dt="2020-08-28T01:32:28.184" v="10818" actId="6549"/>
          <ac:spMkLst>
            <pc:docMk/>
            <pc:sldMk cId="4247674657" sldId="310"/>
            <ac:spMk id="3" creationId="{55001A84-3A36-4927-A44F-2BB39E2B1C33}"/>
          </ac:spMkLst>
        </pc:spChg>
      </pc:sldChg>
      <pc:sldChg chg="addSp delSp modSp add mod modAnim">
        <pc:chgData name="Ellie Small" userId="2e7173aac0d4d449" providerId="LiveId" clId="{33F77980-B683-4D28-9A52-3D2956250DB1}" dt="2020-08-28T02:57:28.447" v="12183" actId="1036"/>
        <pc:sldMkLst>
          <pc:docMk/>
          <pc:sldMk cId="1781192524" sldId="311"/>
        </pc:sldMkLst>
        <pc:spChg chg="mod">
          <ac:chgData name="Ellie Small" userId="2e7173aac0d4d449" providerId="LiveId" clId="{33F77980-B683-4D28-9A52-3D2956250DB1}" dt="2020-08-27T21:22:04.222" v="8833" actId="20577"/>
          <ac:spMkLst>
            <pc:docMk/>
            <pc:sldMk cId="1781192524" sldId="311"/>
            <ac:spMk id="2" creationId="{DA0CD55F-603C-4D2A-BE44-42317491026A}"/>
          </ac:spMkLst>
        </pc:spChg>
        <pc:spChg chg="mod">
          <ac:chgData name="Ellie Small" userId="2e7173aac0d4d449" providerId="LiveId" clId="{33F77980-B683-4D28-9A52-3D2956250DB1}" dt="2020-08-28T02:57:23.025" v="12173" actId="27636"/>
          <ac:spMkLst>
            <pc:docMk/>
            <pc:sldMk cId="1781192524" sldId="311"/>
            <ac:spMk id="3" creationId="{55001A84-3A36-4927-A44F-2BB39E2B1C33}"/>
          </ac:spMkLst>
        </pc:spChg>
        <pc:spChg chg="del">
          <ac:chgData name="Ellie Small" userId="2e7173aac0d4d449" providerId="LiveId" clId="{33F77980-B683-4D28-9A52-3D2956250DB1}" dt="2020-08-27T21:35:48.715" v="9528" actId="478"/>
          <ac:spMkLst>
            <pc:docMk/>
            <pc:sldMk cId="1781192524" sldId="311"/>
            <ac:spMk id="5" creationId="{026DB9DC-9E75-4D2E-8A13-FA872BED63AA}"/>
          </ac:spMkLst>
        </pc:spChg>
        <pc:picChg chg="add mod modCrop">
          <ac:chgData name="Ellie Small" userId="2e7173aac0d4d449" providerId="LiveId" clId="{33F77980-B683-4D28-9A52-3D2956250DB1}" dt="2020-08-28T02:57:28.447" v="12183" actId="1036"/>
          <ac:picMkLst>
            <pc:docMk/>
            <pc:sldMk cId="1781192524" sldId="311"/>
            <ac:picMk id="6" creationId="{334BAB45-B25B-4F6D-A36A-3E8832463B53}"/>
          </ac:picMkLst>
        </pc:picChg>
        <pc:picChg chg="del mod">
          <ac:chgData name="Ellie Small" userId="2e7173aac0d4d449" providerId="LiveId" clId="{33F77980-B683-4D28-9A52-3D2956250DB1}" dt="2020-08-27T21:35:51.050" v="9529" actId="478"/>
          <ac:picMkLst>
            <pc:docMk/>
            <pc:sldMk cId="1781192524" sldId="311"/>
            <ac:picMk id="7" creationId="{BD60C1C8-5048-402D-B6A4-FD22B106BF65}"/>
          </ac:picMkLst>
        </pc:picChg>
      </pc:sldChg>
      <pc:sldChg chg="delSp modSp add mod delAnim modAnim">
        <pc:chgData name="Ellie Small" userId="2e7173aac0d4d449" providerId="LiveId" clId="{33F77980-B683-4D28-9A52-3D2956250DB1}" dt="2020-08-30T23:08:40.368" v="13967" actId="20577"/>
        <pc:sldMkLst>
          <pc:docMk/>
          <pc:sldMk cId="3865258144" sldId="312"/>
        </pc:sldMkLst>
        <pc:spChg chg="mod">
          <ac:chgData name="Ellie Small" userId="2e7173aac0d4d449" providerId="LiveId" clId="{33F77980-B683-4D28-9A52-3D2956250DB1}" dt="2020-08-30T22:25:42.379" v="13188" actId="20577"/>
          <ac:spMkLst>
            <pc:docMk/>
            <pc:sldMk cId="3865258144" sldId="312"/>
            <ac:spMk id="2" creationId="{DA0CD55F-603C-4D2A-BE44-42317491026A}"/>
          </ac:spMkLst>
        </pc:spChg>
        <pc:spChg chg="mod">
          <ac:chgData name="Ellie Small" userId="2e7173aac0d4d449" providerId="LiveId" clId="{33F77980-B683-4D28-9A52-3D2956250DB1}" dt="2020-08-30T23:08:40.368" v="13967" actId="20577"/>
          <ac:spMkLst>
            <pc:docMk/>
            <pc:sldMk cId="3865258144" sldId="312"/>
            <ac:spMk id="3" creationId="{55001A84-3A36-4927-A44F-2BB39E2B1C33}"/>
          </ac:spMkLst>
        </pc:spChg>
        <pc:picChg chg="del">
          <ac:chgData name="Ellie Small" userId="2e7173aac0d4d449" providerId="LiveId" clId="{33F77980-B683-4D28-9A52-3D2956250DB1}" dt="2020-08-30T22:24:01.180" v="13060" actId="478"/>
          <ac:picMkLst>
            <pc:docMk/>
            <pc:sldMk cId="3865258144" sldId="312"/>
            <ac:picMk id="6" creationId="{334BAB45-B25B-4F6D-A36A-3E8832463B53}"/>
          </ac:picMkLst>
        </pc:picChg>
      </pc:sldChg>
    </pc:docChg>
  </pc:docChgLst>
  <pc:docChgLst>
    <pc:chgData name="Ellie Small" userId="2e7173aac0d4d449" providerId="LiveId" clId="{2E773ABE-6AF2-4D3E-B9BD-EF996377CE92}"/>
    <pc:docChg chg="undo custSel addSld delSld modSld sldOrd">
      <pc:chgData name="Ellie Small" userId="2e7173aac0d4d449" providerId="LiveId" clId="{2E773ABE-6AF2-4D3E-B9BD-EF996377CE92}" dt="2020-11-08T09:46:05.191" v="13960" actId="20577"/>
      <pc:docMkLst>
        <pc:docMk/>
      </pc:docMkLst>
      <pc:sldChg chg="modSp mod">
        <pc:chgData name="Ellie Small" userId="2e7173aac0d4d449" providerId="LiveId" clId="{2E773ABE-6AF2-4D3E-B9BD-EF996377CE92}" dt="2020-11-08T09:46:05.191" v="13960" actId="20577"/>
        <pc:sldMkLst>
          <pc:docMk/>
          <pc:sldMk cId="4269857569" sldId="256"/>
        </pc:sldMkLst>
        <pc:spChg chg="mod">
          <ac:chgData name="Ellie Small" userId="2e7173aac0d4d449" providerId="LiveId" clId="{2E773ABE-6AF2-4D3E-B9BD-EF996377CE92}" dt="2020-11-08T09:46:05.191" v="13960" actId="20577"/>
          <ac:spMkLst>
            <pc:docMk/>
            <pc:sldMk cId="4269857569" sldId="256"/>
            <ac:spMk id="2" creationId="{00000000-0000-0000-0000-000000000000}"/>
          </ac:spMkLst>
        </pc:spChg>
      </pc:sldChg>
      <pc:sldChg chg="modSp mod modAnim">
        <pc:chgData name="Ellie Small" userId="2e7173aac0d4d449" providerId="LiveId" clId="{2E773ABE-6AF2-4D3E-B9BD-EF996377CE92}" dt="2020-11-08T07:11:11.496" v="9800"/>
        <pc:sldMkLst>
          <pc:docMk/>
          <pc:sldMk cId="3165814184" sldId="260"/>
        </pc:sldMkLst>
        <pc:spChg chg="mod">
          <ac:chgData name="Ellie Small" userId="2e7173aac0d4d449" providerId="LiveId" clId="{2E773ABE-6AF2-4D3E-B9BD-EF996377CE92}" dt="2020-11-04T04:26:25.767" v="1779" actId="1076"/>
          <ac:spMkLst>
            <pc:docMk/>
            <pc:sldMk cId="3165814184" sldId="260"/>
            <ac:spMk id="2" creationId="{DA0CD55F-603C-4D2A-BE44-42317491026A}"/>
          </ac:spMkLst>
        </pc:spChg>
        <pc:spChg chg="mod">
          <ac:chgData name="Ellie Small" userId="2e7173aac0d4d449" providerId="LiveId" clId="{2E773ABE-6AF2-4D3E-B9BD-EF996377CE92}" dt="2020-11-04T04:26:43.676" v="1781" actId="114"/>
          <ac:spMkLst>
            <pc:docMk/>
            <pc:sldMk cId="3165814184" sldId="260"/>
            <ac:spMk id="3" creationId="{55001A84-3A36-4927-A44F-2BB39E2B1C33}"/>
          </ac:spMkLst>
        </pc:spChg>
      </pc:sldChg>
      <pc:sldChg chg="modSp mod modAnim">
        <pc:chgData name="Ellie Small" userId="2e7173aac0d4d449" providerId="LiveId" clId="{2E773ABE-6AF2-4D3E-B9BD-EF996377CE92}" dt="2020-11-08T09:40:35.455" v="13922" actId="20577"/>
        <pc:sldMkLst>
          <pc:docMk/>
          <pc:sldMk cId="2842397445" sldId="267"/>
        </pc:sldMkLst>
        <pc:spChg chg="mod">
          <ac:chgData name="Ellie Small" userId="2e7173aac0d4d449" providerId="LiveId" clId="{2E773ABE-6AF2-4D3E-B9BD-EF996377CE92}" dt="2020-11-08T09:40:35.455" v="13922" actId="20577"/>
          <ac:spMkLst>
            <pc:docMk/>
            <pc:sldMk cId="2842397445" sldId="267"/>
            <ac:spMk id="7" creationId="{72F861AD-D2B0-4ECF-9774-06237EC7BB74}"/>
          </ac:spMkLst>
        </pc:spChg>
      </pc:sldChg>
      <pc:sldChg chg="del">
        <pc:chgData name="Ellie Small" userId="2e7173aac0d4d449" providerId="LiveId" clId="{2E773ABE-6AF2-4D3E-B9BD-EF996377CE92}" dt="2020-11-04T03:04:16.561" v="503" actId="47"/>
        <pc:sldMkLst>
          <pc:docMk/>
          <pc:sldMk cId="2108461966" sldId="271"/>
        </pc:sldMkLst>
      </pc:sldChg>
      <pc:sldChg chg="modSp mod modAnim">
        <pc:chgData name="Ellie Small" userId="2e7173aac0d4d449" providerId="LiveId" clId="{2E773ABE-6AF2-4D3E-B9BD-EF996377CE92}" dt="2020-11-03T03:32:11.505" v="29" actId="27636"/>
        <pc:sldMkLst>
          <pc:docMk/>
          <pc:sldMk cId="4210519305" sldId="299"/>
        </pc:sldMkLst>
        <pc:spChg chg="mod">
          <ac:chgData name="Ellie Small" userId="2e7173aac0d4d449" providerId="LiveId" clId="{2E773ABE-6AF2-4D3E-B9BD-EF996377CE92}" dt="2020-11-03T03:32:11.505" v="29" actId="27636"/>
          <ac:spMkLst>
            <pc:docMk/>
            <pc:sldMk cId="4210519305" sldId="299"/>
            <ac:spMk id="3" creationId="{55001A84-3A36-4927-A44F-2BB39E2B1C33}"/>
          </ac:spMkLst>
        </pc:spChg>
      </pc:sldChg>
      <pc:sldChg chg="del">
        <pc:chgData name="Ellie Small" userId="2e7173aac0d4d449" providerId="LiveId" clId="{2E773ABE-6AF2-4D3E-B9BD-EF996377CE92}" dt="2020-11-04T03:04:16.561" v="503" actId="47"/>
        <pc:sldMkLst>
          <pc:docMk/>
          <pc:sldMk cId="2751586081" sldId="300"/>
        </pc:sldMkLst>
      </pc:sldChg>
      <pc:sldChg chg="del">
        <pc:chgData name="Ellie Small" userId="2e7173aac0d4d449" providerId="LiveId" clId="{2E773ABE-6AF2-4D3E-B9BD-EF996377CE92}" dt="2020-11-04T03:04:16.561" v="503" actId="47"/>
        <pc:sldMkLst>
          <pc:docMk/>
          <pc:sldMk cId="1329781303" sldId="302"/>
        </pc:sldMkLst>
      </pc:sldChg>
      <pc:sldChg chg="del">
        <pc:chgData name="Ellie Small" userId="2e7173aac0d4d449" providerId="LiveId" clId="{2E773ABE-6AF2-4D3E-B9BD-EF996377CE92}" dt="2020-11-04T03:04:16.561" v="503" actId="47"/>
        <pc:sldMkLst>
          <pc:docMk/>
          <pc:sldMk cId="2440831416" sldId="303"/>
        </pc:sldMkLst>
      </pc:sldChg>
      <pc:sldChg chg="del">
        <pc:chgData name="Ellie Small" userId="2e7173aac0d4d449" providerId="LiveId" clId="{2E773ABE-6AF2-4D3E-B9BD-EF996377CE92}" dt="2020-11-04T03:04:16.561" v="503" actId="47"/>
        <pc:sldMkLst>
          <pc:docMk/>
          <pc:sldMk cId="3696271008" sldId="304"/>
        </pc:sldMkLst>
      </pc:sldChg>
      <pc:sldChg chg="del">
        <pc:chgData name="Ellie Small" userId="2e7173aac0d4d449" providerId="LiveId" clId="{2E773ABE-6AF2-4D3E-B9BD-EF996377CE92}" dt="2020-11-04T03:04:16.561" v="503" actId="47"/>
        <pc:sldMkLst>
          <pc:docMk/>
          <pc:sldMk cId="3479343632" sldId="305"/>
        </pc:sldMkLst>
      </pc:sldChg>
      <pc:sldChg chg="del">
        <pc:chgData name="Ellie Small" userId="2e7173aac0d4d449" providerId="LiveId" clId="{2E773ABE-6AF2-4D3E-B9BD-EF996377CE92}" dt="2020-11-04T03:04:16.561" v="503" actId="47"/>
        <pc:sldMkLst>
          <pc:docMk/>
          <pc:sldMk cId="3777376248" sldId="306"/>
        </pc:sldMkLst>
      </pc:sldChg>
      <pc:sldChg chg="del">
        <pc:chgData name="Ellie Small" userId="2e7173aac0d4d449" providerId="LiveId" clId="{2E773ABE-6AF2-4D3E-B9BD-EF996377CE92}" dt="2020-11-04T03:04:16.561" v="503" actId="47"/>
        <pc:sldMkLst>
          <pc:docMk/>
          <pc:sldMk cId="370697636" sldId="307"/>
        </pc:sldMkLst>
      </pc:sldChg>
      <pc:sldChg chg="del">
        <pc:chgData name="Ellie Small" userId="2e7173aac0d4d449" providerId="LiveId" clId="{2E773ABE-6AF2-4D3E-B9BD-EF996377CE92}" dt="2020-11-04T03:04:16.561" v="503" actId="47"/>
        <pc:sldMkLst>
          <pc:docMk/>
          <pc:sldMk cId="1315222146" sldId="308"/>
        </pc:sldMkLst>
      </pc:sldChg>
      <pc:sldChg chg="del">
        <pc:chgData name="Ellie Small" userId="2e7173aac0d4d449" providerId="LiveId" clId="{2E773ABE-6AF2-4D3E-B9BD-EF996377CE92}" dt="2020-11-04T03:04:16.561" v="503" actId="47"/>
        <pc:sldMkLst>
          <pc:docMk/>
          <pc:sldMk cId="1340688518" sldId="309"/>
        </pc:sldMkLst>
      </pc:sldChg>
      <pc:sldChg chg="modSp mod modAnim">
        <pc:chgData name="Ellie Small" userId="2e7173aac0d4d449" providerId="LiveId" clId="{2E773ABE-6AF2-4D3E-B9BD-EF996377CE92}" dt="2020-11-08T07:10:59.983" v="9797"/>
        <pc:sldMkLst>
          <pc:docMk/>
          <pc:sldMk cId="0" sldId="310"/>
        </pc:sldMkLst>
        <pc:spChg chg="mod">
          <ac:chgData name="Ellie Small" userId="2e7173aac0d4d449" providerId="LiveId" clId="{2E773ABE-6AF2-4D3E-B9BD-EF996377CE92}" dt="2020-11-04T03:06:01.595" v="534" actId="20577"/>
          <ac:spMkLst>
            <pc:docMk/>
            <pc:sldMk cId="0" sldId="310"/>
            <ac:spMk id="7" creationId="{72F861AD-D2B0-4ECF-9774-06237EC7BB74}"/>
          </ac:spMkLst>
        </pc:spChg>
      </pc:sldChg>
      <pc:sldChg chg="modSp add mod modAnim">
        <pc:chgData name="Ellie Small" userId="2e7173aac0d4d449" providerId="LiveId" clId="{2E773ABE-6AF2-4D3E-B9BD-EF996377CE92}" dt="2020-11-08T07:17:45.386" v="9835" actId="6549"/>
        <pc:sldMkLst>
          <pc:docMk/>
          <pc:sldMk cId="3031586949" sldId="311"/>
        </pc:sldMkLst>
        <pc:spChg chg="mod">
          <ac:chgData name="Ellie Small" userId="2e7173aac0d4d449" providerId="LiveId" clId="{2E773ABE-6AF2-4D3E-B9BD-EF996377CE92}" dt="2020-11-04T03:34:40.882" v="590" actId="20577"/>
          <ac:spMkLst>
            <pc:docMk/>
            <pc:sldMk cId="3031586949" sldId="311"/>
            <ac:spMk id="2" creationId="{DA0CD55F-603C-4D2A-BE44-42317491026A}"/>
          </ac:spMkLst>
        </pc:spChg>
        <pc:spChg chg="mod">
          <ac:chgData name="Ellie Small" userId="2e7173aac0d4d449" providerId="LiveId" clId="{2E773ABE-6AF2-4D3E-B9BD-EF996377CE92}" dt="2020-11-08T07:17:45.386" v="9835" actId="6549"/>
          <ac:spMkLst>
            <pc:docMk/>
            <pc:sldMk cId="3031586949" sldId="311"/>
            <ac:spMk id="3" creationId="{55001A84-3A36-4927-A44F-2BB39E2B1C33}"/>
          </ac:spMkLst>
        </pc:spChg>
      </pc:sldChg>
      <pc:sldChg chg="modSp add mod modAnim">
        <pc:chgData name="Ellie Small" userId="2e7173aac0d4d449" providerId="LiveId" clId="{2E773ABE-6AF2-4D3E-B9BD-EF996377CE92}" dt="2020-11-08T07:21:13.167" v="9837" actId="2711"/>
        <pc:sldMkLst>
          <pc:docMk/>
          <pc:sldMk cId="3060418883" sldId="312"/>
        </pc:sldMkLst>
        <pc:spChg chg="mod">
          <ac:chgData name="Ellie Small" userId="2e7173aac0d4d449" providerId="LiveId" clId="{2E773ABE-6AF2-4D3E-B9BD-EF996377CE92}" dt="2020-11-04T04:52:16.705" v="2378" actId="20577"/>
          <ac:spMkLst>
            <pc:docMk/>
            <pc:sldMk cId="3060418883" sldId="312"/>
            <ac:spMk id="2" creationId="{DA0CD55F-603C-4D2A-BE44-42317491026A}"/>
          </ac:spMkLst>
        </pc:spChg>
        <pc:spChg chg="mod">
          <ac:chgData name="Ellie Small" userId="2e7173aac0d4d449" providerId="LiveId" clId="{2E773ABE-6AF2-4D3E-B9BD-EF996377CE92}" dt="2020-11-08T07:21:13.167" v="9837" actId="2711"/>
          <ac:spMkLst>
            <pc:docMk/>
            <pc:sldMk cId="3060418883" sldId="312"/>
            <ac:spMk id="3" creationId="{55001A84-3A36-4927-A44F-2BB39E2B1C33}"/>
          </ac:spMkLst>
        </pc:spChg>
      </pc:sldChg>
      <pc:sldChg chg="modSp add mod modAnim">
        <pc:chgData name="Ellie Small" userId="2e7173aac0d4d449" providerId="LiveId" clId="{2E773ABE-6AF2-4D3E-B9BD-EF996377CE92}" dt="2020-11-08T07:11:49.554" v="9811"/>
        <pc:sldMkLst>
          <pc:docMk/>
          <pc:sldMk cId="516632247" sldId="313"/>
        </pc:sldMkLst>
        <pc:spChg chg="mod">
          <ac:chgData name="Ellie Small" userId="2e7173aac0d4d449" providerId="LiveId" clId="{2E773ABE-6AF2-4D3E-B9BD-EF996377CE92}" dt="2020-11-04T06:11:42.386" v="2719" actId="20577"/>
          <ac:spMkLst>
            <pc:docMk/>
            <pc:sldMk cId="516632247" sldId="313"/>
            <ac:spMk id="2" creationId="{DA0CD55F-603C-4D2A-BE44-42317491026A}"/>
          </ac:spMkLst>
        </pc:spChg>
        <pc:spChg chg="mod">
          <ac:chgData name="Ellie Small" userId="2e7173aac0d4d449" providerId="LiveId" clId="{2E773ABE-6AF2-4D3E-B9BD-EF996377CE92}" dt="2020-11-04T06:38:18.646" v="4320" actId="20577"/>
          <ac:spMkLst>
            <pc:docMk/>
            <pc:sldMk cId="516632247" sldId="313"/>
            <ac:spMk id="3" creationId="{55001A84-3A36-4927-A44F-2BB39E2B1C33}"/>
          </ac:spMkLst>
        </pc:spChg>
      </pc:sldChg>
      <pc:sldChg chg="modSp add mod modAnim">
        <pc:chgData name="Ellie Small" userId="2e7173aac0d4d449" providerId="LiveId" clId="{2E773ABE-6AF2-4D3E-B9BD-EF996377CE92}" dt="2020-11-08T07:22:43.130" v="9855" actId="20577"/>
        <pc:sldMkLst>
          <pc:docMk/>
          <pc:sldMk cId="3011537565" sldId="314"/>
        </pc:sldMkLst>
        <pc:spChg chg="mod">
          <ac:chgData name="Ellie Small" userId="2e7173aac0d4d449" providerId="LiveId" clId="{2E773ABE-6AF2-4D3E-B9BD-EF996377CE92}" dt="2020-11-04T07:53:23.867" v="5548" actId="20577"/>
          <ac:spMkLst>
            <pc:docMk/>
            <pc:sldMk cId="3011537565" sldId="314"/>
            <ac:spMk id="2" creationId="{DA0CD55F-603C-4D2A-BE44-42317491026A}"/>
          </ac:spMkLst>
        </pc:spChg>
        <pc:spChg chg="mod">
          <ac:chgData name="Ellie Small" userId="2e7173aac0d4d449" providerId="LiveId" clId="{2E773ABE-6AF2-4D3E-B9BD-EF996377CE92}" dt="2020-11-08T07:22:43.130" v="9855" actId="20577"/>
          <ac:spMkLst>
            <pc:docMk/>
            <pc:sldMk cId="3011537565" sldId="314"/>
            <ac:spMk id="3" creationId="{55001A84-3A36-4927-A44F-2BB39E2B1C33}"/>
          </ac:spMkLst>
        </pc:spChg>
      </pc:sldChg>
      <pc:sldChg chg="modSp add mod modAnim">
        <pc:chgData name="Ellie Small" userId="2e7173aac0d4d449" providerId="LiveId" clId="{2E773ABE-6AF2-4D3E-B9BD-EF996377CE92}" dt="2020-11-08T07:23:40.690" v="9884" actId="6549"/>
        <pc:sldMkLst>
          <pc:docMk/>
          <pc:sldMk cId="775822701" sldId="315"/>
        </pc:sldMkLst>
        <pc:spChg chg="mod">
          <ac:chgData name="Ellie Small" userId="2e7173aac0d4d449" providerId="LiveId" clId="{2E773ABE-6AF2-4D3E-B9BD-EF996377CE92}" dt="2020-11-04T08:51:49.528" v="6735" actId="20577"/>
          <ac:spMkLst>
            <pc:docMk/>
            <pc:sldMk cId="775822701" sldId="315"/>
            <ac:spMk id="2" creationId="{DA0CD55F-603C-4D2A-BE44-42317491026A}"/>
          </ac:spMkLst>
        </pc:spChg>
        <pc:spChg chg="mod">
          <ac:chgData name="Ellie Small" userId="2e7173aac0d4d449" providerId="LiveId" clId="{2E773ABE-6AF2-4D3E-B9BD-EF996377CE92}" dt="2020-11-08T07:23:40.690" v="9884" actId="6549"/>
          <ac:spMkLst>
            <pc:docMk/>
            <pc:sldMk cId="775822701" sldId="315"/>
            <ac:spMk id="3" creationId="{55001A84-3A36-4927-A44F-2BB39E2B1C33}"/>
          </ac:spMkLst>
        </pc:spChg>
      </pc:sldChg>
      <pc:sldChg chg="modSp add mod modAnim">
        <pc:chgData name="Ellie Small" userId="2e7173aac0d4d449" providerId="LiveId" clId="{2E773ABE-6AF2-4D3E-B9BD-EF996377CE92}" dt="2020-11-08T07:12:56.684" v="9829"/>
        <pc:sldMkLst>
          <pc:docMk/>
          <pc:sldMk cId="2351279074" sldId="316"/>
        </pc:sldMkLst>
        <pc:spChg chg="mod">
          <ac:chgData name="Ellie Small" userId="2e7173aac0d4d449" providerId="LiveId" clId="{2E773ABE-6AF2-4D3E-B9BD-EF996377CE92}" dt="2020-11-04T10:23:48.780" v="9751" actId="20577"/>
          <ac:spMkLst>
            <pc:docMk/>
            <pc:sldMk cId="2351279074" sldId="316"/>
            <ac:spMk id="2" creationId="{DA0CD55F-603C-4D2A-BE44-42317491026A}"/>
          </ac:spMkLst>
        </pc:spChg>
        <pc:spChg chg="mod">
          <ac:chgData name="Ellie Small" userId="2e7173aac0d4d449" providerId="LiveId" clId="{2E773ABE-6AF2-4D3E-B9BD-EF996377CE92}" dt="2020-11-04T09:23:01.142" v="9733" actId="20577"/>
          <ac:spMkLst>
            <pc:docMk/>
            <pc:sldMk cId="2351279074" sldId="316"/>
            <ac:spMk id="3" creationId="{55001A84-3A36-4927-A44F-2BB39E2B1C33}"/>
          </ac:spMkLst>
        </pc:spChg>
      </pc:sldChg>
      <pc:sldChg chg="modSp add mod ord modAnim">
        <pc:chgData name="Ellie Small" userId="2e7173aac0d4d449" providerId="LiveId" clId="{2E773ABE-6AF2-4D3E-B9BD-EF996377CE92}" dt="2020-11-08T09:15:58.835" v="12750"/>
        <pc:sldMkLst>
          <pc:docMk/>
          <pc:sldMk cId="2284183063" sldId="317"/>
        </pc:sldMkLst>
        <pc:spChg chg="mod">
          <ac:chgData name="Ellie Small" userId="2e7173aac0d4d449" providerId="LiveId" clId="{2E773ABE-6AF2-4D3E-B9BD-EF996377CE92}" dt="2020-11-08T08:57:48.384" v="12697" actId="27636"/>
          <ac:spMkLst>
            <pc:docMk/>
            <pc:sldMk cId="2284183063" sldId="317"/>
            <ac:spMk id="2" creationId="{DA0CD55F-603C-4D2A-BE44-42317491026A}"/>
          </ac:spMkLst>
        </pc:spChg>
        <pc:spChg chg="mod">
          <ac:chgData name="Ellie Small" userId="2e7173aac0d4d449" providerId="LiveId" clId="{2E773ABE-6AF2-4D3E-B9BD-EF996377CE92}" dt="2020-11-08T09:02:43.988" v="12739" actId="6549"/>
          <ac:spMkLst>
            <pc:docMk/>
            <pc:sldMk cId="2284183063" sldId="317"/>
            <ac:spMk id="3" creationId="{55001A84-3A36-4927-A44F-2BB39E2B1C33}"/>
          </ac:spMkLst>
        </pc:spChg>
      </pc:sldChg>
      <pc:sldChg chg="modSp mod modAnim">
        <pc:chgData name="Ellie Small" userId="2e7173aac0d4d449" providerId="LiveId" clId="{2E773ABE-6AF2-4D3E-B9BD-EF996377CE92}" dt="2020-11-08T09:39:25.441" v="13913" actId="20577"/>
        <pc:sldMkLst>
          <pc:docMk/>
          <pc:sldMk cId="4160496844" sldId="318"/>
        </pc:sldMkLst>
        <pc:spChg chg="mod">
          <ac:chgData name="Ellie Small" userId="2e7173aac0d4d449" providerId="LiveId" clId="{2E773ABE-6AF2-4D3E-B9BD-EF996377CE92}" dt="2020-11-08T09:39:25.441" v="13913" actId="20577"/>
          <ac:spMkLst>
            <pc:docMk/>
            <pc:sldMk cId="4160496844" sldId="318"/>
            <ac:spMk id="3" creationId="{55001A84-3A36-4927-A44F-2BB39E2B1C33}"/>
          </ac:spMkLst>
        </pc:spChg>
      </pc:sldChg>
    </pc:docChg>
  </pc:docChgLst>
  <pc:docChgLst>
    <pc:chgData name="Ellie Small" userId="2e7173aac0d4d449" providerId="LiveId" clId="{D9F95B5B-9E27-4EC8-B876-C68A0B3404F4}"/>
    <pc:docChg chg="undo redo custSel modSld">
      <pc:chgData name="Ellie Small" userId="2e7173aac0d4d449" providerId="LiveId" clId="{D9F95B5B-9E27-4EC8-B876-C68A0B3404F4}" dt="2019-09-15T01:01:20.721" v="2072" actId="114"/>
      <pc:docMkLst>
        <pc:docMk/>
      </pc:docMkLst>
      <pc:sldChg chg="modSp">
        <pc:chgData name="Ellie Small" userId="2e7173aac0d4d449" providerId="LiveId" clId="{D9F95B5B-9E27-4EC8-B876-C68A0B3404F4}" dt="2019-08-23T03:08:22.547" v="1457" actId="20577"/>
        <pc:sldMkLst>
          <pc:docMk/>
          <pc:sldMk cId="4269857569" sldId="256"/>
        </pc:sldMkLst>
        <pc:spChg chg="mod">
          <ac:chgData name="Ellie Small" userId="2e7173aac0d4d449" providerId="LiveId" clId="{D9F95B5B-9E27-4EC8-B876-C68A0B3404F4}" dt="2019-08-23T03:08:12.610" v="1453" actId="6549"/>
          <ac:spMkLst>
            <pc:docMk/>
            <pc:sldMk cId="4269857569" sldId="256"/>
            <ac:spMk id="2" creationId="{00000000-0000-0000-0000-000000000000}"/>
          </ac:spMkLst>
        </pc:spChg>
        <pc:spChg chg="mod">
          <ac:chgData name="Ellie Small" userId="2e7173aac0d4d449" providerId="LiveId" clId="{D9F95B5B-9E27-4EC8-B876-C68A0B3404F4}" dt="2019-08-23T03:08:22.547" v="1457" actId="20577"/>
          <ac:spMkLst>
            <pc:docMk/>
            <pc:sldMk cId="4269857569" sldId="256"/>
            <ac:spMk id="3" creationId="{00000000-0000-0000-0000-000000000000}"/>
          </ac:spMkLst>
        </pc:spChg>
      </pc:sldChg>
      <pc:sldChg chg="modSp">
        <pc:chgData name="Ellie Small" userId="2e7173aac0d4d449" providerId="LiveId" clId="{D9F95B5B-9E27-4EC8-B876-C68A0B3404F4}" dt="2019-08-23T02:49:35.343" v="1302" actId="122"/>
        <pc:sldMkLst>
          <pc:docMk/>
          <pc:sldMk cId="739183143" sldId="257"/>
        </pc:sldMkLst>
        <pc:spChg chg="mod">
          <ac:chgData name="Ellie Small" userId="2e7173aac0d4d449" providerId="LiveId" clId="{D9F95B5B-9E27-4EC8-B876-C68A0B3404F4}" dt="2019-08-23T02:49:35.343" v="1302" actId="122"/>
          <ac:spMkLst>
            <pc:docMk/>
            <pc:sldMk cId="739183143" sldId="257"/>
            <ac:spMk id="2" creationId="{DA0CD55F-603C-4D2A-BE44-42317491026A}"/>
          </ac:spMkLst>
        </pc:spChg>
        <pc:spChg chg="mod">
          <ac:chgData name="Ellie Small" userId="2e7173aac0d4d449" providerId="LiveId" clId="{D9F95B5B-9E27-4EC8-B876-C68A0B3404F4}" dt="2019-08-23T00:14:59.361" v="863" actId="20577"/>
          <ac:spMkLst>
            <pc:docMk/>
            <pc:sldMk cId="739183143" sldId="257"/>
            <ac:spMk id="3" creationId="{55001A84-3A36-4927-A44F-2BB39E2B1C33}"/>
          </ac:spMkLst>
        </pc:spChg>
      </pc:sldChg>
      <pc:sldChg chg="modSp">
        <pc:chgData name="Ellie Small" userId="2e7173aac0d4d449" providerId="LiveId" clId="{D9F95B5B-9E27-4EC8-B876-C68A0B3404F4}" dt="2019-08-23T02:48:38.760" v="1298" actId="14100"/>
        <pc:sldMkLst>
          <pc:docMk/>
          <pc:sldMk cId="671577576" sldId="258"/>
        </pc:sldMkLst>
        <pc:spChg chg="mod">
          <ac:chgData name="Ellie Small" userId="2e7173aac0d4d449" providerId="LiveId" clId="{D9F95B5B-9E27-4EC8-B876-C68A0B3404F4}" dt="2019-08-23T02:48:20.527" v="1295" actId="1076"/>
          <ac:spMkLst>
            <pc:docMk/>
            <pc:sldMk cId="671577576" sldId="258"/>
            <ac:spMk id="2" creationId="{DA0CD55F-603C-4D2A-BE44-42317491026A}"/>
          </ac:spMkLst>
        </pc:spChg>
        <pc:spChg chg="mod">
          <ac:chgData name="Ellie Small" userId="2e7173aac0d4d449" providerId="LiveId" clId="{D9F95B5B-9E27-4EC8-B876-C68A0B3404F4}" dt="2019-08-23T02:48:38.760" v="1298" actId="14100"/>
          <ac:spMkLst>
            <pc:docMk/>
            <pc:sldMk cId="671577576" sldId="258"/>
            <ac:spMk id="3" creationId="{55001A84-3A36-4927-A44F-2BB39E2B1C33}"/>
          </ac:spMkLst>
        </pc:spChg>
      </pc:sldChg>
      <pc:sldChg chg="modSp modAnim">
        <pc:chgData name="Ellie Small" userId="2e7173aac0d4d449" providerId="LiveId" clId="{D9F95B5B-9E27-4EC8-B876-C68A0B3404F4}" dt="2019-09-01T19:30:59.752" v="1555" actId="14100"/>
        <pc:sldMkLst>
          <pc:docMk/>
          <pc:sldMk cId="4286972517" sldId="259"/>
        </pc:sldMkLst>
        <pc:spChg chg="mod">
          <ac:chgData name="Ellie Small" userId="2e7173aac0d4d449" providerId="LiveId" clId="{D9F95B5B-9E27-4EC8-B876-C68A0B3404F4}" dt="2019-09-01T19:30:59.752" v="1555" actId="14100"/>
          <ac:spMkLst>
            <pc:docMk/>
            <pc:sldMk cId="4286972517" sldId="259"/>
            <ac:spMk id="2" creationId="{DA0CD55F-603C-4D2A-BE44-42317491026A}"/>
          </ac:spMkLst>
        </pc:spChg>
        <pc:graphicFrameChg chg="modGraphic">
          <ac:chgData name="Ellie Small" userId="2e7173aac0d4d449" providerId="LiveId" clId="{D9F95B5B-9E27-4EC8-B876-C68A0B3404F4}" dt="2019-08-23T02:38:26.361" v="1272" actId="20577"/>
          <ac:graphicFrameMkLst>
            <pc:docMk/>
            <pc:sldMk cId="4286972517" sldId="259"/>
            <ac:graphicFrameMk id="5" creationId="{9E278158-70D9-4777-9839-2FDE4A1513F1}"/>
          </ac:graphicFrameMkLst>
        </pc:graphicFrameChg>
      </pc:sldChg>
      <pc:sldChg chg="modSp modAnim">
        <pc:chgData name="Ellie Small" userId="2e7173aac0d4d449" providerId="LiveId" clId="{D9F95B5B-9E27-4EC8-B876-C68A0B3404F4}" dt="2019-08-26T03:44:45.628" v="1542"/>
        <pc:sldMkLst>
          <pc:docMk/>
          <pc:sldMk cId="3165814184" sldId="260"/>
        </pc:sldMkLst>
        <pc:spChg chg="mod">
          <ac:chgData name="Ellie Small" userId="2e7173aac0d4d449" providerId="LiveId" clId="{D9F95B5B-9E27-4EC8-B876-C68A0B3404F4}" dt="2019-08-23T02:50:15.326" v="1306" actId="14100"/>
          <ac:spMkLst>
            <pc:docMk/>
            <pc:sldMk cId="3165814184" sldId="260"/>
            <ac:spMk id="2" creationId="{DA0CD55F-603C-4D2A-BE44-42317491026A}"/>
          </ac:spMkLst>
        </pc:spChg>
        <pc:spChg chg="mod">
          <ac:chgData name="Ellie Small" userId="2e7173aac0d4d449" providerId="LiveId" clId="{D9F95B5B-9E27-4EC8-B876-C68A0B3404F4}" dt="2019-08-26T03:44:07.216" v="1534" actId="20577"/>
          <ac:spMkLst>
            <pc:docMk/>
            <pc:sldMk cId="3165814184" sldId="260"/>
            <ac:spMk id="3" creationId="{55001A84-3A36-4927-A44F-2BB39E2B1C33}"/>
          </ac:spMkLst>
        </pc:spChg>
        <pc:spChg chg="mod">
          <ac:chgData name="Ellie Small" userId="2e7173aac0d4d449" providerId="LiveId" clId="{D9F95B5B-9E27-4EC8-B876-C68A0B3404F4}" dt="2019-08-26T03:43:55.127" v="1530" actId="1035"/>
          <ac:spMkLst>
            <pc:docMk/>
            <pc:sldMk cId="3165814184" sldId="260"/>
            <ac:spMk id="5" creationId="{7D0D5D4C-CA1E-47A7-9A3B-C7C596916C81}"/>
          </ac:spMkLst>
        </pc:spChg>
        <pc:spChg chg="mod">
          <ac:chgData name="Ellie Small" userId="2e7173aac0d4d449" providerId="LiveId" clId="{D9F95B5B-9E27-4EC8-B876-C68A0B3404F4}" dt="2019-08-26T03:43:55.127" v="1530" actId="1035"/>
          <ac:spMkLst>
            <pc:docMk/>
            <pc:sldMk cId="3165814184" sldId="260"/>
            <ac:spMk id="6" creationId="{B3D38A45-1A06-4746-B059-CF821480D1BA}"/>
          </ac:spMkLst>
        </pc:spChg>
        <pc:spChg chg="mod">
          <ac:chgData name="Ellie Small" userId="2e7173aac0d4d449" providerId="LiveId" clId="{D9F95B5B-9E27-4EC8-B876-C68A0B3404F4}" dt="2019-08-26T03:43:55.127" v="1530" actId="1035"/>
          <ac:spMkLst>
            <pc:docMk/>
            <pc:sldMk cId="3165814184" sldId="260"/>
            <ac:spMk id="7" creationId="{155FDC2E-4CF9-4BBE-B32B-D4226F1C3145}"/>
          </ac:spMkLst>
        </pc:spChg>
        <pc:spChg chg="mod">
          <ac:chgData name="Ellie Small" userId="2e7173aac0d4d449" providerId="LiveId" clId="{D9F95B5B-9E27-4EC8-B876-C68A0B3404F4}" dt="2019-08-26T03:43:55.127" v="1530" actId="1035"/>
          <ac:spMkLst>
            <pc:docMk/>
            <pc:sldMk cId="3165814184" sldId="260"/>
            <ac:spMk id="8" creationId="{8B0BB4A0-1853-40D9-B63C-D87FCE71BD25}"/>
          </ac:spMkLst>
        </pc:spChg>
      </pc:sldChg>
      <pc:sldChg chg="modSp">
        <pc:chgData name="Ellie Small" userId="2e7173aac0d4d449" providerId="LiveId" clId="{D9F95B5B-9E27-4EC8-B876-C68A0B3404F4}" dt="2019-08-23T02:56:36.811" v="1370" actId="1035"/>
        <pc:sldMkLst>
          <pc:docMk/>
          <pc:sldMk cId="694242503" sldId="261"/>
        </pc:sldMkLst>
        <pc:spChg chg="mod">
          <ac:chgData name="Ellie Small" userId="2e7173aac0d4d449" providerId="LiveId" clId="{D9F95B5B-9E27-4EC8-B876-C68A0B3404F4}" dt="2019-08-23T02:56:28.748" v="1353" actId="14100"/>
          <ac:spMkLst>
            <pc:docMk/>
            <pc:sldMk cId="694242503" sldId="261"/>
            <ac:spMk id="2" creationId="{DA0CD55F-603C-4D2A-BE44-42317491026A}"/>
          </ac:spMkLst>
        </pc:spChg>
        <pc:spChg chg="mod">
          <ac:chgData name="Ellie Small" userId="2e7173aac0d4d449" providerId="LiveId" clId="{D9F95B5B-9E27-4EC8-B876-C68A0B3404F4}" dt="2019-08-23T02:56:36.811" v="1370" actId="1035"/>
          <ac:spMkLst>
            <pc:docMk/>
            <pc:sldMk cId="694242503" sldId="261"/>
            <ac:spMk id="3" creationId="{55001A84-3A36-4927-A44F-2BB39E2B1C33}"/>
          </ac:spMkLst>
        </pc:spChg>
        <pc:spChg chg="mod">
          <ac:chgData name="Ellie Small" userId="2e7173aac0d4d449" providerId="LiveId" clId="{D9F95B5B-9E27-4EC8-B876-C68A0B3404F4}" dt="2019-08-23T02:56:36.811" v="1370" actId="1035"/>
          <ac:spMkLst>
            <pc:docMk/>
            <pc:sldMk cId="694242503" sldId="261"/>
            <ac:spMk id="9" creationId="{0BC0AF07-A5CF-4D96-8882-92FBF8AAEE24}"/>
          </ac:spMkLst>
        </pc:spChg>
        <pc:spChg chg="mod">
          <ac:chgData name="Ellie Small" userId="2e7173aac0d4d449" providerId="LiveId" clId="{D9F95B5B-9E27-4EC8-B876-C68A0B3404F4}" dt="2019-08-23T02:56:36.811" v="1370" actId="1035"/>
          <ac:spMkLst>
            <pc:docMk/>
            <pc:sldMk cId="694242503" sldId="261"/>
            <ac:spMk id="10" creationId="{93CF9FD7-4282-4E3B-8AEA-D1A47F1A3264}"/>
          </ac:spMkLst>
        </pc:spChg>
        <pc:spChg chg="mod">
          <ac:chgData name="Ellie Small" userId="2e7173aac0d4d449" providerId="LiveId" clId="{D9F95B5B-9E27-4EC8-B876-C68A0B3404F4}" dt="2019-08-23T02:56:36.811" v="1370" actId="1035"/>
          <ac:spMkLst>
            <pc:docMk/>
            <pc:sldMk cId="694242503" sldId="261"/>
            <ac:spMk id="11" creationId="{637BD5BB-34AF-41F1-BC77-2180DF9BCED4}"/>
          </ac:spMkLst>
        </pc:spChg>
      </pc:sldChg>
      <pc:sldChg chg="modSp modAnim">
        <pc:chgData name="Ellie Small" userId="2e7173aac0d4d449" providerId="LiveId" clId="{D9F95B5B-9E27-4EC8-B876-C68A0B3404F4}" dt="2019-08-26T03:36:48.568" v="1470"/>
        <pc:sldMkLst>
          <pc:docMk/>
          <pc:sldMk cId="2523096719" sldId="262"/>
        </pc:sldMkLst>
        <pc:spChg chg="mod">
          <ac:chgData name="Ellie Small" userId="2e7173aac0d4d449" providerId="LiveId" clId="{D9F95B5B-9E27-4EC8-B876-C68A0B3404F4}" dt="2019-08-23T02:56:50.184" v="1373" actId="14100"/>
          <ac:spMkLst>
            <pc:docMk/>
            <pc:sldMk cId="2523096719" sldId="262"/>
            <ac:spMk id="2" creationId="{DA0CD55F-603C-4D2A-BE44-42317491026A}"/>
          </ac:spMkLst>
        </pc:spChg>
        <pc:spChg chg="mod">
          <ac:chgData name="Ellie Small" userId="2e7173aac0d4d449" providerId="LiveId" clId="{D9F95B5B-9E27-4EC8-B876-C68A0B3404F4}" dt="2019-08-23T02:57:54.976" v="1377" actId="1076"/>
          <ac:spMkLst>
            <pc:docMk/>
            <pc:sldMk cId="2523096719" sldId="262"/>
            <ac:spMk id="3" creationId="{55001A84-3A36-4927-A44F-2BB39E2B1C33}"/>
          </ac:spMkLst>
        </pc:spChg>
        <pc:spChg chg="mod">
          <ac:chgData name="Ellie Small" userId="2e7173aac0d4d449" providerId="LiveId" clId="{D9F95B5B-9E27-4EC8-B876-C68A0B3404F4}" dt="2019-08-23T02:58:05.575" v="1379" actId="1076"/>
          <ac:spMkLst>
            <pc:docMk/>
            <pc:sldMk cId="2523096719" sldId="262"/>
            <ac:spMk id="8" creationId="{72116B70-85D6-4F7E-BFFC-A794AC58F773}"/>
          </ac:spMkLst>
        </pc:spChg>
        <pc:spChg chg="mod">
          <ac:chgData name="Ellie Small" userId="2e7173aac0d4d449" providerId="LiveId" clId="{D9F95B5B-9E27-4EC8-B876-C68A0B3404F4}" dt="2019-08-23T02:57:59.364" v="1378" actId="1076"/>
          <ac:spMkLst>
            <pc:docMk/>
            <pc:sldMk cId="2523096719" sldId="262"/>
            <ac:spMk id="12" creationId="{00CED95F-8BBF-4F9C-A048-7D7065B68A18}"/>
          </ac:spMkLst>
        </pc:spChg>
      </pc:sldChg>
      <pc:sldChg chg="modSp modAnim">
        <pc:chgData name="Ellie Small" userId="2e7173aac0d4d449" providerId="LiveId" clId="{D9F95B5B-9E27-4EC8-B876-C68A0B3404F4}" dt="2019-08-26T03:37:50.757" v="1474"/>
        <pc:sldMkLst>
          <pc:docMk/>
          <pc:sldMk cId="1027389628" sldId="263"/>
        </pc:sldMkLst>
        <pc:spChg chg="mod">
          <ac:chgData name="Ellie Small" userId="2e7173aac0d4d449" providerId="LiveId" clId="{D9F95B5B-9E27-4EC8-B876-C68A0B3404F4}" dt="2019-08-23T02:58:19.200" v="1382" actId="14100"/>
          <ac:spMkLst>
            <pc:docMk/>
            <pc:sldMk cId="1027389628" sldId="263"/>
            <ac:spMk id="2" creationId="{DA0CD55F-603C-4D2A-BE44-42317491026A}"/>
          </ac:spMkLst>
        </pc:spChg>
        <pc:spChg chg="mod">
          <ac:chgData name="Ellie Small" userId="2e7173aac0d4d449" providerId="LiveId" clId="{D9F95B5B-9E27-4EC8-B876-C68A0B3404F4}" dt="2019-08-23T02:59:24.094" v="1396" actId="1035"/>
          <ac:spMkLst>
            <pc:docMk/>
            <pc:sldMk cId="1027389628" sldId="263"/>
            <ac:spMk id="3" creationId="{55001A84-3A36-4927-A44F-2BB39E2B1C33}"/>
          </ac:spMkLst>
        </pc:spChg>
        <pc:spChg chg="mod">
          <ac:chgData name="Ellie Small" userId="2e7173aac0d4d449" providerId="LiveId" clId="{D9F95B5B-9E27-4EC8-B876-C68A0B3404F4}" dt="2019-08-23T02:59:24.094" v="1396" actId="1035"/>
          <ac:spMkLst>
            <pc:docMk/>
            <pc:sldMk cId="1027389628" sldId="263"/>
            <ac:spMk id="7" creationId="{94A050B2-F9D6-496A-A053-1963DB1E05AC}"/>
          </ac:spMkLst>
        </pc:spChg>
        <pc:spChg chg="mod">
          <ac:chgData name="Ellie Small" userId="2e7173aac0d4d449" providerId="LiveId" clId="{D9F95B5B-9E27-4EC8-B876-C68A0B3404F4}" dt="2019-08-23T02:59:24.094" v="1396" actId="1035"/>
          <ac:spMkLst>
            <pc:docMk/>
            <pc:sldMk cId="1027389628" sldId="263"/>
            <ac:spMk id="12" creationId="{00CED95F-8BBF-4F9C-A048-7D7065B68A18}"/>
          </ac:spMkLst>
        </pc:spChg>
      </pc:sldChg>
      <pc:sldChg chg="modSp modAnim">
        <pc:chgData name="Ellie Small" userId="2e7173aac0d4d449" providerId="LiveId" clId="{D9F95B5B-9E27-4EC8-B876-C68A0B3404F4}" dt="2019-09-01T19:31:29.571" v="1572" actId="1035"/>
        <pc:sldMkLst>
          <pc:docMk/>
          <pc:sldMk cId="265237843" sldId="264"/>
        </pc:sldMkLst>
        <pc:spChg chg="mod">
          <ac:chgData name="Ellie Small" userId="2e7173aac0d4d449" providerId="LiveId" clId="{D9F95B5B-9E27-4EC8-B876-C68A0B3404F4}" dt="2019-08-23T02:59:36.646" v="1399" actId="14100"/>
          <ac:spMkLst>
            <pc:docMk/>
            <pc:sldMk cId="265237843" sldId="264"/>
            <ac:spMk id="2" creationId="{DA0CD55F-603C-4D2A-BE44-42317491026A}"/>
          </ac:spMkLst>
        </pc:spChg>
        <pc:spChg chg="mod">
          <ac:chgData name="Ellie Small" userId="2e7173aac0d4d449" providerId="LiveId" clId="{D9F95B5B-9E27-4EC8-B876-C68A0B3404F4}" dt="2019-09-01T19:31:29.571" v="1572" actId="1035"/>
          <ac:spMkLst>
            <pc:docMk/>
            <pc:sldMk cId="265237843" sldId="264"/>
            <ac:spMk id="3" creationId="{55001A84-3A36-4927-A44F-2BB39E2B1C33}"/>
          </ac:spMkLst>
        </pc:spChg>
        <pc:spChg chg="mod">
          <ac:chgData name="Ellie Small" userId="2e7173aac0d4d449" providerId="LiveId" clId="{D9F95B5B-9E27-4EC8-B876-C68A0B3404F4}" dt="2019-09-01T19:31:29.571" v="1572" actId="1035"/>
          <ac:spMkLst>
            <pc:docMk/>
            <pc:sldMk cId="265237843" sldId="264"/>
            <ac:spMk id="8" creationId="{63318C74-1443-4228-8EDB-2637ECFD6303}"/>
          </ac:spMkLst>
        </pc:spChg>
        <pc:spChg chg="mod">
          <ac:chgData name="Ellie Small" userId="2e7173aac0d4d449" providerId="LiveId" clId="{D9F95B5B-9E27-4EC8-B876-C68A0B3404F4}" dt="2019-09-01T19:31:29.571" v="1572" actId="1035"/>
          <ac:spMkLst>
            <pc:docMk/>
            <pc:sldMk cId="265237843" sldId="264"/>
            <ac:spMk id="9" creationId="{5765656E-1BD9-4CC3-911D-B3196E33F25F}"/>
          </ac:spMkLst>
        </pc:spChg>
        <pc:spChg chg="mod">
          <ac:chgData name="Ellie Small" userId="2e7173aac0d4d449" providerId="LiveId" clId="{D9F95B5B-9E27-4EC8-B876-C68A0B3404F4}" dt="2019-09-01T19:31:29.571" v="1572" actId="1035"/>
          <ac:spMkLst>
            <pc:docMk/>
            <pc:sldMk cId="265237843" sldId="264"/>
            <ac:spMk id="12" creationId="{00CED95F-8BBF-4F9C-A048-7D7065B68A18}"/>
          </ac:spMkLst>
        </pc:spChg>
      </pc:sldChg>
      <pc:sldChg chg="modSp modAnim">
        <pc:chgData name="Ellie Small" userId="2e7173aac0d4d449" providerId="LiveId" clId="{D9F95B5B-9E27-4EC8-B876-C68A0B3404F4}" dt="2019-08-26T03:40:46.038" v="1488"/>
        <pc:sldMkLst>
          <pc:docMk/>
          <pc:sldMk cId="567937674" sldId="265"/>
        </pc:sldMkLst>
        <pc:spChg chg="mod">
          <ac:chgData name="Ellie Small" userId="2e7173aac0d4d449" providerId="LiveId" clId="{D9F95B5B-9E27-4EC8-B876-C68A0B3404F4}" dt="2019-08-23T03:00:46.355" v="1408" actId="14100"/>
          <ac:spMkLst>
            <pc:docMk/>
            <pc:sldMk cId="567937674" sldId="265"/>
            <ac:spMk id="2" creationId="{DA0CD55F-603C-4D2A-BE44-42317491026A}"/>
          </ac:spMkLst>
        </pc:spChg>
        <pc:spChg chg="mod">
          <ac:chgData name="Ellie Small" userId="2e7173aac0d4d449" providerId="LiveId" clId="{D9F95B5B-9E27-4EC8-B876-C68A0B3404F4}" dt="2019-08-23T03:01:32.795" v="1410" actId="179"/>
          <ac:spMkLst>
            <pc:docMk/>
            <pc:sldMk cId="567937674" sldId="265"/>
            <ac:spMk id="3" creationId="{55001A84-3A36-4927-A44F-2BB39E2B1C33}"/>
          </ac:spMkLst>
        </pc:spChg>
        <pc:spChg chg="mod">
          <ac:chgData name="Ellie Small" userId="2e7173aac0d4d449" providerId="LiveId" clId="{D9F95B5B-9E27-4EC8-B876-C68A0B3404F4}" dt="2019-08-23T03:01:49.406" v="1412" actId="1076"/>
          <ac:spMkLst>
            <pc:docMk/>
            <pc:sldMk cId="567937674" sldId="265"/>
            <ac:spMk id="11" creationId="{12F586D3-CD9C-474A-8149-100988E6B693}"/>
          </ac:spMkLst>
        </pc:spChg>
        <pc:spChg chg="mod">
          <ac:chgData name="Ellie Small" userId="2e7173aac0d4d449" providerId="LiveId" clId="{D9F95B5B-9E27-4EC8-B876-C68A0B3404F4}" dt="2019-08-23T03:02:13.943" v="1414" actId="2711"/>
          <ac:spMkLst>
            <pc:docMk/>
            <pc:sldMk cId="567937674" sldId="265"/>
            <ac:spMk id="13" creationId="{0C9F6535-F91E-469F-91E0-E60754431AAB}"/>
          </ac:spMkLst>
        </pc:spChg>
        <pc:spChg chg="mod">
          <ac:chgData name="Ellie Small" userId="2e7173aac0d4d449" providerId="LiveId" clId="{D9F95B5B-9E27-4EC8-B876-C68A0B3404F4}" dt="2019-08-23T03:02:04.681" v="1413" actId="2711"/>
          <ac:spMkLst>
            <pc:docMk/>
            <pc:sldMk cId="567937674" sldId="265"/>
            <ac:spMk id="14" creationId="{51DA4D87-ED00-49F0-857F-00965B5E0199}"/>
          </ac:spMkLst>
        </pc:spChg>
      </pc:sldChg>
      <pc:sldChg chg="modSp modAnim">
        <pc:chgData name="Ellie Small" userId="2e7173aac0d4d449" providerId="LiveId" clId="{D9F95B5B-9E27-4EC8-B876-C68A0B3404F4}" dt="2019-09-15T01:01:20.721" v="2072" actId="114"/>
        <pc:sldMkLst>
          <pc:docMk/>
          <pc:sldMk cId="3126147523" sldId="266"/>
        </pc:sldMkLst>
        <pc:spChg chg="mod">
          <ac:chgData name="Ellie Small" userId="2e7173aac0d4d449" providerId="LiveId" clId="{D9F95B5B-9E27-4EC8-B876-C68A0B3404F4}" dt="2019-08-23T03:06:29.642" v="1445" actId="20577"/>
          <ac:spMkLst>
            <pc:docMk/>
            <pc:sldMk cId="3126147523" sldId="266"/>
            <ac:spMk id="2" creationId="{DA0CD55F-603C-4D2A-BE44-42317491026A}"/>
          </ac:spMkLst>
        </pc:spChg>
        <pc:spChg chg="mod">
          <ac:chgData name="Ellie Small" userId="2e7173aac0d4d449" providerId="LiveId" clId="{D9F95B5B-9E27-4EC8-B876-C68A0B3404F4}" dt="2019-09-15T01:01:20.721" v="2072" actId="114"/>
          <ac:spMkLst>
            <pc:docMk/>
            <pc:sldMk cId="3126147523" sldId="266"/>
            <ac:spMk id="3" creationId="{55001A84-3A36-4927-A44F-2BB39E2B1C33}"/>
          </ac:spMkLst>
        </pc:spChg>
        <pc:spChg chg="mod">
          <ac:chgData name="Ellie Small" userId="2e7173aac0d4d449" providerId="LiveId" clId="{D9F95B5B-9E27-4EC8-B876-C68A0B3404F4}" dt="2019-09-15T01:00:02.805" v="2066" actId="1076"/>
          <ac:spMkLst>
            <pc:docMk/>
            <pc:sldMk cId="3126147523" sldId="266"/>
            <ac:spMk id="9" creationId="{9CB30111-E08C-405C-9510-3EB2F7747FB4}"/>
          </ac:spMkLst>
        </pc:spChg>
      </pc:sldChg>
      <pc:sldChg chg="modSp modAnim">
        <pc:chgData name="Ellie Small" userId="2e7173aac0d4d449" providerId="LiveId" clId="{D9F95B5B-9E27-4EC8-B876-C68A0B3404F4}" dt="2019-09-01T19:30:42.641" v="1553" actId="255"/>
        <pc:sldMkLst>
          <pc:docMk/>
          <pc:sldMk cId="2842397445" sldId="267"/>
        </pc:sldMkLst>
        <pc:spChg chg="mod">
          <ac:chgData name="Ellie Small" userId="2e7173aac0d4d449" providerId="LiveId" clId="{D9F95B5B-9E27-4EC8-B876-C68A0B3404F4}" dt="2019-09-01T19:30:42.641" v="1553" actId="255"/>
          <ac:spMkLst>
            <pc:docMk/>
            <pc:sldMk cId="2842397445" sldId="267"/>
            <ac:spMk id="5" creationId="{00000000-0000-0000-0000-000000000000}"/>
          </ac:spMkLst>
        </pc:spChg>
        <pc:spChg chg="mod">
          <ac:chgData name="Ellie Small" userId="2e7173aac0d4d449" providerId="LiveId" clId="{D9F95B5B-9E27-4EC8-B876-C68A0B3404F4}" dt="2019-08-23T02:45:00.738" v="1278" actId="1076"/>
          <ac:spMkLst>
            <pc:docMk/>
            <pc:sldMk cId="2842397445" sldId="267"/>
            <ac:spMk id="7" creationId="{72F861AD-D2B0-4ECF-9774-06237EC7BB74}"/>
          </ac:spMkLst>
        </pc:spChg>
      </pc:sldChg>
    </pc:docChg>
  </pc:docChgLst>
  <pc:docChgLst>
    <pc:chgData name="Ellie Small" userId="2e7173aac0d4d449" providerId="LiveId" clId="{21E5D9AA-6AE4-440F-BC9F-D4D149B10769}"/>
    <pc:docChg chg="custSel modSld">
      <pc:chgData name="Ellie Small" userId="2e7173aac0d4d449" providerId="LiveId" clId="{21E5D9AA-6AE4-440F-BC9F-D4D149B10769}" dt="2020-02-13T21:53:04.494" v="257"/>
      <pc:docMkLst>
        <pc:docMk/>
      </pc:docMkLst>
      <pc:sldChg chg="addSp delSp modSp mod chgLayout">
        <pc:chgData name="Ellie Small" userId="2e7173aac0d4d449" providerId="LiveId" clId="{21E5D9AA-6AE4-440F-BC9F-D4D149B10769}" dt="2020-02-13T21:43:41.424" v="237" actId="20577"/>
        <pc:sldMkLst>
          <pc:docMk/>
          <pc:sldMk cId="4269857569" sldId="256"/>
        </pc:sldMkLst>
        <pc:spChg chg="mod ord">
          <ac:chgData name="Ellie Small" userId="2e7173aac0d4d449" providerId="LiveId" clId="{21E5D9AA-6AE4-440F-BC9F-D4D149B10769}" dt="2020-02-13T21:43:41.424" v="237" actId="20577"/>
          <ac:spMkLst>
            <pc:docMk/>
            <pc:sldMk cId="4269857569" sldId="256"/>
            <ac:spMk id="2" creationId="{00000000-0000-0000-0000-000000000000}"/>
          </ac:spMkLst>
        </pc:spChg>
        <pc:spChg chg="mod ord">
          <ac:chgData name="Ellie Small" userId="2e7173aac0d4d449" providerId="LiveId" clId="{21E5D9AA-6AE4-440F-BC9F-D4D149B10769}" dt="2020-01-30T17:54:59.050" v="191" actId="255"/>
          <ac:spMkLst>
            <pc:docMk/>
            <pc:sldMk cId="4269857569" sldId="256"/>
            <ac:spMk id="3" creationId="{00000000-0000-0000-0000-000000000000}"/>
          </ac:spMkLst>
        </pc:spChg>
        <pc:spChg chg="add mod">
          <ac:chgData name="Ellie Small" userId="2e7173aac0d4d449" providerId="LiveId" clId="{21E5D9AA-6AE4-440F-BC9F-D4D149B10769}" dt="2020-01-22T00:34:44.523" v="180" actId="1076"/>
          <ac:spMkLst>
            <pc:docMk/>
            <pc:sldMk cId="4269857569" sldId="256"/>
            <ac:spMk id="4" creationId="{1984F6DB-F804-4D85-B0F3-666B63B0F009}"/>
          </ac:spMkLst>
        </pc:spChg>
        <pc:spChg chg="add del mod">
          <ac:chgData name="Ellie Small" userId="2e7173aac0d4d449" providerId="LiveId" clId="{21E5D9AA-6AE4-440F-BC9F-D4D149B10769}" dt="2020-01-30T17:52:47.307" v="181" actId="6264"/>
          <ac:spMkLst>
            <pc:docMk/>
            <pc:sldMk cId="4269857569" sldId="256"/>
            <ac:spMk id="5" creationId="{73D7CFE8-5FB1-4D91-B1FA-1E02E49BFAEC}"/>
          </ac:spMkLst>
        </pc:spChg>
        <pc:spChg chg="add del mod">
          <ac:chgData name="Ellie Small" userId="2e7173aac0d4d449" providerId="LiveId" clId="{21E5D9AA-6AE4-440F-BC9F-D4D149B10769}" dt="2020-01-30T17:52:47.307" v="181" actId="6264"/>
          <ac:spMkLst>
            <pc:docMk/>
            <pc:sldMk cId="4269857569" sldId="256"/>
            <ac:spMk id="6" creationId="{2F30D331-0C9C-45BF-AFA6-09EB1CCAF9F6}"/>
          </ac:spMkLst>
        </pc:spChg>
      </pc:sldChg>
      <pc:sldChg chg="modSp">
        <pc:chgData name="Ellie Small" userId="2e7173aac0d4d449" providerId="LiveId" clId="{21E5D9AA-6AE4-440F-BC9F-D4D149B10769}" dt="2020-01-08T22:00:56.607" v="63" actId="20577"/>
        <pc:sldMkLst>
          <pc:docMk/>
          <pc:sldMk cId="265237843" sldId="264"/>
        </pc:sldMkLst>
        <pc:spChg chg="mod">
          <ac:chgData name="Ellie Small" userId="2e7173aac0d4d449" providerId="LiveId" clId="{21E5D9AA-6AE4-440F-BC9F-D4D149B10769}" dt="2020-01-08T22:00:56.607" v="63" actId="20577"/>
          <ac:spMkLst>
            <pc:docMk/>
            <pc:sldMk cId="265237843" sldId="264"/>
            <ac:spMk id="3" creationId="{55001A84-3A36-4927-A44F-2BB39E2B1C33}"/>
          </ac:spMkLst>
        </pc:spChg>
      </pc:sldChg>
      <pc:sldChg chg="modSp">
        <pc:chgData name="Ellie Small" userId="2e7173aac0d4d449" providerId="LiveId" clId="{21E5D9AA-6AE4-440F-BC9F-D4D149B10769}" dt="2020-01-08T22:03:45.225" v="88" actId="20577"/>
        <pc:sldMkLst>
          <pc:docMk/>
          <pc:sldMk cId="3126147523" sldId="266"/>
        </pc:sldMkLst>
        <pc:spChg chg="mod">
          <ac:chgData name="Ellie Small" userId="2e7173aac0d4d449" providerId="LiveId" clId="{21E5D9AA-6AE4-440F-BC9F-D4D149B10769}" dt="2020-01-08T22:03:45.225" v="88" actId="20577"/>
          <ac:spMkLst>
            <pc:docMk/>
            <pc:sldMk cId="3126147523" sldId="266"/>
            <ac:spMk id="3" creationId="{55001A84-3A36-4927-A44F-2BB39E2B1C33}"/>
          </ac:spMkLst>
        </pc:spChg>
      </pc:sldChg>
      <pc:sldChg chg="delSp modSp delAnim modAnim">
        <pc:chgData name="Ellie Small" userId="2e7173aac0d4d449" providerId="LiveId" clId="{21E5D9AA-6AE4-440F-BC9F-D4D149B10769}" dt="2020-02-13T21:53:04.494" v="257"/>
        <pc:sldMkLst>
          <pc:docMk/>
          <pc:sldMk cId="381781689" sldId="272"/>
        </pc:sldMkLst>
        <pc:spChg chg="mod">
          <ac:chgData name="Ellie Small" userId="2e7173aac0d4d449" providerId="LiveId" clId="{21E5D9AA-6AE4-440F-BC9F-D4D149B10769}" dt="2020-02-13T21:52:40.047" v="253" actId="27636"/>
          <ac:spMkLst>
            <pc:docMk/>
            <pc:sldMk cId="381781689" sldId="272"/>
            <ac:spMk id="3" creationId="{55001A84-3A36-4927-A44F-2BB39E2B1C33}"/>
          </ac:spMkLst>
        </pc:spChg>
        <pc:spChg chg="del mod">
          <ac:chgData name="Ellie Small" userId="2e7173aac0d4d449" providerId="LiveId" clId="{21E5D9AA-6AE4-440F-BC9F-D4D149B10769}" dt="2020-02-13T21:51:30.143" v="240" actId="478"/>
          <ac:spMkLst>
            <pc:docMk/>
            <pc:sldMk cId="381781689" sldId="272"/>
            <ac:spMk id="5" creationId="{90E9CB5B-0336-45F0-AE49-8C25531C41EB}"/>
          </ac:spMkLst>
        </pc:spChg>
      </pc:sldChg>
    </pc:docChg>
  </pc:docChgLst>
  <pc:docChgLst>
    <pc:chgData name="Ellie Small" userId="2e7173aac0d4d449" providerId="LiveId" clId="{4FF1D789-3718-4D88-BC36-D050058A661F}"/>
    <pc:docChg chg="undo custSel addSld delSld modSld sldOrd">
      <pc:chgData name="Ellie Small" userId="2e7173aac0d4d449" providerId="LiveId" clId="{4FF1D789-3718-4D88-BC36-D050058A661F}" dt="2020-09-04T04:40:42.043" v="8499" actId="27636"/>
      <pc:docMkLst>
        <pc:docMk/>
      </pc:docMkLst>
      <pc:sldChg chg="modSp mod">
        <pc:chgData name="Ellie Small" userId="2e7173aac0d4d449" providerId="LiveId" clId="{4FF1D789-3718-4D88-BC36-D050058A661F}" dt="2020-09-02T07:56:35.394" v="8294" actId="20577"/>
        <pc:sldMkLst>
          <pc:docMk/>
          <pc:sldMk cId="4269857569" sldId="256"/>
        </pc:sldMkLst>
        <pc:spChg chg="mod">
          <ac:chgData name="Ellie Small" userId="2e7173aac0d4d449" providerId="LiveId" clId="{4FF1D789-3718-4D88-BC36-D050058A661F}" dt="2020-09-02T07:56:35.394" v="8294" actId="20577"/>
          <ac:spMkLst>
            <pc:docMk/>
            <pc:sldMk cId="4269857569" sldId="256"/>
            <ac:spMk id="2" creationId="{00000000-0000-0000-0000-000000000000}"/>
          </ac:spMkLst>
        </pc:spChg>
      </pc:sldChg>
      <pc:sldChg chg="delSp modSp mod delAnim modAnim">
        <pc:chgData name="Ellie Small" userId="2e7173aac0d4d449" providerId="LiveId" clId="{4FF1D789-3718-4D88-BC36-D050058A661F}" dt="2020-09-04T02:56:36.662" v="8402" actId="20577"/>
        <pc:sldMkLst>
          <pc:docMk/>
          <pc:sldMk cId="3165814184" sldId="260"/>
        </pc:sldMkLst>
        <pc:spChg chg="mod">
          <ac:chgData name="Ellie Small" userId="2e7173aac0d4d449" providerId="LiveId" clId="{4FF1D789-3718-4D88-BC36-D050058A661F}" dt="2020-09-02T02:21:26.590" v="2045" actId="207"/>
          <ac:spMkLst>
            <pc:docMk/>
            <pc:sldMk cId="3165814184" sldId="260"/>
            <ac:spMk id="2" creationId="{DA0CD55F-603C-4D2A-BE44-42317491026A}"/>
          </ac:spMkLst>
        </pc:spChg>
        <pc:spChg chg="mod">
          <ac:chgData name="Ellie Small" userId="2e7173aac0d4d449" providerId="LiveId" clId="{4FF1D789-3718-4D88-BC36-D050058A661F}" dt="2020-09-04T02:56:36.662" v="8402" actId="20577"/>
          <ac:spMkLst>
            <pc:docMk/>
            <pc:sldMk cId="3165814184" sldId="260"/>
            <ac:spMk id="3" creationId="{55001A84-3A36-4927-A44F-2BB39E2B1C33}"/>
          </ac:spMkLst>
        </pc:spChg>
        <pc:spChg chg="del">
          <ac:chgData name="Ellie Small" userId="2e7173aac0d4d449" providerId="LiveId" clId="{4FF1D789-3718-4D88-BC36-D050058A661F}" dt="2020-08-31T00:09:23.044" v="80" actId="478"/>
          <ac:spMkLst>
            <pc:docMk/>
            <pc:sldMk cId="3165814184" sldId="260"/>
            <ac:spMk id="7" creationId="{7B22A4EF-1B53-438C-B5DD-CB220E4EA33A}"/>
          </ac:spMkLst>
        </pc:spChg>
        <pc:picChg chg="del">
          <ac:chgData name="Ellie Small" userId="2e7173aac0d4d449" providerId="LiveId" clId="{4FF1D789-3718-4D88-BC36-D050058A661F}" dt="2020-08-31T00:09:18.965" v="79" actId="478"/>
          <ac:picMkLst>
            <pc:docMk/>
            <pc:sldMk cId="3165814184" sldId="260"/>
            <ac:picMk id="6" creationId="{B3016367-C5BF-441E-9684-2AAF9C6F82BA}"/>
          </ac:picMkLst>
        </pc:picChg>
      </pc:sldChg>
      <pc:sldChg chg="del">
        <pc:chgData name="Ellie Small" userId="2e7173aac0d4d449" providerId="LiveId" clId="{4FF1D789-3718-4D88-BC36-D050058A661F}" dt="2020-08-31T05:19:38.822" v="1105" actId="47"/>
        <pc:sldMkLst>
          <pc:docMk/>
          <pc:sldMk cId="3126147523" sldId="266"/>
        </pc:sldMkLst>
      </pc:sldChg>
      <pc:sldChg chg="modSp mod modAnim">
        <pc:chgData name="Ellie Small" userId="2e7173aac0d4d449" providerId="LiveId" clId="{4FF1D789-3718-4D88-BC36-D050058A661F}" dt="2020-09-02T07:57:29.725" v="8303" actId="20577"/>
        <pc:sldMkLst>
          <pc:docMk/>
          <pc:sldMk cId="2842397445" sldId="267"/>
        </pc:sldMkLst>
        <pc:spChg chg="mod">
          <ac:chgData name="Ellie Small" userId="2e7173aac0d4d449" providerId="LiveId" clId="{4FF1D789-3718-4D88-BC36-D050058A661F}" dt="2020-09-02T07:57:29.725" v="8303" actId="20577"/>
          <ac:spMkLst>
            <pc:docMk/>
            <pc:sldMk cId="2842397445" sldId="267"/>
            <ac:spMk id="7" creationId="{72F861AD-D2B0-4ECF-9774-06237EC7BB74}"/>
          </ac:spMkLst>
        </pc:spChg>
      </pc:sldChg>
      <pc:sldChg chg="modSp mod modAnim">
        <pc:chgData name="Ellie Small" userId="2e7173aac0d4d449" providerId="LiveId" clId="{4FF1D789-3718-4D88-BC36-D050058A661F}" dt="2020-09-02T07:50:15.496" v="8211"/>
        <pc:sldMkLst>
          <pc:docMk/>
          <pc:sldMk cId="2108461966" sldId="271"/>
        </pc:sldMkLst>
        <pc:spChg chg="mod">
          <ac:chgData name="Ellie Small" userId="2e7173aac0d4d449" providerId="LiveId" clId="{4FF1D789-3718-4D88-BC36-D050058A661F}" dt="2020-08-30T23:57:40.435" v="42" actId="1076"/>
          <ac:spMkLst>
            <pc:docMk/>
            <pc:sldMk cId="2108461966" sldId="271"/>
            <ac:spMk id="5" creationId="{00000000-0000-0000-0000-000000000000}"/>
          </ac:spMkLst>
        </pc:spChg>
        <pc:spChg chg="mod">
          <ac:chgData name="Ellie Small" userId="2e7173aac0d4d449" providerId="LiveId" clId="{4FF1D789-3718-4D88-BC36-D050058A661F}" dt="2020-09-01T00:28:28.189" v="1585" actId="6549"/>
          <ac:spMkLst>
            <pc:docMk/>
            <pc:sldMk cId="2108461966" sldId="271"/>
            <ac:spMk id="7" creationId="{72F861AD-D2B0-4ECF-9774-06237EC7BB74}"/>
          </ac:spMkLst>
        </pc:spChg>
      </pc:sldChg>
      <pc:sldChg chg="del">
        <pc:chgData name="Ellie Small" userId="2e7173aac0d4d449" providerId="LiveId" clId="{4FF1D789-3718-4D88-BC36-D050058A661F}" dt="2020-08-31T05:19:38.822" v="1105" actId="47"/>
        <pc:sldMkLst>
          <pc:docMk/>
          <pc:sldMk cId="3408154909" sldId="295"/>
        </pc:sldMkLst>
      </pc:sldChg>
      <pc:sldChg chg="del">
        <pc:chgData name="Ellie Small" userId="2e7173aac0d4d449" providerId="LiveId" clId="{4FF1D789-3718-4D88-BC36-D050058A661F}" dt="2020-08-31T05:19:38.822" v="1105" actId="47"/>
        <pc:sldMkLst>
          <pc:docMk/>
          <pc:sldMk cId="3948285843" sldId="296"/>
        </pc:sldMkLst>
      </pc:sldChg>
      <pc:sldChg chg="del">
        <pc:chgData name="Ellie Small" userId="2e7173aac0d4d449" providerId="LiveId" clId="{4FF1D789-3718-4D88-BC36-D050058A661F}" dt="2020-08-31T05:19:38.822" v="1105" actId="47"/>
        <pc:sldMkLst>
          <pc:docMk/>
          <pc:sldMk cId="2875482095" sldId="297"/>
        </pc:sldMkLst>
      </pc:sldChg>
      <pc:sldChg chg="del">
        <pc:chgData name="Ellie Small" userId="2e7173aac0d4d449" providerId="LiveId" clId="{4FF1D789-3718-4D88-BC36-D050058A661F}" dt="2020-08-31T05:19:38.822" v="1105" actId="47"/>
        <pc:sldMkLst>
          <pc:docMk/>
          <pc:sldMk cId="1599469531" sldId="298"/>
        </pc:sldMkLst>
      </pc:sldChg>
      <pc:sldChg chg="modSp mod modAnim">
        <pc:chgData name="Ellie Small" userId="2e7173aac0d4d449" providerId="LiveId" clId="{4FF1D789-3718-4D88-BC36-D050058A661F}" dt="2020-09-02T06:56:21.715" v="8140" actId="2711"/>
        <pc:sldMkLst>
          <pc:docMk/>
          <pc:sldMk cId="4210519305" sldId="299"/>
        </pc:sldMkLst>
        <pc:spChg chg="mod">
          <ac:chgData name="Ellie Small" userId="2e7173aac0d4d449" providerId="LiveId" clId="{4FF1D789-3718-4D88-BC36-D050058A661F}" dt="2020-09-02T06:56:21.715" v="8140" actId="2711"/>
          <ac:spMkLst>
            <pc:docMk/>
            <pc:sldMk cId="4210519305" sldId="299"/>
            <ac:spMk id="3" creationId="{55001A84-3A36-4927-A44F-2BB39E2B1C33}"/>
          </ac:spMkLst>
        </pc:spChg>
      </pc:sldChg>
      <pc:sldChg chg="modSp add mod modAnim">
        <pc:chgData name="Ellie Small" userId="2e7173aac0d4d449" providerId="LiveId" clId="{4FF1D789-3718-4D88-BC36-D050058A661F}" dt="2020-09-04T02:57:32.445" v="8403" actId="6549"/>
        <pc:sldMkLst>
          <pc:docMk/>
          <pc:sldMk cId="875719595" sldId="300"/>
        </pc:sldMkLst>
        <pc:spChg chg="mod">
          <ac:chgData name="Ellie Small" userId="2e7173aac0d4d449" providerId="LiveId" clId="{4FF1D789-3718-4D88-BC36-D050058A661F}" dt="2020-09-02T02:25:39.682" v="2127" actId="20577"/>
          <ac:spMkLst>
            <pc:docMk/>
            <pc:sldMk cId="875719595" sldId="300"/>
            <ac:spMk id="2" creationId="{DA0CD55F-603C-4D2A-BE44-42317491026A}"/>
          </ac:spMkLst>
        </pc:spChg>
        <pc:spChg chg="mod">
          <ac:chgData name="Ellie Small" userId="2e7173aac0d4d449" providerId="LiveId" clId="{4FF1D789-3718-4D88-BC36-D050058A661F}" dt="2020-09-04T02:57:32.445" v="8403" actId="6549"/>
          <ac:spMkLst>
            <pc:docMk/>
            <pc:sldMk cId="875719595" sldId="300"/>
            <ac:spMk id="3" creationId="{55001A84-3A36-4927-A44F-2BB39E2B1C33}"/>
          </ac:spMkLst>
        </pc:spChg>
      </pc:sldChg>
      <pc:sldChg chg="del">
        <pc:chgData name="Ellie Small" userId="2e7173aac0d4d449" providerId="LiveId" clId="{4FF1D789-3718-4D88-BC36-D050058A661F}" dt="2020-08-31T05:19:38.822" v="1105" actId="47"/>
        <pc:sldMkLst>
          <pc:docMk/>
          <pc:sldMk cId="1002132794" sldId="300"/>
        </pc:sldMkLst>
      </pc:sldChg>
      <pc:sldChg chg="del">
        <pc:chgData name="Ellie Small" userId="2e7173aac0d4d449" providerId="LiveId" clId="{4FF1D789-3718-4D88-BC36-D050058A661F}" dt="2020-08-31T05:19:38.822" v="1105" actId="47"/>
        <pc:sldMkLst>
          <pc:docMk/>
          <pc:sldMk cId="2597470593" sldId="302"/>
        </pc:sldMkLst>
      </pc:sldChg>
      <pc:sldChg chg="del">
        <pc:chgData name="Ellie Small" userId="2e7173aac0d4d449" providerId="LiveId" clId="{4FF1D789-3718-4D88-BC36-D050058A661F}" dt="2020-08-31T05:19:38.822" v="1105" actId="47"/>
        <pc:sldMkLst>
          <pc:docMk/>
          <pc:sldMk cId="3238516842" sldId="303"/>
        </pc:sldMkLst>
      </pc:sldChg>
      <pc:sldChg chg="del">
        <pc:chgData name="Ellie Small" userId="2e7173aac0d4d449" providerId="LiveId" clId="{4FF1D789-3718-4D88-BC36-D050058A661F}" dt="2020-08-31T05:19:38.822" v="1105" actId="47"/>
        <pc:sldMkLst>
          <pc:docMk/>
          <pc:sldMk cId="3980546774" sldId="305"/>
        </pc:sldMkLst>
      </pc:sldChg>
      <pc:sldChg chg="del">
        <pc:chgData name="Ellie Small" userId="2e7173aac0d4d449" providerId="LiveId" clId="{4FF1D789-3718-4D88-BC36-D050058A661F}" dt="2020-08-31T05:19:38.822" v="1105" actId="47"/>
        <pc:sldMkLst>
          <pc:docMk/>
          <pc:sldMk cId="3696508272" sldId="306"/>
        </pc:sldMkLst>
      </pc:sldChg>
      <pc:sldChg chg="del">
        <pc:chgData name="Ellie Small" userId="2e7173aac0d4d449" providerId="LiveId" clId="{4FF1D789-3718-4D88-BC36-D050058A661F}" dt="2020-08-31T05:19:38.822" v="1105" actId="47"/>
        <pc:sldMkLst>
          <pc:docMk/>
          <pc:sldMk cId="2561356947" sldId="307"/>
        </pc:sldMkLst>
      </pc:sldChg>
      <pc:sldChg chg="del modAnim">
        <pc:chgData name="Ellie Small" userId="2e7173aac0d4d449" providerId="LiveId" clId="{4FF1D789-3718-4D88-BC36-D050058A661F}" dt="2020-09-02T07:50:25.285" v="8212"/>
        <pc:sldMkLst>
          <pc:docMk/>
          <pc:sldMk cId="1160939070" sldId="308"/>
        </pc:sldMkLst>
      </pc:sldChg>
      <pc:sldChg chg="modSp del mod">
        <pc:chgData name="Ellie Small" userId="2e7173aac0d4d449" providerId="LiveId" clId="{4FF1D789-3718-4D88-BC36-D050058A661F}" dt="2020-09-03T21:50:54.241" v="8392" actId="1036"/>
        <pc:sldMkLst>
          <pc:docMk/>
          <pc:sldMk cId="4247674657" sldId="310"/>
        </pc:sldMkLst>
        <pc:spChg chg="mod">
          <ac:chgData name="Ellie Small" userId="2e7173aac0d4d449" providerId="LiveId" clId="{4FF1D789-3718-4D88-BC36-D050058A661F}" dt="2020-09-03T21:50:49.633" v="8388" actId="27636"/>
          <ac:spMkLst>
            <pc:docMk/>
            <pc:sldMk cId="4247674657" sldId="310"/>
            <ac:spMk id="3" creationId="{55001A84-3A36-4927-A44F-2BB39E2B1C33}"/>
          </ac:spMkLst>
        </pc:spChg>
        <pc:picChg chg="mod">
          <ac:chgData name="Ellie Small" userId="2e7173aac0d4d449" providerId="LiveId" clId="{4FF1D789-3718-4D88-BC36-D050058A661F}" dt="2020-09-03T21:50:54.241" v="8392" actId="1036"/>
          <ac:picMkLst>
            <pc:docMk/>
            <pc:sldMk cId="4247674657" sldId="310"/>
            <ac:picMk id="7" creationId="{BD60C1C8-5048-402D-B6A4-FD22B106BF65}"/>
          </ac:picMkLst>
        </pc:picChg>
      </pc:sldChg>
      <pc:sldChg chg="del">
        <pc:chgData name="Ellie Small" userId="2e7173aac0d4d449" providerId="LiveId" clId="{4FF1D789-3718-4D88-BC36-D050058A661F}" dt="2020-08-31T05:19:38.822" v="1105" actId="47"/>
        <pc:sldMkLst>
          <pc:docMk/>
          <pc:sldMk cId="1781192524" sldId="311"/>
        </pc:sldMkLst>
      </pc:sldChg>
      <pc:sldChg chg="modSp del mod">
        <pc:chgData name="Ellie Small" userId="2e7173aac0d4d449" providerId="LiveId" clId="{4FF1D789-3718-4D88-BC36-D050058A661F}" dt="2020-09-03T23:28:45.652" v="8399" actId="20577"/>
        <pc:sldMkLst>
          <pc:docMk/>
          <pc:sldMk cId="3865258144" sldId="312"/>
        </pc:sldMkLst>
        <pc:spChg chg="mod">
          <ac:chgData name="Ellie Small" userId="2e7173aac0d4d449" providerId="LiveId" clId="{4FF1D789-3718-4D88-BC36-D050058A661F}" dt="2020-09-03T23:28:45.652" v="8399" actId="20577"/>
          <ac:spMkLst>
            <pc:docMk/>
            <pc:sldMk cId="3865258144" sldId="312"/>
            <ac:spMk id="3" creationId="{55001A84-3A36-4927-A44F-2BB39E2B1C33}"/>
          </ac:spMkLst>
        </pc:spChg>
      </pc:sldChg>
      <pc:sldChg chg="modSp add mod ord modAnim">
        <pc:chgData name="Ellie Small" userId="2e7173aac0d4d449" providerId="LiveId" clId="{4FF1D789-3718-4D88-BC36-D050058A661F}" dt="2020-09-02T07:53:23.849" v="8253"/>
        <pc:sldMkLst>
          <pc:docMk/>
          <pc:sldMk cId="2154390586" sldId="313"/>
        </pc:sldMkLst>
        <pc:spChg chg="mod">
          <ac:chgData name="Ellie Small" userId="2e7173aac0d4d449" providerId="LiveId" clId="{4FF1D789-3718-4D88-BC36-D050058A661F}" dt="2020-09-02T03:41:39.952" v="3857" actId="20577"/>
          <ac:spMkLst>
            <pc:docMk/>
            <pc:sldMk cId="2154390586" sldId="313"/>
            <ac:spMk id="2" creationId="{DA0CD55F-603C-4D2A-BE44-42317491026A}"/>
          </ac:spMkLst>
        </pc:spChg>
        <pc:spChg chg="mod">
          <ac:chgData name="Ellie Small" userId="2e7173aac0d4d449" providerId="LiveId" clId="{4FF1D789-3718-4D88-BC36-D050058A661F}" dt="2020-09-02T07:53:05.141" v="8248" actId="27636"/>
          <ac:spMkLst>
            <pc:docMk/>
            <pc:sldMk cId="2154390586" sldId="313"/>
            <ac:spMk id="3" creationId="{55001A84-3A36-4927-A44F-2BB39E2B1C33}"/>
          </ac:spMkLst>
        </pc:spChg>
      </pc:sldChg>
      <pc:sldChg chg="modSp add mod modAnim">
        <pc:chgData name="Ellie Small" userId="2e7173aac0d4d449" providerId="LiveId" clId="{4FF1D789-3718-4D88-BC36-D050058A661F}" dt="2020-09-04T03:06:48.360" v="8475" actId="20577"/>
        <pc:sldMkLst>
          <pc:docMk/>
          <pc:sldMk cId="3735731069" sldId="314"/>
        </pc:sldMkLst>
        <pc:spChg chg="mod">
          <ac:chgData name="Ellie Small" userId="2e7173aac0d4d449" providerId="LiveId" clId="{4FF1D789-3718-4D88-BC36-D050058A661F}" dt="2020-09-04T03:06:48.360" v="8475" actId="20577"/>
          <ac:spMkLst>
            <pc:docMk/>
            <pc:sldMk cId="3735731069" sldId="314"/>
            <ac:spMk id="3" creationId="{55001A84-3A36-4927-A44F-2BB39E2B1C33}"/>
          </ac:spMkLst>
        </pc:spChg>
      </pc:sldChg>
      <pc:sldChg chg="addSp delSp modSp add mod ord modAnim">
        <pc:chgData name="Ellie Small" userId="2e7173aac0d4d449" providerId="LiveId" clId="{4FF1D789-3718-4D88-BC36-D050058A661F}" dt="2020-09-02T07:54:49.306" v="8277"/>
        <pc:sldMkLst>
          <pc:docMk/>
          <pc:sldMk cId="3252603223" sldId="315"/>
        </pc:sldMkLst>
        <pc:spChg chg="mod">
          <ac:chgData name="Ellie Small" userId="2e7173aac0d4d449" providerId="LiveId" clId="{4FF1D789-3718-4D88-BC36-D050058A661F}" dt="2020-09-02T04:36:39.484" v="4835" actId="20577"/>
          <ac:spMkLst>
            <pc:docMk/>
            <pc:sldMk cId="3252603223" sldId="315"/>
            <ac:spMk id="2" creationId="{DA0CD55F-603C-4D2A-BE44-42317491026A}"/>
          </ac:spMkLst>
        </pc:spChg>
        <pc:spChg chg="mod">
          <ac:chgData name="Ellie Small" userId="2e7173aac0d4d449" providerId="LiveId" clId="{4FF1D789-3718-4D88-BC36-D050058A661F}" dt="2020-09-02T06:41:01.584" v="7794" actId="27636"/>
          <ac:spMkLst>
            <pc:docMk/>
            <pc:sldMk cId="3252603223" sldId="315"/>
            <ac:spMk id="3" creationId="{55001A84-3A36-4927-A44F-2BB39E2B1C33}"/>
          </ac:spMkLst>
        </pc:spChg>
        <pc:spChg chg="add del">
          <ac:chgData name="Ellie Small" userId="2e7173aac0d4d449" providerId="LiveId" clId="{4FF1D789-3718-4D88-BC36-D050058A661F}" dt="2020-09-02T05:11:06.011" v="5424"/>
          <ac:spMkLst>
            <pc:docMk/>
            <pc:sldMk cId="3252603223" sldId="315"/>
            <ac:spMk id="5" creationId="{3BF72E9D-9D46-4B5E-BEB3-E9EF8465296A}"/>
          </ac:spMkLst>
        </pc:spChg>
        <pc:spChg chg="add mod">
          <ac:chgData name="Ellie Small" userId="2e7173aac0d4d449" providerId="LiveId" clId="{4FF1D789-3718-4D88-BC36-D050058A661F}" dt="2020-09-02T06:00:43.610" v="6137" actId="1035"/>
          <ac:spMkLst>
            <pc:docMk/>
            <pc:sldMk cId="3252603223" sldId="315"/>
            <ac:spMk id="7" creationId="{4325A430-DE20-4E55-BE4F-589746486ADE}"/>
          </ac:spMkLst>
        </pc:spChg>
      </pc:sldChg>
      <pc:sldChg chg="modSp add mod modAnim">
        <pc:chgData name="Ellie Small" userId="2e7173aac0d4d449" providerId="LiveId" clId="{4FF1D789-3718-4D88-BC36-D050058A661F}" dt="2020-09-04T03:57:25.577" v="8485" actId="27636"/>
        <pc:sldMkLst>
          <pc:docMk/>
          <pc:sldMk cId="953920743" sldId="316"/>
        </pc:sldMkLst>
        <pc:spChg chg="mod">
          <ac:chgData name="Ellie Small" userId="2e7173aac0d4d449" providerId="LiveId" clId="{4FF1D789-3718-4D88-BC36-D050058A661F}" dt="2020-09-02T06:20:05.244" v="7060" actId="1076"/>
          <ac:spMkLst>
            <pc:docMk/>
            <pc:sldMk cId="953920743" sldId="316"/>
            <ac:spMk id="2" creationId="{DA0CD55F-603C-4D2A-BE44-42317491026A}"/>
          </ac:spMkLst>
        </pc:spChg>
        <pc:spChg chg="mod">
          <ac:chgData name="Ellie Small" userId="2e7173aac0d4d449" providerId="LiveId" clId="{4FF1D789-3718-4D88-BC36-D050058A661F}" dt="2020-09-04T03:57:25.577" v="8485" actId="27636"/>
          <ac:spMkLst>
            <pc:docMk/>
            <pc:sldMk cId="953920743" sldId="316"/>
            <ac:spMk id="3" creationId="{55001A84-3A36-4927-A44F-2BB39E2B1C33}"/>
          </ac:spMkLst>
        </pc:spChg>
      </pc:sldChg>
      <pc:sldChg chg="modSp add mod modAnim">
        <pc:chgData name="Ellie Small" userId="2e7173aac0d4d449" providerId="LiveId" clId="{4FF1D789-3718-4D88-BC36-D050058A661F}" dt="2020-09-04T04:40:42.043" v="8499" actId="27636"/>
        <pc:sldMkLst>
          <pc:docMk/>
          <pc:sldMk cId="3488612285" sldId="317"/>
        </pc:sldMkLst>
        <pc:spChg chg="mod">
          <ac:chgData name="Ellie Small" userId="2e7173aac0d4d449" providerId="LiveId" clId="{4FF1D789-3718-4D88-BC36-D050058A661F}" dt="2020-09-02T06:23:48.159" v="7079" actId="20577"/>
          <ac:spMkLst>
            <pc:docMk/>
            <pc:sldMk cId="3488612285" sldId="317"/>
            <ac:spMk id="2" creationId="{DA0CD55F-603C-4D2A-BE44-42317491026A}"/>
          </ac:spMkLst>
        </pc:spChg>
        <pc:spChg chg="mod">
          <ac:chgData name="Ellie Small" userId="2e7173aac0d4d449" providerId="LiveId" clId="{4FF1D789-3718-4D88-BC36-D050058A661F}" dt="2020-09-04T04:40:42.043" v="8499" actId="27636"/>
          <ac:spMkLst>
            <pc:docMk/>
            <pc:sldMk cId="3488612285" sldId="317"/>
            <ac:spMk id="3" creationId="{55001A84-3A36-4927-A44F-2BB39E2B1C33}"/>
          </ac:spMkLst>
        </pc:spChg>
      </pc:sldChg>
    </pc:docChg>
  </pc:docChgLst>
  <pc:docChgLst>
    <pc:chgData name="Ellie Small" userId="2e7173aac0d4d449" providerId="LiveId" clId="{8A213EE6-F479-4480-B867-9737E13651C3}"/>
    <pc:docChg chg="undo redo custSel addSld delSld modSld sldOrd modMainMaster">
      <pc:chgData name="Ellie Small" userId="2e7173aac0d4d449" providerId="LiveId" clId="{8A213EE6-F479-4480-B867-9737E13651C3}" dt="2020-08-23T18:53:24.235" v="3164" actId="20577"/>
      <pc:docMkLst>
        <pc:docMk/>
      </pc:docMkLst>
      <pc:sldChg chg="modSp mod">
        <pc:chgData name="Ellie Small" userId="2e7173aac0d4d449" providerId="LiveId" clId="{8A213EE6-F479-4480-B867-9737E13651C3}" dt="2020-08-23T18:53:24.235" v="3164" actId="20577"/>
        <pc:sldMkLst>
          <pc:docMk/>
          <pc:sldMk cId="4269857569" sldId="256"/>
        </pc:sldMkLst>
        <pc:spChg chg="mod">
          <ac:chgData name="Ellie Small" userId="2e7173aac0d4d449" providerId="LiveId" clId="{8A213EE6-F479-4480-B867-9737E13651C3}" dt="2020-08-23T18:53:24.235" v="3164" actId="20577"/>
          <ac:spMkLst>
            <pc:docMk/>
            <pc:sldMk cId="4269857569" sldId="256"/>
            <ac:spMk id="2" creationId="{00000000-0000-0000-0000-000000000000}"/>
          </ac:spMkLst>
        </pc:spChg>
      </pc:sldChg>
      <pc:sldChg chg="modSp">
        <pc:chgData name="Ellie Small" userId="2e7173aac0d4d449" providerId="LiveId" clId="{8A213EE6-F479-4480-B867-9737E13651C3}" dt="2020-08-11T04:36:48.385" v="179"/>
        <pc:sldMkLst>
          <pc:docMk/>
          <pc:sldMk cId="3165814184" sldId="260"/>
        </pc:sldMkLst>
        <pc:spChg chg="mod">
          <ac:chgData name="Ellie Small" userId="2e7173aac0d4d449" providerId="LiveId" clId="{8A213EE6-F479-4480-B867-9737E13651C3}" dt="2020-08-11T04:36:48.385" v="179"/>
          <ac:spMkLst>
            <pc:docMk/>
            <pc:sldMk cId="3165814184" sldId="260"/>
            <ac:spMk id="3" creationId="{55001A84-3A36-4927-A44F-2BB39E2B1C33}"/>
          </ac:spMkLst>
        </pc:spChg>
      </pc:sldChg>
      <pc:sldChg chg="modSp mod modAnim">
        <pc:chgData name="Ellie Small" userId="2e7173aac0d4d449" providerId="LiveId" clId="{8A213EE6-F479-4480-B867-9737E13651C3}" dt="2020-08-11T07:40:08.219" v="3007" actId="114"/>
        <pc:sldMkLst>
          <pc:docMk/>
          <pc:sldMk cId="3126147523" sldId="266"/>
        </pc:sldMkLst>
        <pc:spChg chg="mod">
          <ac:chgData name="Ellie Small" userId="2e7173aac0d4d449" providerId="LiveId" clId="{8A213EE6-F479-4480-B867-9737E13651C3}" dt="2020-08-11T06:31:00.525" v="2598" actId="1076"/>
          <ac:spMkLst>
            <pc:docMk/>
            <pc:sldMk cId="3126147523" sldId="266"/>
            <ac:spMk id="2" creationId="{DA0CD55F-603C-4D2A-BE44-42317491026A}"/>
          </ac:spMkLst>
        </pc:spChg>
        <pc:spChg chg="mod">
          <ac:chgData name="Ellie Small" userId="2e7173aac0d4d449" providerId="LiveId" clId="{8A213EE6-F479-4480-B867-9737E13651C3}" dt="2020-08-11T07:40:08.219" v="3007" actId="114"/>
          <ac:spMkLst>
            <pc:docMk/>
            <pc:sldMk cId="3126147523" sldId="266"/>
            <ac:spMk id="3" creationId="{55001A84-3A36-4927-A44F-2BB39E2B1C33}"/>
          </ac:spMkLst>
        </pc:spChg>
      </pc:sldChg>
      <pc:sldChg chg="modSp mod modAnim">
        <pc:chgData name="Ellie Small" userId="2e7173aac0d4d449" providerId="LiveId" clId="{8A213EE6-F479-4480-B867-9737E13651C3}" dt="2020-08-11T07:07:23.733" v="2862"/>
        <pc:sldMkLst>
          <pc:docMk/>
          <pc:sldMk cId="2842397445" sldId="267"/>
        </pc:sldMkLst>
        <pc:spChg chg="mod">
          <ac:chgData name="Ellie Small" userId="2e7173aac0d4d449" providerId="LiveId" clId="{8A213EE6-F479-4480-B867-9737E13651C3}" dt="2020-08-11T06:44:50.573" v="2685" actId="20577"/>
          <ac:spMkLst>
            <pc:docMk/>
            <pc:sldMk cId="2842397445" sldId="267"/>
            <ac:spMk id="7" creationId="{72F861AD-D2B0-4ECF-9774-06237EC7BB74}"/>
          </ac:spMkLst>
        </pc:spChg>
      </pc:sldChg>
      <pc:sldChg chg="del">
        <pc:chgData name="Ellie Small" userId="2e7173aac0d4d449" providerId="LiveId" clId="{8A213EE6-F479-4480-B867-9737E13651C3}" dt="2020-08-11T04:38:37.464" v="188" actId="47"/>
        <pc:sldMkLst>
          <pc:docMk/>
          <pc:sldMk cId="2438843030" sldId="273"/>
        </pc:sldMkLst>
      </pc:sldChg>
      <pc:sldChg chg="del">
        <pc:chgData name="Ellie Small" userId="2e7173aac0d4d449" providerId="LiveId" clId="{8A213EE6-F479-4480-B867-9737E13651C3}" dt="2020-08-11T04:37:38.997" v="180" actId="47"/>
        <pc:sldMkLst>
          <pc:docMk/>
          <pc:sldMk cId="1932541069" sldId="274"/>
        </pc:sldMkLst>
      </pc:sldChg>
      <pc:sldChg chg="del">
        <pc:chgData name="Ellie Small" userId="2e7173aac0d4d449" providerId="LiveId" clId="{8A213EE6-F479-4480-B867-9737E13651C3}" dt="2020-08-11T04:37:43.709" v="181" actId="47"/>
        <pc:sldMkLst>
          <pc:docMk/>
          <pc:sldMk cId="752445986" sldId="275"/>
        </pc:sldMkLst>
      </pc:sldChg>
      <pc:sldChg chg="del">
        <pc:chgData name="Ellie Small" userId="2e7173aac0d4d449" providerId="LiveId" clId="{8A213EE6-F479-4480-B867-9737E13651C3}" dt="2020-08-11T04:37:50.725" v="182" actId="47"/>
        <pc:sldMkLst>
          <pc:docMk/>
          <pc:sldMk cId="4240365148" sldId="276"/>
        </pc:sldMkLst>
      </pc:sldChg>
      <pc:sldChg chg="del">
        <pc:chgData name="Ellie Small" userId="2e7173aac0d4d449" providerId="LiveId" clId="{8A213EE6-F479-4480-B867-9737E13651C3}" dt="2020-08-11T04:37:56.276" v="183" actId="47"/>
        <pc:sldMkLst>
          <pc:docMk/>
          <pc:sldMk cId="2142424022" sldId="277"/>
        </pc:sldMkLst>
      </pc:sldChg>
      <pc:sldChg chg="del">
        <pc:chgData name="Ellie Small" userId="2e7173aac0d4d449" providerId="LiveId" clId="{8A213EE6-F479-4480-B867-9737E13651C3}" dt="2020-08-11T04:37:58.172" v="184" actId="47"/>
        <pc:sldMkLst>
          <pc:docMk/>
          <pc:sldMk cId="1097050820" sldId="278"/>
        </pc:sldMkLst>
      </pc:sldChg>
      <pc:sldChg chg="del">
        <pc:chgData name="Ellie Small" userId="2e7173aac0d4d449" providerId="LiveId" clId="{8A213EE6-F479-4480-B867-9737E13651C3}" dt="2020-08-11T04:37:59.383" v="185" actId="47"/>
        <pc:sldMkLst>
          <pc:docMk/>
          <pc:sldMk cId="1262800777" sldId="279"/>
        </pc:sldMkLst>
      </pc:sldChg>
      <pc:sldChg chg="del">
        <pc:chgData name="Ellie Small" userId="2e7173aac0d4d449" providerId="LiveId" clId="{8A213EE6-F479-4480-B867-9737E13651C3}" dt="2020-08-11T04:38:33.232" v="187" actId="47"/>
        <pc:sldMkLst>
          <pc:docMk/>
          <pc:sldMk cId="416855696" sldId="280"/>
        </pc:sldMkLst>
      </pc:sldChg>
      <pc:sldChg chg="del">
        <pc:chgData name="Ellie Small" userId="2e7173aac0d4d449" providerId="LiveId" clId="{8A213EE6-F479-4480-B867-9737E13651C3}" dt="2020-08-11T04:38:05.715" v="186" actId="47"/>
        <pc:sldMkLst>
          <pc:docMk/>
          <pc:sldMk cId="3502547906" sldId="281"/>
        </pc:sldMkLst>
      </pc:sldChg>
      <pc:sldChg chg="modSp del">
        <pc:chgData name="Ellie Small" userId="2e7173aac0d4d449" providerId="LiveId" clId="{8A213EE6-F479-4480-B867-9737E13651C3}" dt="2020-08-11T05:45:34.547" v="1174" actId="47"/>
        <pc:sldMkLst>
          <pc:docMk/>
          <pc:sldMk cId="450759136" sldId="282"/>
        </pc:sldMkLst>
        <pc:spChg chg="mod">
          <ac:chgData name="Ellie Small" userId="2e7173aac0d4d449" providerId="LiveId" clId="{8A213EE6-F479-4480-B867-9737E13651C3}" dt="2020-08-11T05:45:30.608" v="1173" actId="6549"/>
          <ac:spMkLst>
            <pc:docMk/>
            <pc:sldMk cId="450759136" sldId="282"/>
            <ac:spMk id="3" creationId="{55001A84-3A36-4927-A44F-2BB39E2B1C33}"/>
          </ac:spMkLst>
        </pc:spChg>
      </pc:sldChg>
      <pc:sldChg chg="modSp mod modAnim">
        <pc:chgData name="Ellie Small" userId="2e7173aac0d4d449" providerId="LiveId" clId="{8A213EE6-F479-4480-B867-9737E13651C3}" dt="2020-08-11T07:07:58.337" v="2866"/>
        <pc:sldMkLst>
          <pc:docMk/>
          <pc:sldMk cId="3481770991" sldId="283"/>
        </pc:sldMkLst>
        <pc:spChg chg="mod">
          <ac:chgData name="Ellie Small" userId="2e7173aac0d4d449" providerId="LiveId" clId="{8A213EE6-F479-4480-B867-9737E13651C3}" dt="2020-08-11T04:41:27.625" v="239" actId="1076"/>
          <ac:spMkLst>
            <pc:docMk/>
            <pc:sldMk cId="3481770991" sldId="283"/>
            <ac:spMk id="2" creationId="{DA0CD55F-603C-4D2A-BE44-42317491026A}"/>
          </ac:spMkLst>
        </pc:spChg>
        <pc:spChg chg="mod">
          <ac:chgData name="Ellie Small" userId="2e7173aac0d4d449" providerId="LiveId" clId="{8A213EE6-F479-4480-B867-9737E13651C3}" dt="2020-08-11T07:07:54.327" v="2865" actId="5793"/>
          <ac:spMkLst>
            <pc:docMk/>
            <pc:sldMk cId="3481770991" sldId="283"/>
            <ac:spMk id="3" creationId="{55001A84-3A36-4927-A44F-2BB39E2B1C33}"/>
          </ac:spMkLst>
        </pc:spChg>
      </pc:sldChg>
      <pc:sldChg chg="modSp add mod modAnim">
        <pc:chgData name="Ellie Small" userId="2e7173aac0d4d449" providerId="LiveId" clId="{8A213EE6-F479-4480-B867-9737E13651C3}" dt="2020-08-11T07:08:59.331" v="2868"/>
        <pc:sldMkLst>
          <pc:docMk/>
          <pc:sldMk cId="2488943553" sldId="284"/>
        </pc:sldMkLst>
        <pc:spChg chg="mod">
          <ac:chgData name="Ellie Small" userId="2e7173aac0d4d449" providerId="LiveId" clId="{8A213EE6-F479-4480-B867-9737E13651C3}" dt="2020-08-11T04:42:19.659" v="245"/>
          <ac:spMkLst>
            <pc:docMk/>
            <pc:sldMk cId="2488943553" sldId="284"/>
            <ac:spMk id="2" creationId="{DA0CD55F-603C-4D2A-BE44-42317491026A}"/>
          </ac:spMkLst>
        </pc:spChg>
        <pc:spChg chg="mod">
          <ac:chgData name="Ellie Small" userId="2e7173aac0d4d449" providerId="LiveId" clId="{8A213EE6-F479-4480-B867-9737E13651C3}" dt="2020-08-11T04:45:04.116" v="265" actId="27636"/>
          <ac:spMkLst>
            <pc:docMk/>
            <pc:sldMk cId="2488943553" sldId="284"/>
            <ac:spMk id="3" creationId="{55001A84-3A36-4927-A44F-2BB39E2B1C33}"/>
          </ac:spMkLst>
        </pc:spChg>
      </pc:sldChg>
      <pc:sldChg chg="modSp add mod modAnim">
        <pc:chgData name="Ellie Small" userId="2e7173aac0d4d449" providerId="LiveId" clId="{8A213EE6-F479-4480-B867-9737E13651C3}" dt="2020-08-11T07:18:41.160" v="2923"/>
        <pc:sldMkLst>
          <pc:docMk/>
          <pc:sldMk cId="2707645076" sldId="285"/>
        </pc:sldMkLst>
        <pc:spChg chg="mod">
          <ac:chgData name="Ellie Small" userId="2e7173aac0d4d449" providerId="LiveId" clId="{8A213EE6-F479-4480-B867-9737E13651C3}" dt="2020-08-11T04:44:59.125" v="263" actId="20577"/>
          <ac:spMkLst>
            <pc:docMk/>
            <pc:sldMk cId="2707645076" sldId="285"/>
            <ac:spMk id="2" creationId="{DA0CD55F-603C-4D2A-BE44-42317491026A}"/>
          </ac:spMkLst>
        </pc:spChg>
        <pc:spChg chg="mod">
          <ac:chgData name="Ellie Small" userId="2e7173aac0d4d449" providerId="LiveId" clId="{8A213EE6-F479-4480-B867-9737E13651C3}" dt="2020-08-11T04:47:07.733" v="399"/>
          <ac:spMkLst>
            <pc:docMk/>
            <pc:sldMk cId="2707645076" sldId="285"/>
            <ac:spMk id="3" creationId="{55001A84-3A36-4927-A44F-2BB39E2B1C33}"/>
          </ac:spMkLst>
        </pc:spChg>
      </pc:sldChg>
      <pc:sldChg chg="addSp delSp modSp add mod modAnim">
        <pc:chgData name="Ellie Small" userId="2e7173aac0d4d449" providerId="LiveId" clId="{8A213EE6-F479-4480-B867-9737E13651C3}" dt="2020-08-11T07:26:07.402" v="2987"/>
        <pc:sldMkLst>
          <pc:docMk/>
          <pc:sldMk cId="615878692" sldId="286"/>
        </pc:sldMkLst>
        <pc:spChg chg="mod">
          <ac:chgData name="Ellie Small" userId="2e7173aac0d4d449" providerId="LiveId" clId="{8A213EE6-F479-4480-B867-9737E13651C3}" dt="2020-08-11T04:48:50.786" v="401" actId="20577"/>
          <ac:spMkLst>
            <pc:docMk/>
            <pc:sldMk cId="615878692" sldId="286"/>
            <ac:spMk id="2" creationId="{DA0CD55F-603C-4D2A-BE44-42317491026A}"/>
          </ac:spMkLst>
        </pc:spChg>
        <pc:spChg chg="mod">
          <ac:chgData name="Ellie Small" userId="2e7173aac0d4d449" providerId="LiveId" clId="{8A213EE6-F479-4480-B867-9737E13651C3}" dt="2020-08-11T07:10:28.980" v="2875" actId="179"/>
          <ac:spMkLst>
            <pc:docMk/>
            <pc:sldMk cId="615878692" sldId="286"/>
            <ac:spMk id="3" creationId="{55001A84-3A36-4927-A44F-2BB39E2B1C33}"/>
          </ac:spMkLst>
        </pc:spChg>
        <pc:spChg chg="add del mod">
          <ac:chgData name="Ellie Small" userId="2e7173aac0d4d449" providerId="LiveId" clId="{8A213EE6-F479-4480-B867-9737E13651C3}" dt="2020-08-11T05:12:24.551" v="735" actId="478"/>
          <ac:spMkLst>
            <pc:docMk/>
            <pc:sldMk cId="615878692" sldId="286"/>
            <ac:spMk id="21" creationId="{28C298FE-2F9A-46AD-824C-D21562CC61A5}"/>
          </ac:spMkLst>
        </pc:spChg>
        <pc:spChg chg="add del mod">
          <ac:chgData name="Ellie Small" userId="2e7173aac0d4d449" providerId="LiveId" clId="{8A213EE6-F479-4480-B867-9737E13651C3}" dt="2020-08-11T05:13:12.005" v="740" actId="478"/>
          <ac:spMkLst>
            <pc:docMk/>
            <pc:sldMk cId="615878692" sldId="286"/>
            <ac:spMk id="23" creationId="{8CFA21CF-A1A2-4763-889E-576CE8BCA10E}"/>
          </ac:spMkLst>
        </pc:spChg>
        <pc:graphicFrameChg chg="add del mod modGraphic">
          <ac:chgData name="Ellie Small" userId="2e7173aac0d4d449" providerId="LiveId" clId="{8A213EE6-F479-4480-B867-9737E13651C3}" dt="2020-08-11T04:54:43.399" v="598" actId="3680"/>
          <ac:graphicFrameMkLst>
            <pc:docMk/>
            <pc:sldMk cId="615878692" sldId="286"/>
            <ac:graphicFrameMk id="5" creationId="{53D3842D-4C33-40C7-9A7E-40C0A220A314}"/>
          </ac:graphicFrameMkLst>
        </pc:graphicFrameChg>
        <pc:picChg chg="add del">
          <ac:chgData name="Ellie Small" userId="2e7173aac0d4d449" providerId="LiveId" clId="{8A213EE6-F479-4480-B867-9737E13651C3}" dt="2020-08-11T04:54:40.634" v="594" actId="22"/>
          <ac:picMkLst>
            <pc:docMk/>
            <pc:sldMk cId="615878692" sldId="286"/>
            <ac:picMk id="8" creationId="{116F1456-CCD1-4126-AFC2-62C4D21BC63F}"/>
          </ac:picMkLst>
        </pc:picChg>
        <pc:picChg chg="add del mod">
          <ac:chgData name="Ellie Small" userId="2e7173aac0d4d449" providerId="LiveId" clId="{8A213EE6-F479-4480-B867-9737E13651C3}" dt="2020-08-11T04:55:40.625" v="603" actId="478"/>
          <ac:picMkLst>
            <pc:docMk/>
            <pc:sldMk cId="615878692" sldId="286"/>
            <ac:picMk id="11" creationId="{6C62D9EF-D5E6-4A37-9A12-C82F6CA5DFF7}"/>
          </ac:picMkLst>
        </pc:picChg>
        <pc:picChg chg="add del">
          <ac:chgData name="Ellie Small" userId="2e7173aac0d4d449" providerId="LiveId" clId="{8A213EE6-F479-4480-B867-9737E13651C3}" dt="2020-08-11T04:55:42.846" v="604" actId="478"/>
          <ac:picMkLst>
            <pc:docMk/>
            <pc:sldMk cId="615878692" sldId="286"/>
            <ac:picMk id="14" creationId="{30BE5418-B152-4B38-BAC2-D7F0A034AEF1}"/>
          </ac:picMkLst>
        </pc:picChg>
        <pc:picChg chg="add mod modCrop">
          <ac:chgData name="Ellie Small" userId="2e7173aac0d4d449" providerId="LiveId" clId="{8A213EE6-F479-4480-B867-9737E13651C3}" dt="2020-08-11T04:56:32.083" v="610" actId="732"/>
          <ac:picMkLst>
            <pc:docMk/>
            <pc:sldMk cId="615878692" sldId="286"/>
            <ac:picMk id="16" creationId="{DEBE50DB-2BD2-4882-B89C-B3FB2C586259}"/>
          </ac:picMkLst>
        </pc:picChg>
        <pc:picChg chg="add del mod modCrop">
          <ac:chgData name="Ellie Small" userId="2e7173aac0d4d449" providerId="LiveId" clId="{8A213EE6-F479-4480-B867-9737E13651C3}" dt="2020-08-11T05:13:20.890" v="742" actId="1076"/>
          <ac:picMkLst>
            <pc:docMk/>
            <pc:sldMk cId="615878692" sldId="286"/>
            <ac:picMk id="18" creationId="{D39AE538-2DA5-495A-B1AA-26B61C20F1CF}"/>
          </ac:picMkLst>
        </pc:picChg>
        <pc:picChg chg="add mod modCrop">
          <ac:chgData name="Ellie Small" userId="2e7173aac0d4d449" providerId="LiveId" clId="{8A213EE6-F479-4480-B867-9737E13651C3}" dt="2020-08-11T05:13:28.843" v="743" actId="1076"/>
          <ac:picMkLst>
            <pc:docMk/>
            <pc:sldMk cId="615878692" sldId="286"/>
            <ac:picMk id="20" creationId="{6DF470B5-EF93-4C07-A358-DBA95FEEEA05}"/>
          </ac:picMkLst>
        </pc:picChg>
      </pc:sldChg>
      <pc:sldChg chg="addSp delSp modSp add mod ord modAnim">
        <pc:chgData name="Ellie Small" userId="2e7173aac0d4d449" providerId="LiveId" clId="{8A213EE6-F479-4480-B867-9737E13651C3}" dt="2020-08-11T07:19:59.644" v="2935"/>
        <pc:sldMkLst>
          <pc:docMk/>
          <pc:sldMk cId="4078085768" sldId="287"/>
        </pc:sldMkLst>
        <pc:spChg chg="mod">
          <ac:chgData name="Ellie Small" userId="2e7173aac0d4d449" providerId="LiveId" clId="{8A213EE6-F479-4480-B867-9737E13651C3}" dt="2020-08-11T05:01:21.886" v="663" actId="1076"/>
          <ac:spMkLst>
            <pc:docMk/>
            <pc:sldMk cId="4078085768" sldId="287"/>
            <ac:spMk id="2" creationId="{DA0CD55F-603C-4D2A-BE44-42317491026A}"/>
          </ac:spMkLst>
        </pc:spChg>
        <pc:spChg chg="mod">
          <ac:chgData name="Ellie Small" userId="2e7173aac0d4d449" providerId="LiveId" clId="{8A213EE6-F479-4480-B867-9737E13651C3}" dt="2020-08-11T07:19:50.910" v="2934" actId="27636"/>
          <ac:spMkLst>
            <pc:docMk/>
            <pc:sldMk cId="4078085768" sldId="287"/>
            <ac:spMk id="3" creationId="{55001A84-3A36-4927-A44F-2BB39E2B1C33}"/>
          </ac:spMkLst>
        </pc:spChg>
        <pc:spChg chg="add del mod">
          <ac:chgData name="Ellie Small" userId="2e7173aac0d4d449" providerId="LiveId" clId="{8A213EE6-F479-4480-B867-9737E13651C3}" dt="2020-08-11T05:31:24.595" v="879" actId="478"/>
          <ac:spMkLst>
            <pc:docMk/>
            <pc:sldMk cId="4078085768" sldId="287"/>
            <ac:spMk id="5" creationId="{A2B29835-13AB-4EF1-BD3D-87910E39FDEC}"/>
          </ac:spMkLst>
        </pc:spChg>
        <pc:spChg chg="add del mod">
          <ac:chgData name="Ellie Small" userId="2e7173aac0d4d449" providerId="LiveId" clId="{8A213EE6-F479-4480-B867-9737E13651C3}" dt="2020-08-11T05:22:32.864" v="793" actId="478"/>
          <ac:spMkLst>
            <pc:docMk/>
            <pc:sldMk cId="4078085768" sldId="287"/>
            <ac:spMk id="12" creationId="{8D8EC520-70A9-432B-AFDC-252F25D96654}"/>
          </ac:spMkLst>
        </pc:spChg>
        <pc:graphicFrameChg chg="add del mod">
          <ac:chgData name="Ellie Small" userId="2e7173aac0d4d449" providerId="LiveId" clId="{8A213EE6-F479-4480-B867-9737E13651C3}" dt="2020-08-11T05:23:51.689" v="797" actId="478"/>
          <ac:graphicFrameMkLst>
            <pc:docMk/>
            <pc:sldMk cId="4078085768" sldId="287"/>
            <ac:graphicFrameMk id="15" creationId="{67A76ABB-82D4-46DB-87E2-CA2D2F186760}"/>
          </ac:graphicFrameMkLst>
        </pc:graphicFrameChg>
        <pc:picChg chg="add mod modCrop">
          <ac:chgData name="Ellie Small" userId="2e7173aac0d4d449" providerId="LiveId" clId="{8A213EE6-F479-4480-B867-9737E13651C3}" dt="2020-08-11T05:32:32.598" v="892" actId="1076"/>
          <ac:picMkLst>
            <pc:docMk/>
            <pc:sldMk cId="4078085768" sldId="287"/>
            <ac:picMk id="7" creationId="{15E992BF-36BB-4519-9454-05C97E1357A8}"/>
          </ac:picMkLst>
        </pc:picChg>
        <pc:picChg chg="add del mod">
          <ac:chgData name="Ellie Small" userId="2e7173aac0d4d449" providerId="LiveId" clId="{8A213EE6-F479-4480-B867-9737E13651C3}" dt="2020-08-11T05:18:21.433" v="775" actId="478"/>
          <ac:picMkLst>
            <pc:docMk/>
            <pc:sldMk cId="4078085768" sldId="287"/>
            <ac:picMk id="9" creationId="{EB03116D-697A-4308-9F2A-FCE6472E6C97}"/>
          </ac:picMkLst>
        </pc:picChg>
        <pc:picChg chg="add del mod">
          <ac:chgData name="Ellie Small" userId="2e7173aac0d4d449" providerId="LiveId" clId="{8A213EE6-F479-4480-B867-9737E13651C3}" dt="2020-08-11T05:20:59.053" v="779" actId="478"/>
          <ac:picMkLst>
            <pc:docMk/>
            <pc:sldMk cId="4078085768" sldId="287"/>
            <ac:picMk id="11" creationId="{6E6E89CF-B94C-456B-B010-1BDCA045FD0D}"/>
          </ac:picMkLst>
        </pc:picChg>
        <pc:picChg chg="add del mod">
          <ac:chgData name="Ellie Small" userId="2e7173aac0d4d449" providerId="LiveId" clId="{8A213EE6-F479-4480-B867-9737E13651C3}" dt="2020-08-11T05:22:29.887" v="792" actId="478"/>
          <ac:picMkLst>
            <pc:docMk/>
            <pc:sldMk cId="4078085768" sldId="287"/>
            <ac:picMk id="14" creationId="{C8C389BE-5210-455B-B4AE-07045BD42E34}"/>
          </ac:picMkLst>
        </pc:picChg>
      </pc:sldChg>
      <pc:sldChg chg="addSp delSp modSp add mod modAnim">
        <pc:chgData name="Ellie Small" userId="2e7173aac0d4d449" providerId="LiveId" clId="{8A213EE6-F479-4480-B867-9737E13651C3}" dt="2020-08-11T07:20:32.387" v="2941"/>
        <pc:sldMkLst>
          <pc:docMk/>
          <pc:sldMk cId="2335999858" sldId="288"/>
        </pc:sldMkLst>
        <pc:spChg chg="mod">
          <ac:chgData name="Ellie Small" userId="2e7173aac0d4d449" providerId="LiveId" clId="{8A213EE6-F479-4480-B867-9737E13651C3}" dt="2020-08-11T07:11:06.884" v="2879" actId="1076"/>
          <ac:spMkLst>
            <pc:docMk/>
            <pc:sldMk cId="2335999858" sldId="288"/>
            <ac:spMk id="2" creationId="{DA0CD55F-603C-4D2A-BE44-42317491026A}"/>
          </ac:spMkLst>
        </pc:spChg>
        <pc:spChg chg="del">
          <ac:chgData name="Ellie Small" userId="2e7173aac0d4d449" providerId="LiveId" clId="{8A213EE6-F479-4480-B867-9737E13651C3}" dt="2020-08-11T05:29:09.492" v="826" actId="478"/>
          <ac:spMkLst>
            <pc:docMk/>
            <pc:sldMk cId="2335999858" sldId="288"/>
            <ac:spMk id="3" creationId="{55001A84-3A36-4927-A44F-2BB39E2B1C33}"/>
          </ac:spMkLst>
        </pc:spChg>
        <pc:spChg chg="mod">
          <ac:chgData name="Ellie Small" userId="2e7173aac0d4d449" providerId="LiveId" clId="{8A213EE6-F479-4480-B867-9737E13651C3}" dt="2020-08-11T07:11:02.957" v="2878" actId="14100"/>
          <ac:spMkLst>
            <pc:docMk/>
            <pc:sldMk cId="2335999858" sldId="288"/>
            <ac:spMk id="5" creationId="{A2B29835-13AB-4EF1-BD3D-87910E39FDEC}"/>
          </ac:spMkLst>
        </pc:spChg>
        <pc:spChg chg="add del mod">
          <ac:chgData name="Ellie Small" userId="2e7173aac0d4d449" providerId="LiveId" clId="{8A213EE6-F479-4480-B867-9737E13651C3}" dt="2020-08-11T05:29:24.271" v="829" actId="478"/>
          <ac:spMkLst>
            <pc:docMk/>
            <pc:sldMk cId="2335999858" sldId="288"/>
            <ac:spMk id="8" creationId="{812A90EA-62B1-47DA-90C7-4DBF64F9DC9C}"/>
          </ac:spMkLst>
        </pc:spChg>
        <pc:picChg chg="del">
          <ac:chgData name="Ellie Small" userId="2e7173aac0d4d449" providerId="LiveId" clId="{8A213EE6-F479-4480-B867-9737E13651C3}" dt="2020-08-11T05:29:12.491" v="827" actId="478"/>
          <ac:picMkLst>
            <pc:docMk/>
            <pc:sldMk cId="2335999858" sldId="288"/>
            <ac:picMk id="7" creationId="{15E992BF-36BB-4519-9454-05C97E1357A8}"/>
          </ac:picMkLst>
        </pc:picChg>
      </pc:sldChg>
      <pc:sldChg chg="modSp add mod modAnim">
        <pc:chgData name="Ellie Small" userId="2e7173aac0d4d449" providerId="LiveId" clId="{8A213EE6-F479-4480-B867-9737E13651C3}" dt="2020-08-11T07:20:59.191" v="2946"/>
        <pc:sldMkLst>
          <pc:docMk/>
          <pc:sldMk cId="1257059101" sldId="289"/>
        </pc:sldMkLst>
        <pc:spChg chg="mod">
          <ac:chgData name="Ellie Small" userId="2e7173aac0d4d449" providerId="LiveId" clId="{8A213EE6-F479-4480-B867-9737E13651C3}" dt="2020-08-11T05:33:27.420" v="916" actId="20577"/>
          <ac:spMkLst>
            <pc:docMk/>
            <pc:sldMk cId="1257059101" sldId="289"/>
            <ac:spMk id="2" creationId="{DA0CD55F-603C-4D2A-BE44-42317491026A}"/>
          </ac:spMkLst>
        </pc:spChg>
        <pc:spChg chg="mod">
          <ac:chgData name="Ellie Small" userId="2e7173aac0d4d449" providerId="LiveId" clId="{8A213EE6-F479-4480-B867-9737E13651C3}" dt="2020-08-11T05:45:50.746" v="1176" actId="27636"/>
          <ac:spMkLst>
            <pc:docMk/>
            <pc:sldMk cId="1257059101" sldId="289"/>
            <ac:spMk id="5" creationId="{A2B29835-13AB-4EF1-BD3D-87910E39FDEC}"/>
          </ac:spMkLst>
        </pc:spChg>
      </pc:sldChg>
      <pc:sldChg chg="modSp add del mod">
        <pc:chgData name="Ellie Small" userId="2e7173aac0d4d449" providerId="LiveId" clId="{8A213EE6-F479-4480-B867-9737E13651C3}" dt="2020-08-11T05:37:15.673" v="992" actId="47"/>
        <pc:sldMkLst>
          <pc:docMk/>
          <pc:sldMk cId="830716705" sldId="290"/>
        </pc:sldMkLst>
        <pc:spChg chg="mod">
          <ac:chgData name="Ellie Small" userId="2e7173aac0d4d449" providerId="LiveId" clId="{8A213EE6-F479-4480-B867-9737E13651C3}" dt="2020-08-11T05:37:02.888" v="990" actId="27636"/>
          <ac:spMkLst>
            <pc:docMk/>
            <pc:sldMk cId="830716705" sldId="290"/>
            <ac:spMk id="2" creationId="{DA0CD55F-603C-4D2A-BE44-42317491026A}"/>
          </ac:spMkLst>
        </pc:spChg>
      </pc:sldChg>
      <pc:sldChg chg="modSp add mod ord modAnim">
        <pc:chgData name="Ellie Small" userId="2e7173aac0d4d449" providerId="LiveId" clId="{8A213EE6-F479-4480-B867-9737E13651C3}" dt="2020-08-11T07:37:09.745" v="3005" actId="255"/>
        <pc:sldMkLst>
          <pc:docMk/>
          <pc:sldMk cId="2078359354" sldId="291"/>
        </pc:sldMkLst>
        <pc:spChg chg="mod">
          <ac:chgData name="Ellie Small" userId="2e7173aac0d4d449" providerId="LiveId" clId="{8A213EE6-F479-4480-B867-9737E13651C3}" dt="2020-08-11T05:37:07.644" v="991"/>
          <ac:spMkLst>
            <pc:docMk/>
            <pc:sldMk cId="2078359354" sldId="291"/>
            <ac:spMk id="2" creationId="{DA0CD55F-603C-4D2A-BE44-42317491026A}"/>
          </ac:spMkLst>
        </pc:spChg>
        <pc:spChg chg="mod">
          <ac:chgData name="Ellie Small" userId="2e7173aac0d4d449" providerId="LiveId" clId="{8A213EE6-F479-4480-B867-9737E13651C3}" dt="2020-08-11T07:37:09.745" v="3005" actId="255"/>
          <ac:spMkLst>
            <pc:docMk/>
            <pc:sldMk cId="2078359354" sldId="291"/>
            <ac:spMk id="3" creationId="{55001A84-3A36-4927-A44F-2BB39E2B1C33}"/>
          </ac:spMkLst>
        </pc:spChg>
      </pc:sldChg>
      <pc:sldChg chg="modSp add mod modAnim">
        <pc:chgData name="Ellie Small" userId="2e7173aac0d4d449" providerId="LiveId" clId="{8A213EE6-F479-4480-B867-9737E13651C3}" dt="2020-08-11T07:21:52.218" v="2963"/>
        <pc:sldMkLst>
          <pc:docMk/>
          <pc:sldMk cId="1685683676" sldId="292"/>
        </pc:sldMkLst>
        <pc:spChg chg="mod">
          <ac:chgData name="Ellie Small" userId="2e7173aac0d4d449" providerId="LiveId" clId="{8A213EE6-F479-4480-B867-9737E13651C3}" dt="2020-08-11T05:42:48.192" v="1160" actId="20577"/>
          <ac:spMkLst>
            <pc:docMk/>
            <pc:sldMk cId="1685683676" sldId="292"/>
            <ac:spMk id="2" creationId="{DA0CD55F-603C-4D2A-BE44-42317491026A}"/>
          </ac:spMkLst>
        </pc:spChg>
        <pc:spChg chg="mod">
          <ac:chgData name="Ellie Small" userId="2e7173aac0d4d449" providerId="LiveId" clId="{8A213EE6-F479-4480-B867-9737E13651C3}" dt="2020-08-11T07:21:47.617" v="2962" actId="20577"/>
          <ac:spMkLst>
            <pc:docMk/>
            <pc:sldMk cId="1685683676" sldId="292"/>
            <ac:spMk id="3" creationId="{55001A84-3A36-4927-A44F-2BB39E2B1C33}"/>
          </ac:spMkLst>
        </pc:spChg>
      </pc:sldChg>
      <pc:sldChg chg="addSp modSp add mod modAnim">
        <pc:chgData name="Ellie Small" userId="2e7173aac0d4d449" providerId="LiveId" clId="{8A213EE6-F479-4480-B867-9737E13651C3}" dt="2020-08-22T20:31:30.974" v="3112"/>
        <pc:sldMkLst>
          <pc:docMk/>
          <pc:sldMk cId="3206228696" sldId="293"/>
        </pc:sldMkLst>
        <pc:spChg chg="mod">
          <ac:chgData name="Ellie Small" userId="2e7173aac0d4d449" providerId="LiveId" clId="{8A213EE6-F479-4480-B867-9737E13651C3}" dt="2020-08-11T05:52:42.987" v="1250" actId="20577"/>
          <ac:spMkLst>
            <pc:docMk/>
            <pc:sldMk cId="3206228696" sldId="293"/>
            <ac:spMk id="2" creationId="{DA0CD55F-603C-4D2A-BE44-42317491026A}"/>
          </ac:spMkLst>
        </pc:spChg>
        <pc:spChg chg="mod">
          <ac:chgData name="Ellie Small" userId="2e7173aac0d4d449" providerId="LiveId" clId="{8A213EE6-F479-4480-B867-9737E13651C3}" dt="2020-08-22T20:30:38.739" v="3107"/>
          <ac:spMkLst>
            <pc:docMk/>
            <pc:sldMk cId="3206228696" sldId="293"/>
            <ac:spMk id="3" creationId="{55001A84-3A36-4927-A44F-2BB39E2B1C33}"/>
          </ac:spMkLst>
        </pc:spChg>
        <pc:spChg chg="add mod">
          <ac:chgData name="Ellie Small" userId="2e7173aac0d4d449" providerId="LiveId" clId="{8A213EE6-F479-4480-B867-9737E13651C3}" dt="2020-08-22T20:31:11.400" v="3110" actId="1076"/>
          <ac:spMkLst>
            <pc:docMk/>
            <pc:sldMk cId="3206228696" sldId="293"/>
            <ac:spMk id="5" creationId="{C8653EA3-CCAF-4FB0-BBDF-6D9A88497A7D}"/>
          </ac:spMkLst>
        </pc:spChg>
      </pc:sldChg>
      <pc:sldChg chg="addSp modSp add mod modAnim">
        <pc:chgData name="Ellie Small" userId="2e7173aac0d4d449" providerId="LiveId" clId="{8A213EE6-F479-4480-B867-9737E13651C3}" dt="2020-08-22T20:36:15.454" v="3150" actId="1036"/>
        <pc:sldMkLst>
          <pc:docMk/>
          <pc:sldMk cId="2476866243" sldId="294"/>
        </pc:sldMkLst>
        <pc:spChg chg="mod">
          <ac:chgData name="Ellie Small" userId="2e7173aac0d4d449" providerId="LiveId" clId="{8A213EE6-F479-4480-B867-9737E13651C3}" dt="2020-08-11T06:59:13.804" v="2817" actId="1076"/>
          <ac:spMkLst>
            <pc:docMk/>
            <pc:sldMk cId="2476866243" sldId="294"/>
            <ac:spMk id="2" creationId="{DA0CD55F-603C-4D2A-BE44-42317491026A}"/>
          </ac:spMkLst>
        </pc:spChg>
        <pc:spChg chg="mod">
          <ac:chgData name="Ellie Small" userId="2e7173aac0d4d449" providerId="LiveId" clId="{8A213EE6-F479-4480-B867-9737E13651C3}" dt="2020-08-11T17:45:01.728" v="3026" actId="20577"/>
          <ac:spMkLst>
            <pc:docMk/>
            <pc:sldMk cId="2476866243" sldId="294"/>
            <ac:spMk id="3" creationId="{55001A84-3A36-4927-A44F-2BB39E2B1C33}"/>
          </ac:spMkLst>
        </pc:spChg>
        <pc:spChg chg="add mod">
          <ac:chgData name="Ellie Small" userId="2e7173aac0d4d449" providerId="LiveId" clId="{8A213EE6-F479-4480-B867-9737E13651C3}" dt="2020-08-22T20:33:26.645" v="3121" actId="1076"/>
          <ac:spMkLst>
            <pc:docMk/>
            <pc:sldMk cId="2476866243" sldId="294"/>
            <ac:spMk id="5" creationId="{0E3ACB2D-A308-4B16-B0E2-942B8F990230}"/>
          </ac:spMkLst>
        </pc:spChg>
        <pc:spChg chg="add mod">
          <ac:chgData name="Ellie Small" userId="2e7173aac0d4d449" providerId="LiveId" clId="{8A213EE6-F479-4480-B867-9737E13651C3}" dt="2020-08-22T20:36:15.454" v="3150" actId="1036"/>
          <ac:spMkLst>
            <pc:docMk/>
            <pc:sldMk cId="2476866243" sldId="294"/>
            <ac:spMk id="6" creationId="{894CBFCF-949D-4136-A6F0-8A72F4E9FCC4}"/>
          </ac:spMkLst>
        </pc:spChg>
        <pc:spChg chg="add mod">
          <ac:chgData name="Ellie Small" userId="2e7173aac0d4d449" providerId="LiveId" clId="{8A213EE6-F479-4480-B867-9737E13651C3}" dt="2020-08-22T20:35:40.786" v="3132" actId="1076"/>
          <ac:spMkLst>
            <pc:docMk/>
            <pc:sldMk cId="2476866243" sldId="294"/>
            <ac:spMk id="7" creationId="{B7843C87-371D-4D84-9786-AEA600288378}"/>
          </ac:spMkLst>
        </pc:spChg>
      </pc:sldChg>
      <pc:sldMasterChg chg="modSldLayout">
        <pc:chgData name="Ellie Small" userId="2e7173aac0d4d449" providerId="LiveId" clId="{8A213EE6-F479-4480-B867-9737E13651C3}" dt="2020-08-11T07:34:04.297" v="2998" actId="3064"/>
        <pc:sldMasterMkLst>
          <pc:docMk/>
          <pc:sldMasterMk cId="3203010379" sldId="2147483648"/>
        </pc:sldMasterMkLst>
        <pc:sldLayoutChg chg="modSp mod">
          <pc:chgData name="Ellie Small" userId="2e7173aac0d4d449" providerId="LiveId" clId="{8A213EE6-F479-4480-B867-9737E13651C3}" dt="2020-08-11T07:34:04.297" v="2998" actId="3064"/>
          <pc:sldLayoutMkLst>
            <pc:docMk/>
            <pc:sldMasterMk cId="3203010379" sldId="2147483648"/>
            <pc:sldLayoutMk cId="2772151159" sldId="2147483650"/>
          </pc:sldLayoutMkLst>
          <pc:spChg chg="mod">
            <ac:chgData name="Ellie Small" userId="2e7173aac0d4d449" providerId="LiveId" clId="{8A213EE6-F479-4480-B867-9737E13651C3}" dt="2020-08-11T07:34:04.297" v="2998" actId="3064"/>
            <ac:spMkLst>
              <pc:docMk/>
              <pc:sldMasterMk cId="3203010379" sldId="2147483648"/>
              <pc:sldLayoutMk cId="2772151159" sldId="2147483650"/>
              <ac:spMk id="3" creationId="{00000000-0000-0000-0000-000000000000}"/>
            </ac:spMkLst>
          </pc:spChg>
        </pc:sldLayoutChg>
      </pc:sldMasterChg>
    </pc:docChg>
  </pc:docChgLst>
  <pc:docChgLst>
    <pc:chgData name="Ellie Small" userId="2e7173aac0d4d449" providerId="LiveId" clId="{B12F92C2-6F04-4A01-8CD7-35BA95BC0393}"/>
    <pc:docChg chg="undo custSel addSld delSld modSld">
      <pc:chgData name="Ellie Small" userId="2e7173aac0d4d449" providerId="LiveId" clId="{B12F92C2-6F04-4A01-8CD7-35BA95BC0393}" dt="2020-08-04T05:31:25.259" v="40" actId="27636"/>
      <pc:docMkLst>
        <pc:docMk/>
      </pc:docMkLst>
      <pc:sldChg chg="delSp modSp mod">
        <pc:chgData name="Ellie Small" userId="2e7173aac0d4d449" providerId="LiveId" clId="{B12F92C2-6F04-4A01-8CD7-35BA95BC0393}" dt="2020-08-04T05:27:56.660" v="19" actId="478"/>
        <pc:sldMkLst>
          <pc:docMk/>
          <pc:sldMk cId="4269857569" sldId="256"/>
        </pc:sldMkLst>
        <pc:spChg chg="mod">
          <ac:chgData name="Ellie Small" userId="2e7173aac0d4d449" providerId="LiveId" clId="{B12F92C2-6F04-4A01-8CD7-35BA95BC0393}" dt="2020-08-04T05:27:46.584" v="18" actId="20577"/>
          <ac:spMkLst>
            <pc:docMk/>
            <pc:sldMk cId="4269857569" sldId="256"/>
            <ac:spMk id="2" creationId="{00000000-0000-0000-0000-000000000000}"/>
          </ac:spMkLst>
        </pc:spChg>
        <pc:spChg chg="del">
          <ac:chgData name="Ellie Small" userId="2e7173aac0d4d449" providerId="LiveId" clId="{B12F92C2-6F04-4A01-8CD7-35BA95BC0393}" dt="2020-08-04T05:27:56.660" v="19" actId="478"/>
          <ac:spMkLst>
            <pc:docMk/>
            <pc:sldMk cId="4269857569" sldId="256"/>
            <ac:spMk id="4" creationId="{1984F6DB-F804-4D85-B0F3-666B63B0F009}"/>
          </ac:spMkLst>
        </pc:spChg>
      </pc:sldChg>
      <pc:sldChg chg="add del">
        <pc:chgData name="Ellie Small" userId="2e7173aac0d4d449" providerId="LiveId" clId="{B12F92C2-6F04-4A01-8CD7-35BA95BC0393}" dt="2020-08-04T05:28:50.949" v="25" actId="47"/>
        <pc:sldMkLst>
          <pc:docMk/>
          <pc:sldMk cId="739183143" sldId="257"/>
        </pc:sldMkLst>
      </pc:sldChg>
      <pc:sldChg chg="add del">
        <pc:chgData name="Ellie Small" userId="2e7173aac0d4d449" providerId="LiveId" clId="{B12F92C2-6F04-4A01-8CD7-35BA95BC0393}" dt="2020-08-04T05:28:50.464" v="24" actId="47"/>
        <pc:sldMkLst>
          <pc:docMk/>
          <pc:sldMk cId="671577576" sldId="258"/>
        </pc:sldMkLst>
      </pc:sldChg>
      <pc:sldChg chg="modSp">
        <pc:chgData name="Ellie Small" userId="2e7173aac0d4d449" providerId="LiveId" clId="{B12F92C2-6F04-4A01-8CD7-35BA95BC0393}" dt="2020-08-04T05:29:52.760" v="37" actId="20577"/>
        <pc:sldMkLst>
          <pc:docMk/>
          <pc:sldMk cId="694242503" sldId="261"/>
        </pc:sldMkLst>
        <pc:spChg chg="mod">
          <ac:chgData name="Ellie Small" userId="2e7173aac0d4d449" providerId="LiveId" clId="{B12F92C2-6F04-4A01-8CD7-35BA95BC0393}" dt="2020-08-04T05:29:52.760" v="37" actId="20577"/>
          <ac:spMkLst>
            <pc:docMk/>
            <pc:sldMk cId="694242503" sldId="261"/>
            <ac:spMk id="10" creationId="{93CF9FD7-4282-4E3B-8AEA-D1A47F1A3264}"/>
          </ac:spMkLst>
        </pc:spChg>
      </pc:sldChg>
      <pc:sldChg chg="delSp mod delAnim modAnim">
        <pc:chgData name="Ellie Small" userId="2e7173aac0d4d449" providerId="LiveId" clId="{B12F92C2-6F04-4A01-8CD7-35BA95BC0393}" dt="2020-08-04T05:30:48.839" v="39" actId="478"/>
        <pc:sldMkLst>
          <pc:docMk/>
          <pc:sldMk cId="265237843" sldId="264"/>
        </pc:sldMkLst>
        <pc:spChg chg="del">
          <ac:chgData name="Ellie Small" userId="2e7173aac0d4d449" providerId="LiveId" clId="{B12F92C2-6F04-4A01-8CD7-35BA95BC0393}" dt="2020-08-04T05:30:46.208" v="38" actId="478"/>
          <ac:spMkLst>
            <pc:docMk/>
            <pc:sldMk cId="265237843" sldId="264"/>
            <ac:spMk id="5" creationId="{30873B2E-84E6-4C69-AA44-FE612D05C536}"/>
          </ac:spMkLst>
        </pc:spChg>
        <pc:spChg chg="del">
          <ac:chgData name="Ellie Small" userId="2e7173aac0d4d449" providerId="LiveId" clId="{B12F92C2-6F04-4A01-8CD7-35BA95BC0393}" dt="2020-08-04T05:30:48.839" v="39" actId="478"/>
          <ac:spMkLst>
            <pc:docMk/>
            <pc:sldMk cId="265237843" sldId="264"/>
            <ac:spMk id="10" creationId="{764019EB-A624-4F1E-BEA8-9F099AE2CD68}"/>
          </ac:spMkLst>
        </pc:spChg>
      </pc:sldChg>
      <pc:sldChg chg="modSp mod modAnim">
        <pc:chgData name="Ellie Small" userId="2e7173aac0d4d449" providerId="LiveId" clId="{B12F92C2-6F04-4A01-8CD7-35BA95BC0393}" dt="2020-08-04T05:28:30.984" v="21" actId="27636"/>
        <pc:sldMkLst>
          <pc:docMk/>
          <pc:sldMk cId="2842397445" sldId="267"/>
        </pc:sldMkLst>
        <pc:spChg chg="mod">
          <ac:chgData name="Ellie Small" userId="2e7173aac0d4d449" providerId="LiveId" clId="{B12F92C2-6F04-4A01-8CD7-35BA95BC0393}" dt="2020-08-04T05:28:30.984" v="21" actId="27636"/>
          <ac:spMkLst>
            <pc:docMk/>
            <pc:sldMk cId="2842397445" sldId="267"/>
            <ac:spMk id="7" creationId="{72F861AD-D2B0-4ECF-9774-06237EC7BB74}"/>
          </ac:spMkLst>
        </pc:spChg>
      </pc:sldChg>
      <pc:sldChg chg="modSp mod">
        <pc:chgData name="Ellie Small" userId="2e7173aac0d4d449" providerId="LiveId" clId="{B12F92C2-6F04-4A01-8CD7-35BA95BC0393}" dt="2020-08-04T05:31:25.259" v="40" actId="27636"/>
        <pc:sldMkLst>
          <pc:docMk/>
          <pc:sldMk cId="381781689" sldId="272"/>
        </pc:sldMkLst>
        <pc:spChg chg="mod">
          <ac:chgData name="Ellie Small" userId="2e7173aac0d4d449" providerId="LiveId" clId="{B12F92C2-6F04-4A01-8CD7-35BA95BC0393}" dt="2020-08-04T05:31:25.259" v="40" actId="27636"/>
          <ac:spMkLst>
            <pc:docMk/>
            <pc:sldMk cId="381781689" sldId="272"/>
            <ac:spMk id="3" creationId="{55001A84-3A36-4927-A44F-2BB39E2B1C33}"/>
          </ac:spMkLst>
        </pc:spChg>
      </pc:sldChg>
    </pc:docChg>
  </pc:docChgLst>
  <pc:docChgLst>
    <pc:chgData name="Ellie Small" userId="2e7173aac0d4d449" providerId="LiveId" clId="{C3882D8E-F4B1-4C00-8AC3-BA1C6B6236CD}"/>
    <pc:docChg chg="undo redo custSel addSld delSld modSld sldOrd">
      <pc:chgData name="Ellie Small" userId="2e7173aac0d4d449" providerId="LiveId" clId="{C3882D8E-F4B1-4C00-8AC3-BA1C6B6236CD}" dt="2020-11-16T19:16:59.781" v="12098" actId="20577"/>
      <pc:docMkLst>
        <pc:docMk/>
      </pc:docMkLst>
      <pc:sldChg chg="modSp mod">
        <pc:chgData name="Ellie Small" userId="2e7173aac0d4d449" providerId="LiveId" clId="{C3882D8E-F4B1-4C00-8AC3-BA1C6B6236CD}" dt="2020-11-08T10:52:58.682" v="13" actId="20577"/>
        <pc:sldMkLst>
          <pc:docMk/>
          <pc:sldMk cId="4269857569" sldId="256"/>
        </pc:sldMkLst>
        <pc:spChg chg="mod">
          <ac:chgData name="Ellie Small" userId="2e7173aac0d4d449" providerId="LiveId" clId="{C3882D8E-F4B1-4C00-8AC3-BA1C6B6236CD}" dt="2020-11-08T10:52:58.682" v="13" actId="20577"/>
          <ac:spMkLst>
            <pc:docMk/>
            <pc:sldMk cId="4269857569" sldId="256"/>
            <ac:spMk id="2" creationId="{00000000-0000-0000-0000-000000000000}"/>
          </ac:spMkLst>
        </pc:spChg>
      </pc:sldChg>
      <pc:sldChg chg="del">
        <pc:chgData name="Ellie Small" userId="2e7173aac0d4d449" providerId="LiveId" clId="{C3882D8E-F4B1-4C00-8AC3-BA1C6B6236CD}" dt="2020-11-08T10:53:29.709" v="19" actId="47"/>
        <pc:sldMkLst>
          <pc:docMk/>
          <pc:sldMk cId="3165814184" sldId="260"/>
        </pc:sldMkLst>
      </pc:sldChg>
      <pc:sldChg chg="modSp mod modAnim">
        <pc:chgData name="Ellie Small" userId="2e7173aac0d4d449" providerId="LiveId" clId="{C3882D8E-F4B1-4C00-8AC3-BA1C6B6236CD}" dt="2020-11-10T18:30:39.789" v="7047" actId="20577"/>
        <pc:sldMkLst>
          <pc:docMk/>
          <pc:sldMk cId="2842397445" sldId="267"/>
        </pc:sldMkLst>
        <pc:spChg chg="mod">
          <ac:chgData name="Ellie Small" userId="2e7173aac0d4d449" providerId="LiveId" clId="{C3882D8E-F4B1-4C00-8AC3-BA1C6B6236CD}" dt="2020-11-10T18:30:39.789" v="7047" actId="20577"/>
          <ac:spMkLst>
            <pc:docMk/>
            <pc:sldMk cId="2842397445" sldId="267"/>
            <ac:spMk id="7" creationId="{72F861AD-D2B0-4ECF-9774-06237EC7BB74}"/>
          </ac:spMkLst>
        </pc:spChg>
      </pc:sldChg>
      <pc:sldChg chg="modSp mod modAnim">
        <pc:chgData name="Ellie Small" userId="2e7173aac0d4d449" providerId="LiveId" clId="{C3882D8E-F4B1-4C00-8AC3-BA1C6B6236CD}" dt="2020-11-16T19:16:59.781" v="12098" actId="20577"/>
        <pc:sldMkLst>
          <pc:docMk/>
          <pc:sldMk cId="4210519305" sldId="299"/>
        </pc:sldMkLst>
        <pc:spChg chg="mod">
          <ac:chgData name="Ellie Small" userId="2e7173aac0d4d449" providerId="LiveId" clId="{C3882D8E-F4B1-4C00-8AC3-BA1C6B6236CD}" dt="2020-11-16T19:16:59.781" v="12098" actId="20577"/>
          <ac:spMkLst>
            <pc:docMk/>
            <pc:sldMk cId="4210519305" sldId="299"/>
            <ac:spMk id="3" creationId="{55001A84-3A36-4927-A44F-2BB39E2B1C33}"/>
          </ac:spMkLst>
        </pc:spChg>
      </pc:sldChg>
      <pc:sldChg chg="modSp mod modAnim">
        <pc:chgData name="Ellie Small" userId="2e7173aac0d4d449" providerId="LiveId" clId="{C3882D8E-F4B1-4C00-8AC3-BA1C6B6236CD}" dt="2020-11-10T18:31:07.428" v="7048"/>
        <pc:sldMkLst>
          <pc:docMk/>
          <pc:sldMk cId="0" sldId="310"/>
        </pc:sldMkLst>
        <pc:spChg chg="mod">
          <ac:chgData name="Ellie Small" userId="2e7173aac0d4d449" providerId="LiveId" clId="{C3882D8E-F4B1-4C00-8AC3-BA1C6B6236CD}" dt="2020-11-08T11:08:08.175" v="21" actId="27636"/>
          <ac:spMkLst>
            <pc:docMk/>
            <pc:sldMk cId="0" sldId="310"/>
            <ac:spMk id="7" creationId="{72F861AD-D2B0-4ECF-9774-06237EC7BB74}"/>
          </ac:spMkLst>
        </pc:spChg>
      </pc:sldChg>
      <pc:sldChg chg="del">
        <pc:chgData name="Ellie Small" userId="2e7173aac0d4d449" providerId="LiveId" clId="{C3882D8E-F4B1-4C00-8AC3-BA1C6B6236CD}" dt="2020-11-08T10:53:29.709" v="19" actId="47"/>
        <pc:sldMkLst>
          <pc:docMk/>
          <pc:sldMk cId="3031586949" sldId="311"/>
        </pc:sldMkLst>
      </pc:sldChg>
      <pc:sldChg chg="del">
        <pc:chgData name="Ellie Small" userId="2e7173aac0d4d449" providerId="LiveId" clId="{C3882D8E-F4B1-4C00-8AC3-BA1C6B6236CD}" dt="2020-11-08T10:53:29.709" v="19" actId="47"/>
        <pc:sldMkLst>
          <pc:docMk/>
          <pc:sldMk cId="3060418883" sldId="312"/>
        </pc:sldMkLst>
      </pc:sldChg>
      <pc:sldChg chg="del">
        <pc:chgData name="Ellie Small" userId="2e7173aac0d4d449" providerId="LiveId" clId="{C3882D8E-F4B1-4C00-8AC3-BA1C6B6236CD}" dt="2020-11-08T10:53:29.709" v="19" actId="47"/>
        <pc:sldMkLst>
          <pc:docMk/>
          <pc:sldMk cId="516632247" sldId="313"/>
        </pc:sldMkLst>
      </pc:sldChg>
      <pc:sldChg chg="modSp mod">
        <pc:chgData name="Ellie Small" userId="2e7173aac0d4d449" providerId="LiveId" clId="{C3882D8E-F4B1-4C00-8AC3-BA1C6B6236CD}" dt="2020-11-16T17:49:44.193" v="11974" actId="20577"/>
        <pc:sldMkLst>
          <pc:docMk/>
          <pc:sldMk cId="3011537565" sldId="314"/>
        </pc:sldMkLst>
        <pc:spChg chg="mod">
          <ac:chgData name="Ellie Small" userId="2e7173aac0d4d449" providerId="LiveId" clId="{C3882D8E-F4B1-4C00-8AC3-BA1C6B6236CD}" dt="2020-11-11T18:59:04.585" v="11969" actId="1076"/>
          <ac:spMkLst>
            <pc:docMk/>
            <pc:sldMk cId="3011537565" sldId="314"/>
            <ac:spMk id="2" creationId="{DA0CD55F-603C-4D2A-BE44-42317491026A}"/>
          </ac:spMkLst>
        </pc:spChg>
        <pc:spChg chg="mod">
          <ac:chgData name="Ellie Small" userId="2e7173aac0d4d449" providerId="LiveId" clId="{C3882D8E-F4B1-4C00-8AC3-BA1C6B6236CD}" dt="2020-11-16T17:49:44.193" v="11974" actId="20577"/>
          <ac:spMkLst>
            <pc:docMk/>
            <pc:sldMk cId="3011537565" sldId="314"/>
            <ac:spMk id="3" creationId="{55001A84-3A36-4927-A44F-2BB39E2B1C33}"/>
          </ac:spMkLst>
        </pc:spChg>
      </pc:sldChg>
      <pc:sldChg chg="modSp mod modAnim">
        <pc:chgData name="Ellie Small" userId="2e7173aac0d4d449" providerId="LiveId" clId="{C3882D8E-F4B1-4C00-8AC3-BA1C6B6236CD}" dt="2020-11-10T08:31:07.207" v="4785" actId="14100"/>
        <pc:sldMkLst>
          <pc:docMk/>
          <pc:sldMk cId="775822701" sldId="315"/>
        </pc:sldMkLst>
        <pc:spChg chg="mod">
          <ac:chgData name="Ellie Small" userId="2e7173aac0d4d449" providerId="LiveId" clId="{C3882D8E-F4B1-4C00-8AC3-BA1C6B6236CD}" dt="2020-11-10T08:31:03.882" v="4784" actId="1076"/>
          <ac:spMkLst>
            <pc:docMk/>
            <pc:sldMk cId="775822701" sldId="315"/>
            <ac:spMk id="2" creationId="{DA0CD55F-603C-4D2A-BE44-42317491026A}"/>
          </ac:spMkLst>
        </pc:spChg>
        <pc:spChg chg="mod">
          <ac:chgData name="Ellie Small" userId="2e7173aac0d4d449" providerId="LiveId" clId="{C3882D8E-F4B1-4C00-8AC3-BA1C6B6236CD}" dt="2020-11-10T08:31:07.207" v="4785" actId="14100"/>
          <ac:spMkLst>
            <pc:docMk/>
            <pc:sldMk cId="775822701" sldId="315"/>
            <ac:spMk id="3" creationId="{55001A84-3A36-4927-A44F-2BB39E2B1C33}"/>
          </ac:spMkLst>
        </pc:spChg>
      </pc:sldChg>
      <pc:sldChg chg="modSp mod modAnim">
        <pc:chgData name="Ellie Small" userId="2e7173aac0d4d449" providerId="LiveId" clId="{C3882D8E-F4B1-4C00-8AC3-BA1C6B6236CD}" dt="2020-11-16T17:55:08.917" v="11982" actId="20577"/>
        <pc:sldMkLst>
          <pc:docMk/>
          <pc:sldMk cId="2351279074" sldId="316"/>
        </pc:sldMkLst>
        <pc:spChg chg="mod">
          <ac:chgData name="Ellie Small" userId="2e7173aac0d4d449" providerId="LiveId" clId="{C3882D8E-F4B1-4C00-8AC3-BA1C6B6236CD}" dt="2020-11-11T03:34:34.291" v="7688" actId="1076"/>
          <ac:spMkLst>
            <pc:docMk/>
            <pc:sldMk cId="2351279074" sldId="316"/>
            <ac:spMk id="2" creationId="{DA0CD55F-603C-4D2A-BE44-42317491026A}"/>
          </ac:spMkLst>
        </pc:spChg>
        <pc:spChg chg="mod">
          <ac:chgData name="Ellie Small" userId="2e7173aac0d4d449" providerId="LiveId" clId="{C3882D8E-F4B1-4C00-8AC3-BA1C6B6236CD}" dt="2020-11-16T17:55:08.917" v="11982" actId="20577"/>
          <ac:spMkLst>
            <pc:docMk/>
            <pc:sldMk cId="2351279074" sldId="316"/>
            <ac:spMk id="3" creationId="{55001A84-3A36-4927-A44F-2BB39E2B1C33}"/>
          </ac:spMkLst>
        </pc:spChg>
      </pc:sldChg>
      <pc:sldChg chg="del">
        <pc:chgData name="Ellie Small" userId="2e7173aac0d4d449" providerId="LiveId" clId="{C3882D8E-F4B1-4C00-8AC3-BA1C6B6236CD}" dt="2020-11-08T10:53:29.709" v="19" actId="47"/>
        <pc:sldMkLst>
          <pc:docMk/>
          <pc:sldMk cId="2284183063" sldId="317"/>
        </pc:sldMkLst>
      </pc:sldChg>
      <pc:sldChg chg="addSp delSp modSp add mod modAnim">
        <pc:chgData name="Ellie Small" userId="2e7173aac0d4d449" providerId="LiveId" clId="{C3882D8E-F4B1-4C00-8AC3-BA1C6B6236CD}" dt="2020-11-10T18:31:36.440" v="7052"/>
        <pc:sldMkLst>
          <pc:docMk/>
          <pc:sldMk cId="2491371026" sldId="317"/>
        </pc:sldMkLst>
        <pc:spChg chg="mod">
          <ac:chgData name="Ellie Small" userId="2e7173aac0d4d449" providerId="LiveId" clId="{C3882D8E-F4B1-4C00-8AC3-BA1C6B6236CD}" dt="2020-11-10T08:18:47.926" v="4217" actId="14100"/>
          <ac:spMkLst>
            <pc:docMk/>
            <pc:sldMk cId="2491371026" sldId="317"/>
            <ac:spMk id="2" creationId="{DA0CD55F-603C-4D2A-BE44-42317491026A}"/>
          </ac:spMkLst>
        </pc:spChg>
        <pc:spChg chg="mod">
          <ac:chgData name="Ellie Small" userId="2e7173aac0d4d449" providerId="LiveId" clId="{C3882D8E-F4B1-4C00-8AC3-BA1C6B6236CD}" dt="2020-11-10T08:20:02.151" v="4220" actId="20577"/>
          <ac:spMkLst>
            <pc:docMk/>
            <pc:sldMk cId="2491371026" sldId="317"/>
            <ac:spMk id="3" creationId="{55001A84-3A36-4927-A44F-2BB39E2B1C33}"/>
          </ac:spMkLst>
        </pc:spChg>
        <pc:spChg chg="add mod">
          <ac:chgData name="Ellie Small" userId="2e7173aac0d4d449" providerId="LiveId" clId="{C3882D8E-F4B1-4C00-8AC3-BA1C6B6236CD}" dt="2020-11-10T08:20:51.513" v="4253" actId="20577"/>
          <ac:spMkLst>
            <pc:docMk/>
            <pc:sldMk cId="2491371026" sldId="317"/>
            <ac:spMk id="7" creationId="{D0E2090C-6C49-4383-BA00-A76BCD4AC6DC}"/>
          </ac:spMkLst>
        </pc:spChg>
        <pc:graphicFrameChg chg="add del mod modGraphic">
          <ac:chgData name="Ellie Small" userId="2e7173aac0d4d449" providerId="LiveId" clId="{C3882D8E-F4B1-4C00-8AC3-BA1C6B6236CD}" dt="2020-11-10T07:28:33.752" v="1072" actId="478"/>
          <ac:graphicFrameMkLst>
            <pc:docMk/>
            <pc:sldMk cId="2491371026" sldId="317"/>
            <ac:graphicFrameMk id="5" creationId="{0139C32E-6ADF-44AF-9F5D-FE65F2A535DE}"/>
          </ac:graphicFrameMkLst>
        </pc:graphicFrameChg>
        <pc:graphicFrameChg chg="add mod modGraphic">
          <ac:chgData name="Ellie Small" userId="2e7173aac0d4d449" providerId="LiveId" clId="{C3882D8E-F4B1-4C00-8AC3-BA1C6B6236CD}" dt="2020-11-10T08:18:32.617" v="4213" actId="1076"/>
          <ac:graphicFrameMkLst>
            <pc:docMk/>
            <pc:sldMk cId="2491371026" sldId="317"/>
            <ac:graphicFrameMk id="6" creationId="{6F67E5B4-CA81-42C0-9FDF-CA0BA874D852}"/>
          </ac:graphicFrameMkLst>
        </pc:graphicFrameChg>
      </pc:sldChg>
      <pc:sldChg chg="addSp delSp modSp add mod modAnim">
        <pc:chgData name="Ellie Small" userId="2e7173aac0d4d449" providerId="LiveId" clId="{C3882D8E-F4B1-4C00-8AC3-BA1C6B6236CD}" dt="2020-11-10T18:32:26.271" v="7064"/>
        <pc:sldMkLst>
          <pc:docMk/>
          <pc:sldMk cId="4085854596" sldId="318"/>
        </pc:sldMkLst>
        <pc:spChg chg="mod">
          <ac:chgData name="Ellie Small" userId="2e7173aac0d4d449" providerId="LiveId" clId="{C3882D8E-F4B1-4C00-8AC3-BA1C6B6236CD}" dt="2020-11-10T08:14:33.471" v="3999" actId="14100"/>
          <ac:spMkLst>
            <pc:docMk/>
            <pc:sldMk cId="4085854596" sldId="318"/>
            <ac:spMk id="2" creationId="{DA0CD55F-603C-4D2A-BE44-42317491026A}"/>
          </ac:spMkLst>
        </pc:spChg>
        <pc:spChg chg="mod">
          <ac:chgData name="Ellie Small" userId="2e7173aac0d4d449" providerId="LiveId" clId="{C3882D8E-F4B1-4C00-8AC3-BA1C6B6236CD}" dt="2020-11-10T08:21:12.755" v="4267" actId="20577"/>
          <ac:spMkLst>
            <pc:docMk/>
            <pc:sldMk cId="4085854596" sldId="318"/>
            <ac:spMk id="3" creationId="{55001A84-3A36-4927-A44F-2BB39E2B1C33}"/>
          </ac:spMkLst>
        </pc:spChg>
        <pc:spChg chg="mod">
          <ac:chgData name="Ellie Small" userId="2e7173aac0d4d449" providerId="LiveId" clId="{C3882D8E-F4B1-4C00-8AC3-BA1C6B6236CD}" dt="2020-11-10T08:14:25.669" v="3998" actId="14100"/>
          <ac:spMkLst>
            <pc:docMk/>
            <pc:sldMk cId="4085854596" sldId="318"/>
            <ac:spMk id="4" creationId="{2DD993BF-46A8-403E-AEA6-02C1B044F423}"/>
          </ac:spMkLst>
        </pc:spChg>
        <pc:spChg chg="mod">
          <ac:chgData name="Ellie Small" userId="2e7173aac0d4d449" providerId="LiveId" clId="{C3882D8E-F4B1-4C00-8AC3-BA1C6B6236CD}" dt="2020-11-10T08:16:50.088" v="4090" actId="20577"/>
          <ac:spMkLst>
            <pc:docMk/>
            <pc:sldMk cId="4085854596" sldId="318"/>
            <ac:spMk id="7" creationId="{D0E2090C-6C49-4383-BA00-A76BCD4AC6DC}"/>
          </ac:spMkLst>
        </pc:spChg>
        <pc:spChg chg="add mod">
          <ac:chgData name="Ellie Small" userId="2e7173aac0d4d449" providerId="LiveId" clId="{C3882D8E-F4B1-4C00-8AC3-BA1C6B6236CD}" dt="2020-11-10T18:32:08.561" v="7059" actId="1076"/>
          <ac:spMkLst>
            <pc:docMk/>
            <pc:sldMk cId="4085854596" sldId="318"/>
            <ac:spMk id="10" creationId="{5CEC6ED6-8E9C-4C5D-817B-FCA2D0A54212}"/>
          </ac:spMkLst>
        </pc:spChg>
        <pc:graphicFrameChg chg="add del">
          <ac:chgData name="Ellie Small" userId="2e7173aac0d4d449" providerId="LiveId" clId="{C3882D8E-F4B1-4C00-8AC3-BA1C6B6236CD}" dt="2020-11-10T07:47:00.990" v="1935"/>
          <ac:graphicFrameMkLst>
            <pc:docMk/>
            <pc:sldMk cId="4085854596" sldId="318"/>
            <ac:graphicFrameMk id="5" creationId="{6FB3A72C-F244-4909-8211-0A10A90FB15C}"/>
          </ac:graphicFrameMkLst>
        </pc:graphicFrameChg>
        <pc:graphicFrameChg chg="del modGraphic">
          <ac:chgData name="Ellie Small" userId="2e7173aac0d4d449" providerId="LiveId" clId="{C3882D8E-F4B1-4C00-8AC3-BA1C6B6236CD}" dt="2020-11-10T07:50:41.597" v="1995" actId="478"/>
          <ac:graphicFrameMkLst>
            <pc:docMk/>
            <pc:sldMk cId="4085854596" sldId="318"/>
            <ac:graphicFrameMk id="6" creationId="{6F67E5B4-CA81-42C0-9FDF-CA0BA874D852}"/>
          </ac:graphicFrameMkLst>
        </pc:graphicFrameChg>
        <pc:graphicFrameChg chg="add mod modGraphic">
          <ac:chgData name="Ellie Small" userId="2e7173aac0d4d449" providerId="LiveId" clId="{C3882D8E-F4B1-4C00-8AC3-BA1C6B6236CD}" dt="2020-11-10T08:21:48.601" v="4269" actId="13239"/>
          <ac:graphicFrameMkLst>
            <pc:docMk/>
            <pc:sldMk cId="4085854596" sldId="318"/>
            <ac:graphicFrameMk id="8" creationId="{C1D290CD-80B8-4553-86C9-1AC5120CCC01}"/>
          </ac:graphicFrameMkLst>
        </pc:graphicFrameChg>
      </pc:sldChg>
      <pc:sldChg chg="del">
        <pc:chgData name="Ellie Small" userId="2e7173aac0d4d449" providerId="LiveId" clId="{C3882D8E-F4B1-4C00-8AC3-BA1C6B6236CD}" dt="2020-11-08T10:53:29.709" v="19" actId="47"/>
        <pc:sldMkLst>
          <pc:docMk/>
          <pc:sldMk cId="4160496844" sldId="318"/>
        </pc:sldMkLst>
      </pc:sldChg>
      <pc:sldChg chg="addSp delSp modSp add mod modAnim">
        <pc:chgData name="Ellie Small" userId="2e7173aac0d4d449" providerId="LiveId" clId="{C3882D8E-F4B1-4C00-8AC3-BA1C6B6236CD}" dt="2020-11-11T03:28:16.791" v="7230" actId="20577"/>
        <pc:sldMkLst>
          <pc:docMk/>
          <pc:sldMk cId="2643341034" sldId="319"/>
        </pc:sldMkLst>
        <pc:spChg chg="mod">
          <ac:chgData name="Ellie Small" userId="2e7173aac0d4d449" providerId="LiveId" clId="{C3882D8E-F4B1-4C00-8AC3-BA1C6B6236CD}" dt="2020-11-10T16:42:00.995" v="5157" actId="20577"/>
          <ac:spMkLst>
            <pc:docMk/>
            <pc:sldMk cId="2643341034" sldId="319"/>
            <ac:spMk id="2" creationId="{DA0CD55F-603C-4D2A-BE44-42317491026A}"/>
          </ac:spMkLst>
        </pc:spChg>
        <pc:spChg chg="mod">
          <ac:chgData name="Ellie Small" userId="2e7173aac0d4d449" providerId="LiveId" clId="{C3882D8E-F4B1-4C00-8AC3-BA1C6B6236CD}" dt="2020-11-11T03:28:16.791" v="7230" actId="20577"/>
          <ac:spMkLst>
            <pc:docMk/>
            <pc:sldMk cId="2643341034" sldId="319"/>
            <ac:spMk id="3" creationId="{55001A84-3A36-4927-A44F-2BB39E2B1C33}"/>
          </ac:spMkLst>
        </pc:spChg>
        <pc:spChg chg="add mod">
          <ac:chgData name="Ellie Small" userId="2e7173aac0d4d449" providerId="LiveId" clId="{C3882D8E-F4B1-4C00-8AC3-BA1C6B6236CD}" dt="2020-11-10T18:19:16.476" v="6914" actId="1076"/>
          <ac:spMkLst>
            <pc:docMk/>
            <pc:sldMk cId="2643341034" sldId="319"/>
            <ac:spMk id="6" creationId="{AD0AF31E-4DCD-4F87-821B-641F12EE5A88}"/>
          </ac:spMkLst>
        </pc:spChg>
        <pc:spChg chg="add del">
          <ac:chgData name="Ellie Small" userId="2e7173aac0d4d449" providerId="LiveId" clId="{C3882D8E-F4B1-4C00-8AC3-BA1C6B6236CD}" dt="2020-11-10T17:53:30.984" v="6666"/>
          <ac:spMkLst>
            <pc:docMk/>
            <pc:sldMk cId="2643341034" sldId="319"/>
            <ac:spMk id="7" creationId="{CF2FB423-2D69-4C3E-ABB7-461242387FAE}"/>
          </ac:spMkLst>
        </pc:spChg>
        <pc:spChg chg="add del mod">
          <ac:chgData name="Ellie Small" userId="2e7173aac0d4d449" providerId="LiveId" clId="{C3882D8E-F4B1-4C00-8AC3-BA1C6B6236CD}" dt="2020-11-10T17:54:03.030" v="6672"/>
          <ac:spMkLst>
            <pc:docMk/>
            <pc:sldMk cId="2643341034" sldId="319"/>
            <ac:spMk id="8" creationId="{AA0F1E5E-D417-4B1C-BFB7-357048E408BD}"/>
          </ac:spMkLst>
        </pc:spChg>
        <pc:spChg chg="add del">
          <ac:chgData name="Ellie Small" userId="2e7173aac0d4d449" providerId="LiveId" clId="{C3882D8E-F4B1-4C00-8AC3-BA1C6B6236CD}" dt="2020-11-10T17:54:10.704" v="6674"/>
          <ac:spMkLst>
            <pc:docMk/>
            <pc:sldMk cId="2643341034" sldId="319"/>
            <ac:spMk id="9" creationId="{6372494B-24C5-4D4E-BA3D-1AD332C6D33C}"/>
          </ac:spMkLst>
        </pc:spChg>
        <pc:spChg chg="add del mod">
          <ac:chgData name="Ellie Small" userId="2e7173aac0d4d449" providerId="LiveId" clId="{C3882D8E-F4B1-4C00-8AC3-BA1C6B6236CD}" dt="2020-11-10T17:56:15.357" v="6677" actId="478"/>
          <ac:spMkLst>
            <pc:docMk/>
            <pc:sldMk cId="2643341034" sldId="319"/>
            <ac:spMk id="11" creationId="{8D5C0819-F008-4FED-BBAB-A9D66AFFD6A4}"/>
          </ac:spMkLst>
        </pc:spChg>
        <pc:spChg chg="add mod">
          <ac:chgData name="Ellie Small" userId="2e7173aac0d4d449" providerId="LiveId" clId="{C3882D8E-F4B1-4C00-8AC3-BA1C6B6236CD}" dt="2020-11-10T18:19:20.480" v="6915" actId="1076"/>
          <ac:spMkLst>
            <pc:docMk/>
            <pc:sldMk cId="2643341034" sldId="319"/>
            <ac:spMk id="13" creationId="{EB6B6590-2C91-4A6D-B973-9A240D5E69B6}"/>
          </ac:spMkLst>
        </pc:spChg>
      </pc:sldChg>
      <pc:sldChg chg="addSp delSp modSp add mod modAnim">
        <pc:chgData name="Ellie Small" userId="2e7173aac0d4d449" providerId="LiveId" clId="{C3882D8E-F4B1-4C00-8AC3-BA1C6B6236CD}" dt="2020-11-16T17:58:41.674" v="11983"/>
        <pc:sldMkLst>
          <pc:docMk/>
          <pc:sldMk cId="1131943157" sldId="320"/>
        </pc:sldMkLst>
        <pc:spChg chg="mod">
          <ac:chgData name="Ellie Small" userId="2e7173aac0d4d449" providerId="LiveId" clId="{C3882D8E-F4B1-4C00-8AC3-BA1C6B6236CD}" dt="2020-11-10T18:26:30.217" v="6992" actId="20577"/>
          <ac:spMkLst>
            <pc:docMk/>
            <pc:sldMk cId="1131943157" sldId="320"/>
            <ac:spMk id="2" creationId="{DA0CD55F-603C-4D2A-BE44-42317491026A}"/>
          </ac:spMkLst>
        </pc:spChg>
        <pc:spChg chg="mod ord">
          <ac:chgData name="Ellie Small" userId="2e7173aac0d4d449" providerId="LiveId" clId="{C3882D8E-F4B1-4C00-8AC3-BA1C6B6236CD}" dt="2020-11-10T21:28:56.300" v="7114" actId="255"/>
          <ac:spMkLst>
            <pc:docMk/>
            <pc:sldMk cId="1131943157" sldId="320"/>
            <ac:spMk id="3" creationId="{55001A84-3A36-4927-A44F-2BB39E2B1C33}"/>
          </ac:spMkLst>
        </pc:spChg>
        <pc:spChg chg="del">
          <ac:chgData name="Ellie Small" userId="2e7173aac0d4d449" providerId="LiveId" clId="{C3882D8E-F4B1-4C00-8AC3-BA1C6B6236CD}" dt="2020-11-10T18:11:36.467" v="6806" actId="478"/>
          <ac:spMkLst>
            <pc:docMk/>
            <pc:sldMk cId="1131943157" sldId="320"/>
            <ac:spMk id="6" creationId="{AD0AF31E-4DCD-4F87-821B-641F12EE5A88}"/>
          </ac:spMkLst>
        </pc:spChg>
        <pc:spChg chg="add mod ord">
          <ac:chgData name="Ellie Small" userId="2e7173aac0d4d449" providerId="LiveId" clId="{C3882D8E-F4B1-4C00-8AC3-BA1C6B6236CD}" dt="2020-11-10T21:29:17.162" v="7116" actId="1076"/>
          <ac:spMkLst>
            <pc:docMk/>
            <pc:sldMk cId="1131943157" sldId="320"/>
            <ac:spMk id="10" creationId="{1EDE3777-DC62-42A2-920E-4553742DEDDB}"/>
          </ac:spMkLst>
        </pc:spChg>
        <pc:spChg chg="del">
          <ac:chgData name="Ellie Small" userId="2e7173aac0d4d449" providerId="LiveId" clId="{C3882D8E-F4B1-4C00-8AC3-BA1C6B6236CD}" dt="2020-11-10T18:13:00.357" v="6809" actId="478"/>
          <ac:spMkLst>
            <pc:docMk/>
            <pc:sldMk cId="1131943157" sldId="320"/>
            <ac:spMk id="13" creationId="{EB6B6590-2C91-4A6D-B973-9A240D5E69B6}"/>
          </ac:spMkLst>
        </pc:spChg>
        <pc:picChg chg="add mod modCrop">
          <ac:chgData name="Ellie Small" userId="2e7173aac0d4d449" providerId="LiveId" clId="{C3882D8E-F4B1-4C00-8AC3-BA1C6B6236CD}" dt="2020-11-10T18:28:39.403" v="7015" actId="14100"/>
          <ac:picMkLst>
            <pc:docMk/>
            <pc:sldMk cId="1131943157" sldId="320"/>
            <ac:picMk id="5" creationId="{5F40A3B6-CBD4-4B5D-9F04-7762CA436182}"/>
          </ac:picMkLst>
        </pc:picChg>
        <pc:picChg chg="add mod modCrop">
          <ac:chgData name="Ellie Small" userId="2e7173aac0d4d449" providerId="LiveId" clId="{C3882D8E-F4B1-4C00-8AC3-BA1C6B6236CD}" dt="2020-11-10T18:28:44.554" v="7016" actId="14100"/>
          <ac:picMkLst>
            <pc:docMk/>
            <pc:sldMk cId="1131943157" sldId="320"/>
            <ac:picMk id="7" creationId="{8728299F-94E5-4C5A-BEC9-79052B1F379D}"/>
          </ac:picMkLst>
        </pc:picChg>
      </pc:sldChg>
      <pc:sldChg chg="modSp add mod ord modAnim">
        <pc:chgData name="Ellie Small" userId="2e7173aac0d4d449" providerId="LiveId" clId="{C3882D8E-F4B1-4C00-8AC3-BA1C6B6236CD}" dt="2020-11-16T19:15:03.085" v="12084" actId="14100"/>
        <pc:sldMkLst>
          <pc:docMk/>
          <pc:sldMk cId="1202095430" sldId="321"/>
        </pc:sldMkLst>
        <pc:spChg chg="mod">
          <ac:chgData name="Ellie Small" userId="2e7173aac0d4d449" providerId="LiveId" clId="{C3882D8E-F4B1-4C00-8AC3-BA1C6B6236CD}" dt="2020-11-11T05:18:05.854" v="10925" actId="1036"/>
          <ac:spMkLst>
            <pc:docMk/>
            <pc:sldMk cId="1202095430" sldId="321"/>
            <ac:spMk id="2" creationId="{DA0CD55F-603C-4D2A-BE44-42317491026A}"/>
          </ac:spMkLst>
        </pc:spChg>
        <pc:spChg chg="mod">
          <ac:chgData name="Ellie Small" userId="2e7173aac0d4d449" providerId="LiveId" clId="{C3882D8E-F4B1-4C00-8AC3-BA1C6B6236CD}" dt="2020-11-16T19:15:03.085" v="12084" actId="14100"/>
          <ac:spMkLst>
            <pc:docMk/>
            <pc:sldMk cId="1202095430" sldId="321"/>
            <ac:spMk id="3" creationId="{55001A84-3A36-4927-A44F-2BB39E2B1C33}"/>
          </ac:spMkLst>
        </pc:spChg>
      </pc:sldChg>
    </pc:docChg>
  </pc:docChgLst>
  <pc:docChgLst>
    <pc:chgData name="Ellie Small" userId="2e7173aac0d4d449" providerId="LiveId" clId="{98ED2EA2-D288-4C38-A081-5D9337F8233A}"/>
    <pc:docChg chg="undo custSel addSld delSld modSld">
      <pc:chgData name="Ellie Small" userId="2e7173aac0d4d449" providerId="LiveId" clId="{98ED2EA2-D288-4C38-A081-5D9337F8233A}" dt="2020-11-23T21:55:16.063" v="4641" actId="27636"/>
      <pc:docMkLst>
        <pc:docMk/>
      </pc:docMkLst>
      <pc:sldChg chg="modSp mod">
        <pc:chgData name="Ellie Small" userId="2e7173aac0d4d449" providerId="LiveId" clId="{98ED2EA2-D288-4C38-A081-5D9337F8233A}" dt="2020-11-17T23:36:46.362" v="10" actId="20577"/>
        <pc:sldMkLst>
          <pc:docMk/>
          <pc:sldMk cId="4269857569" sldId="256"/>
        </pc:sldMkLst>
        <pc:spChg chg="mod">
          <ac:chgData name="Ellie Small" userId="2e7173aac0d4d449" providerId="LiveId" clId="{98ED2EA2-D288-4C38-A081-5D9337F8233A}" dt="2020-11-17T23:36:46.362" v="10" actId="20577"/>
          <ac:spMkLst>
            <pc:docMk/>
            <pc:sldMk cId="4269857569" sldId="256"/>
            <ac:spMk id="2" creationId="{00000000-0000-0000-0000-000000000000}"/>
          </ac:spMkLst>
        </pc:spChg>
      </pc:sldChg>
      <pc:sldChg chg="modSp mod modAnim">
        <pc:chgData name="Ellie Small" userId="2e7173aac0d4d449" providerId="LiveId" clId="{98ED2EA2-D288-4C38-A081-5D9337F8233A}" dt="2020-11-20T07:34:14.050" v="2905" actId="20577"/>
        <pc:sldMkLst>
          <pc:docMk/>
          <pc:sldMk cId="2842397445" sldId="267"/>
        </pc:sldMkLst>
        <pc:spChg chg="mod">
          <ac:chgData name="Ellie Small" userId="2e7173aac0d4d449" providerId="LiveId" clId="{98ED2EA2-D288-4C38-A081-5D9337F8233A}" dt="2020-11-20T07:34:14.050" v="2905" actId="20577"/>
          <ac:spMkLst>
            <pc:docMk/>
            <pc:sldMk cId="2842397445" sldId="267"/>
            <ac:spMk id="7" creationId="{72F861AD-D2B0-4ECF-9774-06237EC7BB74}"/>
          </ac:spMkLst>
        </pc:spChg>
      </pc:sldChg>
      <pc:sldChg chg="modSp mod modAnim">
        <pc:chgData name="Ellie Small" userId="2e7173aac0d4d449" providerId="LiveId" clId="{98ED2EA2-D288-4C38-A081-5D9337F8233A}" dt="2020-11-20T07:51:53.061" v="3616" actId="27636"/>
        <pc:sldMkLst>
          <pc:docMk/>
          <pc:sldMk cId="4210519305" sldId="299"/>
        </pc:sldMkLst>
        <pc:spChg chg="mod">
          <ac:chgData name="Ellie Small" userId="2e7173aac0d4d449" providerId="LiveId" clId="{98ED2EA2-D288-4C38-A081-5D9337F8233A}" dt="2020-11-20T07:51:53.061" v="3616" actId="27636"/>
          <ac:spMkLst>
            <pc:docMk/>
            <pc:sldMk cId="4210519305" sldId="299"/>
            <ac:spMk id="3" creationId="{55001A84-3A36-4927-A44F-2BB39E2B1C33}"/>
          </ac:spMkLst>
        </pc:spChg>
      </pc:sldChg>
      <pc:sldChg chg="modSp mod modAnim">
        <pc:chgData name="Ellie Small" userId="2e7173aac0d4d449" providerId="LiveId" clId="{98ED2EA2-D288-4C38-A081-5D9337F8233A}" dt="2020-11-20T07:33:30.553" v="2855"/>
        <pc:sldMkLst>
          <pc:docMk/>
          <pc:sldMk cId="0" sldId="310"/>
        </pc:sldMkLst>
        <pc:spChg chg="mod">
          <ac:chgData name="Ellie Small" userId="2e7173aac0d4d449" providerId="LiveId" clId="{98ED2EA2-D288-4C38-A081-5D9337F8233A}" dt="2020-11-17T23:37:19.754" v="18" actId="27636"/>
          <ac:spMkLst>
            <pc:docMk/>
            <pc:sldMk cId="0" sldId="310"/>
            <ac:spMk id="7" creationId="{72F861AD-D2B0-4ECF-9774-06237EC7BB74}"/>
          </ac:spMkLst>
        </pc:spChg>
      </pc:sldChg>
      <pc:sldChg chg="addSp delSp modSp mod modAnim">
        <pc:chgData name="Ellie Small" userId="2e7173aac0d4d449" providerId="LiveId" clId="{98ED2EA2-D288-4C38-A081-5D9337F8233A}" dt="2020-11-20T07:43:02.820" v="3538" actId="20577"/>
        <pc:sldMkLst>
          <pc:docMk/>
          <pc:sldMk cId="3011537565" sldId="314"/>
        </pc:sldMkLst>
        <pc:spChg chg="mod">
          <ac:chgData name="Ellie Small" userId="2e7173aac0d4d449" providerId="LiveId" clId="{98ED2EA2-D288-4C38-A081-5D9337F8233A}" dt="2020-11-20T03:24:06.221" v="979" actId="14100"/>
          <ac:spMkLst>
            <pc:docMk/>
            <pc:sldMk cId="3011537565" sldId="314"/>
            <ac:spMk id="2" creationId="{DA0CD55F-603C-4D2A-BE44-42317491026A}"/>
          </ac:spMkLst>
        </pc:spChg>
        <pc:spChg chg="mod">
          <ac:chgData name="Ellie Small" userId="2e7173aac0d4d449" providerId="LiveId" clId="{98ED2EA2-D288-4C38-A081-5D9337F8233A}" dt="2020-11-20T07:43:02.820" v="3538" actId="20577"/>
          <ac:spMkLst>
            <pc:docMk/>
            <pc:sldMk cId="3011537565" sldId="314"/>
            <ac:spMk id="3" creationId="{55001A84-3A36-4927-A44F-2BB39E2B1C33}"/>
          </ac:spMkLst>
        </pc:spChg>
        <pc:spChg chg="add del mod">
          <ac:chgData name="Ellie Small" userId="2e7173aac0d4d449" providerId="LiveId" clId="{98ED2EA2-D288-4C38-A081-5D9337F8233A}" dt="2020-11-18T06:30:56.670" v="33"/>
          <ac:spMkLst>
            <pc:docMk/>
            <pc:sldMk cId="3011537565" sldId="314"/>
            <ac:spMk id="6" creationId="{67A5B64A-187A-45F1-B8D6-F46AD5943779}"/>
          </ac:spMkLst>
        </pc:spChg>
        <pc:spChg chg="add del">
          <ac:chgData name="Ellie Small" userId="2e7173aac0d4d449" providerId="LiveId" clId="{98ED2EA2-D288-4C38-A081-5D9337F8233A}" dt="2020-11-18T06:31:23.977" v="35"/>
          <ac:spMkLst>
            <pc:docMk/>
            <pc:sldMk cId="3011537565" sldId="314"/>
            <ac:spMk id="7" creationId="{E0B3A7F2-E0C8-4CF5-BBDE-93E2A9446DE1}"/>
          </ac:spMkLst>
        </pc:spChg>
        <pc:graphicFrameChg chg="add del mod">
          <ac:chgData name="Ellie Small" userId="2e7173aac0d4d449" providerId="LiveId" clId="{98ED2EA2-D288-4C38-A081-5D9337F8233A}" dt="2020-11-18T06:30:56.670" v="33"/>
          <ac:graphicFrameMkLst>
            <pc:docMk/>
            <pc:sldMk cId="3011537565" sldId="314"/>
            <ac:graphicFrameMk id="5" creationId="{F88FA1F1-9994-44F1-976B-6A5A43922488}"/>
          </ac:graphicFrameMkLst>
        </pc:graphicFrameChg>
      </pc:sldChg>
      <pc:sldChg chg="del">
        <pc:chgData name="Ellie Small" userId="2e7173aac0d4d449" providerId="LiveId" clId="{98ED2EA2-D288-4C38-A081-5D9337F8233A}" dt="2020-11-17T23:38:06.713" v="29" actId="47"/>
        <pc:sldMkLst>
          <pc:docMk/>
          <pc:sldMk cId="775822701" sldId="315"/>
        </pc:sldMkLst>
      </pc:sldChg>
      <pc:sldChg chg="del">
        <pc:chgData name="Ellie Small" userId="2e7173aac0d4d449" providerId="LiveId" clId="{98ED2EA2-D288-4C38-A081-5D9337F8233A}" dt="2020-11-17T23:38:06.713" v="29" actId="47"/>
        <pc:sldMkLst>
          <pc:docMk/>
          <pc:sldMk cId="2351279074" sldId="316"/>
        </pc:sldMkLst>
      </pc:sldChg>
      <pc:sldChg chg="del">
        <pc:chgData name="Ellie Small" userId="2e7173aac0d4d449" providerId="LiveId" clId="{98ED2EA2-D288-4C38-A081-5D9337F8233A}" dt="2020-11-17T23:38:06.713" v="29" actId="47"/>
        <pc:sldMkLst>
          <pc:docMk/>
          <pc:sldMk cId="2491371026" sldId="317"/>
        </pc:sldMkLst>
      </pc:sldChg>
      <pc:sldChg chg="del">
        <pc:chgData name="Ellie Small" userId="2e7173aac0d4d449" providerId="LiveId" clId="{98ED2EA2-D288-4C38-A081-5D9337F8233A}" dt="2020-11-17T23:38:06.713" v="29" actId="47"/>
        <pc:sldMkLst>
          <pc:docMk/>
          <pc:sldMk cId="4085854596" sldId="318"/>
        </pc:sldMkLst>
      </pc:sldChg>
      <pc:sldChg chg="del">
        <pc:chgData name="Ellie Small" userId="2e7173aac0d4d449" providerId="LiveId" clId="{98ED2EA2-D288-4C38-A081-5D9337F8233A}" dt="2020-11-17T23:38:06.713" v="29" actId="47"/>
        <pc:sldMkLst>
          <pc:docMk/>
          <pc:sldMk cId="2643341034" sldId="319"/>
        </pc:sldMkLst>
      </pc:sldChg>
      <pc:sldChg chg="del">
        <pc:chgData name="Ellie Small" userId="2e7173aac0d4d449" providerId="LiveId" clId="{98ED2EA2-D288-4C38-A081-5D9337F8233A}" dt="2020-11-17T23:38:06.713" v="29" actId="47"/>
        <pc:sldMkLst>
          <pc:docMk/>
          <pc:sldMk cId="1131943157" sldId="320"/>
        </pc:sldMkLst>
      </pc:sldChg>
      <pc:sldChg chg="modSp mod modAnim">
        <pc:chgData name="Ellie Small" userId="2e7173aac0d4d449" providerId="LiveId" clId="{98ED2EA2-D288-4C38-A081-5D9337F8233A}" dt="2020-11-23T21:55:16.063" v="4641" actId="27636"/>
        <pc:sldMkLst>
          <pc:docMk/>
          <pc:sldMk cId="1202095430" sldId="321"/>
        </pc:sldMkLst>
        <pc:spChg chg="mod">
          <ac:chgData name="Ellie Small" userId="2e7173aac0d4d449" providerId="LiveId" clId="{98ED2EA2-D288-4C38-A081-5D9337F8233A}" dt="2020-11-23T21:55:16.063" v="4641" actId="27636"/>
          <ac:spMkLst>
            <pc:docMk/>
            <pc:sldMk cId="1202095430" sldId="321"/>
            <ac:spMk id="3" creationId="{55001A84-3A36-4927-A44F-2BB39E2B1C33}"/>
          </ac:spMkLst>
        </pc:spChg>
      </pc:sldChg>
      <pc:sldChg chg="addSp delSp modSp add mod modAnim">
        <pc:chgData name="Ellie Small" userId="2e7173aac0d4d449" providerId="LiveId" clId="{98ED2EA2-D288-4C38-A081-5D9337F8233A}" dt="2020-11-23T21:43:47.861" v="4582" actId="20577"/>
        <pc:sldMkLst>
          <pc:docMk/>
          <pc:sldMk cId="3515661260" sldId="322"/>
        </pc:sldMkLst>
        <pc:spChg chg="mod">
          <ac:chgData name="Ellie Small" userId="2e7173aac0d4d449" providerId="LiveId" clId="{98ED2EA2-D288-4C38-A081-5D9337F8233A}" dt="2020-11-20T07:43:42.672" v="3544" actId="14100"/>
          <ac:spMkLst>
            <pc:docMk/>
            <pc:sldMk cId="3515661260" sldId="322"/>
            <ac:spMk id="2" creationId="{DA0CD55F-603C-4D2A-BE44-42317491026A}"/>
          </ac:spMkLst>
        </pc:spChg>
        <pc:spChg chg="mod">
          <ac:chgData name="Ellie Small" userId="2e7173aac0d4d449" providerId="LiveId" clId="{98ED2EA2-D288-4C38-A081-5D9337F8233A}" dt="2020-11-23T21:43:47.861" v="4582" actId="20577"/>
          <ac:spMkLst>
            <pc:docMk/>
            <pc:sldMk cId="3515661260" sldId="322"/>
            <ac:spMk id="3" creationId="{55001A84-3A36-4927-A44F-2BB39E2B1C33}"/>
          </ac:spMkLst>
        </pc:spChg>
        <pc:spChg chg="add del">
          <ac:chgData name="Ellie Small" userId="2e7173aac0d4d449" providerId="LiveId" clId="{98ED2EA2-D288-4C38-A081-5D9337F8233A}" dt="2020-11-18T06:32:49.305" v="51"/>
          <ac:spMkLst>
            <pc:docMk/>
            <pc:sldMk cId="3515661260" sldId="322"/>
            <ac:spMk id="5" creationId="{381BB420-82EE-43CC-A3A6-97B495AFBF62}"/>
          </ac:spMkLst>
        </pc:spChg>
        <pc:spChg chg="add del">
          <ac:chgData name="Ellie Small" userId="2e7173aac0d4d449" providerId="LiveId" clId="{98ED2EA2-D288-4C38-A081-5D9337F8233A}" dt="2020-11-18T06:33:02.234" v="53"/>
          <ac:spMkLst>
            <pc:docMk/>
            <pc:sldMk cId="3515661260" sldId="322"/>
            <ac:spMk id="6" creationId="{2E2BB7E7-053E-4868-8DEA-977E483131FB}"/>
          </ac:spMkLst>
        </pc:spChg>
        <pc:spChg chg="add del">
          <ac:chgData name="Ellie Small" userId="2e7173aac0d4d449" providerId="LiveId" clId="{98ED2EA2-D288-4C38-A081-5D9337F8233A}" dt="2020-11-18T06:33:18.351" v="55"/>
          <ac:spMkLst>
            <pc:docMk/>
            <pc:sldMk cId="3515661260" sldId="322"/>
            <ac:spMk id="7" creationId="{FF412DBF-9606-409A-BF8B-8DB5A8CD3322}"/>
          </ac:spMkLst>
        </pc:spChg>
        <pc:graphicFrameChg chg="add mod modGraphic">
          <ac:chgData name="Ellie Small" userId="2e7173aac0d4d449" providerId="LiveId" clId="{98ED2EA2-D288-4C38-A081-5D9337F8233A}" dt="2020-11-20T07:55:29.156" v="3734" actId="1076"/>
          <ac:graphicFrameMkLst>
            <pc:docMk/>
            <pc:sldMk cId="3515661260" sldId="322"/>
            <ac:graphicFrameMk id="8" creationId="{A5FCA9A0-5234-4C30-A72A-63E0E1F21C7B}"/>
          </ac:graphicFrameMkLst>
        </pc:graphicFrameChg>
      </pc:sldChg>
      <pc:sldChg chg="addSp delSp modSp add mod modAnim">
        <pc:chgData name="Ellie Small" userId="2e7173aac0d4d449" providerId="LiveId" clId="{98ED2EA2-D288-4C38-A081-5D9337F8233A}" dt="2020-11-20T07:51:36.853" v="3612" actId="20577"/>
        <pc:sldMkLst>
          <pc:docMk/>
          <pc:sldMk cId="3268418958" sldId="323"/>
        </pc:sldMkLst>
        <pc:spChg chg="mod">
          <ac:chgData name="Ellie Small" userId="2e7173aac0d4d449" providerId="LiveId" clId="{98ED2EA2-D288-4C38-A081-5D9337F8233A}" dt="2020-11-20T03:38:01.541" v="1689" actId="20577"/>
          <ac:spMkLst>
            <pc:docMk/>
            <pc:sldMk cId="3268418958" sldId="323"/>
            <ac:spMk id="2" creationId="{DA0CD55F-603C-4D2A-BE44-42317491026A}"/>
          </ac:spMkLst>
        </pc:spChg>
        <pc:spChg chg="mod">
          <ac:chgData name="Ellie Small" userId="2e7173aac0d4d449" providerId="LiveId" clId="{98ED2EA2-D288-4C38-A081-5D9337F8233A}" dt="2020-11-20T07:51:36.853" v="3612" actId="20577"/>
          <ac:spMkLst>
            <pc:docMk/>
            <pc:sldMk cId="3268418958" sldId="323"/>
            <ac:spMk id="3" creationId="{55001A84-3A36-4927-A44F-2BB39E2B1C33}"/>
          </ac:spMkLst>
        </pc:spChg>
        <pc:spChg chg="add mod">
          <ac:chgData name="Ellie Small" userId="2e7173aac0d4d449" providerId="LiveId" clId="{98ED2EA2-D288-4C38-A081-5D9337F8233A}" dt="2020-11-20T07:27:49.130" v="2771" actId="1076"/>
          <ac:spMkLst>
            <pc:docMk/>
            <pc:sldMk cId="3268418958" sldId="323"/>
            <ac:spMk id="7" creationId="{E45F8A3A-E6AB-4CE7-A2B6-4A28136B7C3B}"/>
          </ac:spMkLst>
        </pc:spChg>
        <pc:spChg chg="add mod">
          <ac:chgData name="Ellie Small" userId="2e7173aac0d4d449" providerId="LiveId" clId="{98ED2EA2-D288-4C38-A081-5D9337F8233A}" dt="2020-11-20T07:29:10.203" v="2808" actId="1036"/>
          <ac:spMkLst>
            <pc:docMk/>
            <pc:sldMk cId="3268418958" sldId="323"/>
            <ac:spMk id="9" creationId="{A607121B-070B-42A6-9067-062B620851E0}"/>
          </ac:spMkLst>
        </pc:spChg>
        <pc:spChg chg="add mod">
          <ac:chgData name="Ellie Small" userId="2e7173aac0d4d449" providerId="LiveId" clId="{98ED2EA2-D288-4C38-A081-5D9337F8233A}" dt="2020-11-20T07:29:10.203" v="2808" actId="1036"/>
          <ac:spMkLst>
            <pc:docMk/>
            <pc:sldMk cId="3268418958" sldId="323"/>
            <ac:spMk id="11" creationId="{18A5E817-AAA1-4E67-921C-6DB127EB921A}"/>
          </ac:spMkLst>
        </pc:spChg>
        <pc:spChg chg="add mod">
          <ac:chgData name="Ellie Small" userId="2e7173aac0d4d449" providerId="LiveId" clId="{98ED2EA2-D288-4C38-A081-5D9337F8233A}" dt="2020-11-20T07:28:49.071" v="2776" actId="1076"/>
          <ac:spMkLst>
            <pc:docMk/>
            <pc:sldMk cId="3268418958" sldId="323"/>
            <ac:spMk id="13" creationId="{B343277E-4D9F-4FF5-BDAC-7303E1F447DE}"/>
          </ac:spMkLst>
        </pc:spChg>
        <pc:spChg chg="add mod">
          <ac:chgData name="Ellie Small" userId="2e7173aac0d4d449" providerId="LiveId" clId="{98ED2EA2-D288-4C38-A081-5D9337F8233A}" dt="2020-11-20T07:28:28.208" v="2774" actId="1076"/>
          <ac:spMkLst>
            <pc:docMk/>
            <pc:sldMk cId="3268418958" sldId="323"/>
            <ac:spMk id="15" creationId="{C5ED365F-DA5A-497A-85ED-C05038495C71}"/>
          </ac:spMkLst>
        </pc:spChg>
        <pc:spChg chg="add mod">
          <ac:chgData name="Ellie Small" userId="2e7173aac0d4d449" providerId="LiveId" clId="{98ED2EA2-D288-4C38-A081-5D9337F8233A}" dt="2020-11-20T07:29:20.202" v="2814" actId="1036"/>
          <ac:spMkLst>
            <pc:docMk/>
            <pc:sldMk cId="3268418958" sldId="323"/>
            <ac:spMk id="17" creationId="{0618E976-539F-4008-A7B6-EA929E86ACD4}"/>
          </ac:spMkLst>
        </pc:spChg>
        <pc:graphicFrameChg chg="del">
          <ac:chgData name="Ellie Small" userId="2e7173aac0d4d449" providerId="LiveId" clId="{98ED2EA2-D288-4C38-A081-5D9337F8233A}" dt="2020-11-20T03:38:04.717" v="1690" actId="478"/>
          <ac:graphicFrameMkLst>
            <pc:docMk/>
            <pc:sldMk cId="3268418958" sldId="323"/>
            <ac:graphicFrameMk id="8" creationId="{A5FCA9A0-5234-4C30-A72A-63E0E1F21C7B}"/>
          </ac:graphicFrameMkLst>
        </pc:graphicFrameChg>
      </pc:sldChg>
    </pc:docChg>
  </pc:docChgLst>
  <pc:docChgLst>
    <pc:chgData name="Ellie Small" userId="2e7173aac0d4d449" providerId="LiveId" clId="{8E189E1B-B55A-418D-881C-D131EA0AE867}"/>
    <pc:docChg chg="undo custSel addSld delSld modSld sldOrd">
      <pc:chgData name="Ellie Small" userId="2e7173aac0d4d449" providerId="LiveId" clId="{8E189E1B-B55A-418D-881C-D131EA0AE867}" dt="2019-12-06T07:39:59.357" v="983" actId="20577"/>
      <pc:docMkLst>
        <pc:docMk/>
      </pc:docMkLst>
      <pc:sldChg chg="modAnim">
        <pc:chgData name="Ellie Small" userId="2e7173aac0d4d449" providerId="LiveId" clId="{8E189E1B-B55A-418D-881C-D131EA0AE867}" dt="2019-12-06T07:34:00.680" v="937"/>
        <pc:sldMkLst>
          <pc:docMk/>
          <pc:sldMk cId="739183143" sldId="257"/>
        </pc:sldMkLst>
      </pc:sldChg>
      <pc:sldChg chg="modAnim">
        <pc:chgData name="Ellie Small" userId="2e7173aac0d4d449" providerId="LiveId" clId="{8E189E1B-B55A-418D-881C-D131EA0AE867}" dt="2019-12-06T07:34:19.611" v="947"/>
        <pc:sldMkLst>
          <pc:docMk/>
          <pc:sldMk cId="671577576" sldId="258"/>
        </pc:sldMkLst>
      </pc:sldChg>
      <pc:sldChg chg="modAnim">
        <pc:chgData name="Ellie Small" userId="2e7173aac0d4d449" providerId="LiveId" clId="{8E189E1B-B55A-418D-881C-D131EA0AE867}" dt="2019-12-06T06:52:34.420" v="6"/>
        <pc:sldMkLst>
          <pc:docMk/>
          <pc:sldMk cId="694242503" sldId="261"/>
        </pc:sldMkLst>
      </pc:sldChg>
      <pc:sldChg chg="modSp">
        <pc:chgData name="Ellie Small" userId="2e7173aac0d4d449" providerId="LiveId" clId="{8E189E1B-B55A-418D-881C-D131EA0AE867}" dt="2019-12-06T07:31:12.902" v="903" actId="20577"/>
        <pc:sldMkLst>
          <pc:docMk/>
          <pc:sldMk cId="2523096719" sldId="262"/>
        </pc:sldMkLst>
        <pc:spChg chg="mod">
          <ac:chgData name="Ellie Small" userId="2e7173aac0d4d449" providerId="LiveId" clId="{8E189E1B-B55A-418D-881C-D131EA0AE867}" dt="2019-12-06T07:31:12.902" v="903" actId="20577"/>
          <ac:spMkLst>
            <pc:docMk/>
            <pc:sldMk cId="2523096719" sldId="262"/>
            <ac:spMk id="2" creationId="{DA0CD55F-603C-4D2A-BE44-42317491026A}"/>
          </ac:spMkLst>
        </pc:spChg>
      </pc:sldChg>
      <pc:sldChg chg="modSp">
        <pc:chgData name="Ellie Small" userId="2e7173aac0d4d449" providerId="LiveId" clId="{8E189E1B-B55A-418D-881C-D131EA0AE867}" dt="2019-12-06T07:31:18.285" v="907" actId="20577"/>
        <pc:sldMkLst>
          <pc:docMk/>
          <pc:sldMk cId="1027389628" sldId="263"/>
        </pc:sldMkLst>
        <pc:spChg chg="mod">
          <ac:chgData name="Ellie Small" userId="2e7173aac0d4d449" providerId="LiveId" clId="{8E189E1B-B55A-418D-881C-D131EA0AE867}" dt="2019-12-06T07:31:18.285" v="907" actId="20577"/>
          <ac:spMkLst>
            <pc:docMk/>
            <pc:sldMk cId="1027389628" sldId="263"/>
            <ac:spMk id="2" creationId="{DA0CD55F-603C-4D2A-BE44-42317491026A}"/>
          </ac:spMkLst>
        </pc:spChg>
      </pc:sldChg>
      <pc:sldChg chg="addSp modSp modAnim">
        <pc:chgData name="Ellie Small" userId="2e7173aac0d4d449" providerId="LiveId" clId="{8E189E1B-B55A-418D-881C-D131EA0AE867}" dt="2019-12-06T07:35:25.686" v="951"/>
        <pc:sldMkLst>
          <pc:docMk/>
          <pc:sldMk cId="265237843" sldId="264"/>
        </pc:sldMkLst>
        <pc:spChg chg="mod">
          <ac:chgData name="Ellie Small" userId="2e7173aac0d4d449" providerId="LiveId" clId="{8E189E1B-B55A-418D-881C-D131EA0AE867}" dt="2019-12-06T07:31:37.860" v="916" actId="20577"/>
          <ac:spMkLst>
            <pc:docMk/>
            <pc:sldMk cId="265237843" sldId="264"/>
            <ac:spMk id="2" creationId="{DA0CD55F-603C-4D2A-BE44-42317491026A}"/>
          </ac:spMkLst>
        </pc:spChg>
        <pc:spChg chg="add mod">
          <ac:chgData name="Ellie Small" userId="2e7173aac0d4d449" providerId="LiveId" clId="{8E189E1B-B55A-418D-881C-D131EA0AE867}" dt="2019-12-06T07:21:47.305" v="747" actId="1076"/>
          <ac:spMkLst>
            <pc:docMk/>
            <pc:sldMk cId="265237843" sldId="264"/>
            <ac:spMk id="5" creationId="{30873B2E-84E6-4C69-AA44-FE612D05C536}"/>
          </ac:spMkLst>
        </pc:spChg>
        <pc:spChg chg="mod">
          <ac:chgData name="Ellie Small" userId="2e7173aac0d4d449" providerId="LiveId" clId="{8E189E1B-B55A-418D-881C-D131EA0AE867}" dt="2019-12-06T07:21:35.602" v="744" actId="1076"/>
          <ac:spMkLst>
            <pc:docMk/>
            <pc:sldMk cId="265237843" sldId="264"/>
            <ac:spMk id="8" creationId="{63318C74-1443-4228-8EDB-2637ECFD6303}"/>
          </ac:spMkLst>
        </pc:spChg>
        <pc:spChg chg="mod">
          <ac:chgData name="Ellie Small" userId="2e7173aac0d4d449" providerId="LiveId" clId="{8E189E1B-B55A-418D-881C-D131EA0AE867}" dt="2019-12-06T07:21:39.241" v="745" actId="1076"/>
          <ac:spMkLst>
            <pc:docMk/>
            <pc:sldMk cId="265237843" sldId="264"/>
            <ac:spMk id="9" creationId="{5765656E-1BD9-4CC3-911D-B3196E33F25F}"/>
          </ac:spMkLst>
        </pc:spChg>
        <pc:spChg chg="add mod">
          <ac:chgData name="Ellie Small" userId="2e7173aac0d4d449" providerId="LiveId" clId="{8E189E1B-B55A-418D-881C-D131EA0AE867}" dt="2019-12-06T07:22:25.656" v="751" actId="1076"/>
          <ac:spMkLst>
            <pc:docMk/>
            <pc:sldMk cId="265237843" sldId="264"/>
            <ac:spMk id="10" creationId="{764019EB-A624-4F1E-BEA8-9F099AE2CD68}"/>
          </ac:spMkLst>
        </pc:spChg>
      </pc:sldChg>
      <pc:sldChg chg="modSp">
        <pc:chgData name="Ellie Small" userId="2e7173aac0d4d449" providerId="LiveId" clId="{8E189E1B-B55A-418D-881C-D131EA0AE867}" dt="2019-12-06T07:31:56.438" v="925" actId="20577"/>
        <pc:sldMkLst>
          <pc:docMk/>
          <pc:sldMk cId="567937674" sldId="265"/>
        </pc:sldMkLst>
        <pc:spChg chg="mod">
          <ac:chgData name="Ellie Small" userId="2e7173aac0d4d449" providerId="LiveId" clId="{8E189E1B-B55A-418D-881C-D131EA0AE867}" dt="2019-12-06T07:31:56.438" v="925" actId="20577"/>
          <ac:spMkLst>
            <pc:docMk/>
            <pc:sldMk cId="567937674" sldId="265"/>
            <ac:spMk id="2" creationId="{DA0CD55F-603C-4D2A-BE44-42317491026A}"/>
          </ac:spMkLst>
        </pc:spChg>
      </pc:sldChg>
      <pc:sldChg chg="delSp modSp ord modAnim">
        <pc:chgData name="Ellie Small" userId="2e7173aac0d4d449" providerId="LiveId" clId="{8E189E1B-B55A-418D-881C-D131EA0AE867}" dt="2019-12-06T07:37:01.028" v="979" actId="20577"/>
        <pc:sldMkLst>
          <pc:docMk/>
          <pc:sldMk cId="3126147523" sldId="266"/>
        </pc:sldMkLst>
        <pc:spChg chg="mod">
          <ac:chgData name="Ellie Small" userId="2e7173aac0d4d449" providerId="LiveId" clId="{8E189E1B-B55A-418D-881C-D131EA0AE867}" dt="2019-12-06T07:09:39.804" v="684" actId="1076"/>
          <ac:spMkLst>
            <pc:docMk/>
            <pc:sldMk cId="3126147523" sldId="266"/>
            <ac:spMk id="2" creationId="{DA0CD55F-603C-4D2A-BE44-42317491026A}"/>
          </ac:spMkLst>
        </pc:spChg>
        <pc:spChg chg="mod">
          <ac:chgData name="Ellie Small" userId="2e7173aac0d4d449" providerId="LiveId" clId="{8E189E1B-B55A-418D-881C-D131EA0AE867}" dt="2019-12-06T07:37:01.028" v="979" actId="20577"/>
          <ac:spMkLst>
            <pc:docMk/>
            <pc:sldMk cId="3126147523" sldId="266"/>
            <ac:spMk id="3" creationId="{55001A84-3A36-4927-A44F-2BB39E2B1C33}"/>
          </ac:spMkLst>
        </pc:spChg>
        <pc:spChg chg="del mod">
          <ac:chgData name="Ellie Small" userId="2e7173aac0d4d449" providerId="LiveId" clId="{8E189E1B-B55A-418D-881C-D131EA0AE867}" dt="2019-12-06T07:21:58.453" v="748"/>
          <ac:spMkLst>
            <pc:docMk/>
            <pc:sldMk cId="3126147523" sldId="266"/>
            <ac:spMk id="9" creationId="{9CB30111-E08C-405C-9510-3EB2F7747FB4}"/>
          </ac:spMkLst>
        </pc:spChg>
      </pc:sldChg>
      <pc:sldChg chg="modSp modAnim">
        <pc:chgData name="Ellie Small" userId="2e7173aac0d4d449" providerId="LiveId" clId="{8E189E1B-B55A-418D-881C-D131EA0AE867}" dt="2019-12-06T07:30:02.098" v="889" actId="20577"/>
        <pc:sldMkLst>
          <pc:docMk/>
          <pc:sldMk cId="2842397445" sldId="267"/>
        </pc:sldMkLst>
        <pc:spChg chg="mod">
          <ac:chgData name="Ellie Small" userId="2e7173aac0d4d449" providerId="LiveId" clId="{8E189E1B-B55A-418D-881C-D131EA0AE867}" dt="2019-12-06T07:27:08.255" v="851" actId="1076"/>
          <ac:spMkLst>
            <pc:docMk/>
            <pc:sldMk cId="2842397445" sldId="267"/>
            <ac:spMk id="5" creationId="{00000000-0000-0000-0000-000000000000}"/>
          </ac:spMkLst>
        </pc:spChg>
        <pc:spChg chg="mod">
          <ac:chgData name="Ellie Small" userId="2e7173aac0d4d449" providerId="LiveId" clId="{8E189E1B-B55A-418D-881C-D131EA0AE867}" dt="2019-12-06T07:30:02.098" v="889" actId="20577"/>
          <ac:spMkLst>
            <pc:docMk/>
            <pc:sldMk cId="2842397445" sldId="267"/>
            <ac:spMk id="7" creationId="{72F861AD-D2B0-4ECF-9774-06237EC7BB74}"/>
          </ac:spMkLst>
        </pc:spChg>
      </pc:sldChg>
      <pc:sldChg chg="modSp add modAnim">
        <pc:chgData name="Ellie Small" userId="2e7173aac0d4d449" providerId="LiveId" clId="{8E189E1B-B55A-418D-881C-D131EA0AE867}" dt="2019-12-06T07:28:40.281" v="860" actId="14100"/>
        <pc:sldMkLst>
          <pc:docMk/>
          <pc:sldMk cId="2655744798" sldId="271"/>
        </pc:sldMkLst>
        <pc:spChg chg="mod">
          <ac:chgData name="Ellie Small" userId="2e7173aac0d4d449" providerId="LiveId" clId="{8E189E1B-B55A-418D-881C-D131EA0AE867}" dt="2019-12-06T07:28:07.992" v="857" actId="6549"/>
          <ac:spMkLst>
            <pc:docMk/>
            <pc:sldMk cId="2655744798" sldId="271"/>
            <ac:spMk id="2" creationId="{DA0CD55F-603C-4D2A-BE44-42317491026A}"/>
          </ac:spMkLst>
        </pc:spChg>
        <pc:spChg chg="mod">
          <ac:chgData name="Ellie Small" userId="2e7173aac0d4d449" providerId="LiveId" clId="{8E189E1B-B55A-418D-881C-D131EA0AE867}" dt="2019-12-06T07:02:36.514" v="478" actId="6549"/>
          <ac:spMkLst>
            <pc:docMk/>
            <pc:sldMk cId="2655744798" sldId="271"/>
            <ac:spMk id="3" creationId="{55001A84-3A36-4927-A44F-2BB39E2B1C33}"/>
          </ac:spMkLst>
        </pc:spChg>
        <pc:spChg chg="mod">
          <ac:chgData name="Ellie Small" userId="2e7173aac0d4d449" providerId="LiveId" clId="{8E189E1B-B55A-418D-881C-D131EA0AE867}" dt="2019-12-06T07:28:40.281" v="860" actId="14100"/>
          <ac:spMkLst>
            <pc:docMk/>
            <pc:sldMk cId="2655744798" sldId="271"/>
            <ac:spMk id="12" creationId="{5A952C8D-89E8-4717-834C-300D65BB1F5F}"/>
          </ac:spMkLst>
        </pc:spChg>
      </pc:sldChg>
      <pc:sldChg chg="modSp add modAnim">
        <pc:chgData name="Ellie Small" userId="2e7173aac0d4d449" providerId="LiveId" clId="{8E189E1B-B55A-418D-881C-D131EA0AE867}" dt="2019-12-06T07:39:59.357" v="983" actId="20577"/>
        <pc:sldMkLst>
          <pc:docMk/>
          <pc:sldMk cId="381781689" sldId="272"/>
        </pc:sldMkLst>
        <pc:spChg chg="mod">
          <ac:chgData name="Ellie Small" userId="2e7173aac0d4d449" providerId="LiveId" clId="{8E189E1B-B55A-418D-881C-D131EA0AE867}" dt="2019-12-06T07:39:59.357" v="983" actId="20577"/>
          <ac:spMkLst>
            <pc:docMk/>
            <pc:sldMk cId="381781689" sldId="272"/>
            <ac:spMk id="3" creationId="{55001A84-3A36-4927-A44F-2BB39E2B1C33}"/>
          </ac:spMkLst>
        </pc:spChg>
        <pc:spChg chg="mod">
          <ac:chgData name="Ellie Small" userId="2e7173aac0d4d449" providerId="LiveId" clId="{8E189E1B-B55A-418D-881C-D131EA0AE867}" dt="2019-12-06T07:23:08.098" v="759" actId="1076"/>
          <ac:spMkLst>
            <pc:docMk/>
            <pc:sldMk cId="381781689" sldId="272"/>
            <ac:spMk id="5" creationId="{90E9CB5B-0336-45F0-AE49-8C25531C41EB}"/>
          </ac:spMkLst>
        </pc:spChg>
      </pc:sldChg>
      <pc:sldChg chg="add del">
        <pc:chgData name="Ellie Small" userId="2e7173aac0d4d449" providerId="LiveId" clId="{8E189E1B-B55A-418D-881C-D131EA0AE867}" dt="2019-12-06T07:09:53.353" v="686" actId="2696"/>
        <pc:sldMkLst>
          <pc:docMk/>
          <pc:sldMk cId="94529319" sldId="273"/>
        </pc:sldMkLst>
      </pc:sldChg>
    </pc:docChg>
  </pc:docChgLst>
  <pc:docChgLst>
    <pc:chgData name="Ellie Small" userId="2e7173aac0d4d449" providerId="LiveId" clId="{D15E96F4-1F35-49B8-A06D-D329FC96345C}"/>
    <pc:docChg chg="undo redo custSel addSld delSld modSld sldOrd">
      <pc:chgData name="Ellie Small" userId="2e7173aac0d4d449" providerId="LiveId" clId="{D15E96F4-1F35-49B8-A06D-D329FC96345C}" dt="2019-08-19T04:24:41.490" v="557" actId="20577"/>
      <pc:docMkLst>
        <pc:docMk/>
      </pc:docMkLst>
      <pc:sldChg chg="modSp">
        <pc:chgData name="Ellie Small" userId="2e7173aac0d4d449" providerId="LiveId" clId="{D15E96F4-1F35-49B8-A06D-D329FC96345C}" dt="2019-08-19T02:48:47.427" v="38" actId="5793"/>
        <pc:sldMkLst>
          <pc:docMk/>
          <pc:sldMk cId="4269857569" sldId="256"/>
        </pc:sldMkLst>
        <pc:spChg chg="mod">
          <ac:chgData name="Ellie Small" userId="2e7173aac0d4d449" providerId="LiveId" clId="{D15E96F4-1F35-49B8-A06D-D329FC96345C}" dt="2019-08-19T02:48:39.566" v="34" actId="20577"/>
          <ac:spMkLst>
            <pc:docMk/>
            <pc:sldMk cId="4269857569" sldId="256"/>
            <ac:spMk id="2" creationId="{00000000-0000-0000-0000-000000000000}"/>
          </ac:spMkLst>
        </pc:spChg>
        <pc:spChg chg="mod">
          <ac:chgData name="Ellie Small" userId="2e7173aac0d4d449" providerId="LiveId" clId="{D15E96F4-1F35-49B8-A06D-D329FC96345C}" dt="2019-08-19T02:48:47.427" v="38" actId="5793"/>
          <ac:spMkLst>
            <pc:docMk/>
            <pc:sldMk cId="4269857569" sldId="256"/>
            <ac:spMk id="3" creationId="{00000000-0000-0000-0000-000000000000}"/>
          </ac:spMkLst>
        </pc:spChg>
      </pc:sldChg>
      <pc:sldChg chg="modSp add">
        <pc:chgData name="Ellie Small" userId="2e7173aac0d4d449" providerId="LiveId" clId="{D15E96F4-1F35-49B8-A06D-D329FC96345C}" dt="2019-08-19T03:03:19.925" v="260" actId="179"/>
        <pc:sldMkLst>
          <pc:docMk/>
          <pc:sldMk cId="739183143" sldId="257"/>
        </pc:sldMkLst>
        <pc:spChg chg="mod">
          <ac:chgData name="Ellie Small" userId="2e7173aac0d4d449" providerId="LiveId" clId="{D15E96F4-1F35-49B8-A06D-D329FC96345C}" dt="2019-08-19T03:01:57.238" v="254" actId="255"/>
          <ac:spMkLst>
            <pc:docMk/>
            <pc:sldMk cId="739183143" sldId="257"/>
            <ac:spMk id="2" creationId="{DA0CD55F-603C-4D2A-BE44-42317491026A}"/>
          </ac:spMkLst>
        </pc:spChg>
        <pc:spChg chg="mod">
          <ac:chgData name="Ellie Small" userId="2e7173aac0d4d449" providerId="LiveId" clId="{D15E96F4-1F35-49B8-A06D-D329FC96345C}" dt="2019-08-19T03:03:19.925" v="260" actId="179"/>
          <ac:spMkLst>
            <pc:docMk/>
            <pc:sldMk cId="739183143" sldId="257"/>
            <ac:spMk id="3" creationId="{55001A84-3A36-4927-A44F-2BB39E2B1C33}"/>
          </ac:spMkLst>
        </pc:spChg>
      </pc:sldChg>
      <pc:sldChg chg="modSp add">
        <pc:chgData name="Ellie Small" userId="2e7173aac0d4d449" providerId="LiveId" clId="{D15E96F4-1F35-49B8-A06D-D329FC96345C}" dt="2019-08-19T04:21:12.999" v="445" actId="27636"/>
        <pc:sldMkLst>
          <pc:docMk/>
          <pc:sldMk cId="671577576" sldId="258"/>
        </pc:sldMkLst>
        <pc:spChg chg="mod">
          <ac:chgData name="Ellie Small" userId="2e7173aac0d4d449" providerId="LiveId" clId="{D15E96F4-1F35-49B8-A06D-D329FC96345C}" dt="2019-08-19T03:05:46.183" v="267" actId="255"/>
          <ac:spMkLst>
            <pc:docMk/>
            <pc:sldMk cId="671577576" sldId="258"/>
            <ac:spMk id="2" creationId="{DA0CD55F-603C-4D2A-BE44-42317491026A}"/>
          </ac:spMkLst>
        </pc:spChg>
        <pc:spChg chg="mod">
          <ac:chgData name="Ellie Small" userId="2e7173aac0d4d449" providerId="LiveId" clId="{D15E96F4-1F35-49B8-A06D-D329FC96345C}" dt="2019-08-19T04:21:12.999" v="445" actId="27636"/>
          <ac:spMkLst>
            <pc:docMk/>
            <pc:sldMk cId="671577576" sldId="258"/>
            <ac:spMk id="3" creationId="{55001A84-3A36-4927-A44F-2BB39E2B1C33}"/>
          </ac:spMkLst>
        </pc:spChg>
      </pc:sldChg>
      <pc:sldChg chg="add del">
        <pc:chgData name="Ellie Small" userId="2e7173aac0d4d449" providerId="LiveId" clId="{D15E96F4-1F35-49B8-A06D-D329FC96345C}" dt="2019-08-19T02:49:47.187" v="143" actId="2696"/>
        <pc:sldMkLst>
          <pc:docMk/>
          <pc:sldMk cId="4286972517" sldId="259"/>
        </pc:sldMkLst>
        <pc:spChg chg="mod">
          <ac:chgData name="Ellie Small" userId="2e7173aac0d4d449" providerId="LiveId" clId="{D15E96F4-1F35-49B8-A06D-D329FC96345C}" dt="2019-08-19T04:23:04.119" v="484" actId="20577"/>
          <ac:spMkLst>
            <pc:docMk/>
            <pc:sldMk cId="4286972517" sldId="259"/>
            <ac:spMk id="2" creationId="{DA0CD55F-603C-4D2A-BE44-42317491026A}"/>
          </ac:spMkLst>
        </pc:spChg>
        <pc:spChg chg="del mod">
          <ac:chgData name="Ellie Small" userId="2e7173aac0d4d449" providerId="LiveId" clId="{D15E96F4-1F35-49B8-A06D-D329FC96345C}" dt="2019-08-19T04:24:01.598" v="504" actId="478"/>
          <ac:spMkLst>
            <pc:docMk/>
            <pc:sldMk cId="4286972517" sldId="259"/>
            <ac:spMk id="3" creationId="{55001A84-3A36-4927-A44F-2BB39E2B1C33}"/>
          </ac:spMkLst>
        </pc:spChg>
        <pc:spChg chg="add mod">
          <ac:chgData name="Ellie Small" userId="2e7173aac0d4d449" providerId="LiveId" clId="{D15E96F4-1F35-49B8-A06D-D329FC96345C}" dt="2019-08-19T04:24:16.007" v="548" actId="1037"/>
          <ac:spMkLst>
            <pc:docMk/>
            <pc:sldMk cId="4286972517" sldId="259"/>
            <ac:spMk id="6" creationId="{E9F6A56C-E510-4C36-93F3-E1EC44736369}"/>
          </ac:spMkLst>
        </pc:spChg>
        <pc:spChg chg="add mod">
          <ac:chgData name="Ellie Small" userId="2e7173aac0d4d449" providerId="LiveId" clId="{D15E96F4-1F35-49B8-A06D-D329FC96345C}" dt="2019-08-19T04:24:16.007" v="548" actId="1037"/>
          <ac:spMkLst>
            <pc:docMk/>
            <pc:sldMk cId="4286972517" sldId="259"/>
            <ac:spMk id="7" creationId="{92FD99CA-BF92-4ED2-A4F7-5646B0B7BE8B}"/>
          </ac:spMkLst>
        </pc:spChg>
        <pc:graphicFrameChg chg="add mod modGraphic">
          <ac:chgData name="Ellie Small" userId="2e7173aac0d4d449" providerId="LiveId" clId="{D15E96F4-1F35-49B8-A06D-D329FC96345C}" dt="2019-08-19T04:24:41.490" v="557" actId="20577"/>
          <ac:graphicFrameMkLst>
            <pc:docMk/>
            <pc:sldMk cId="4286972517" sldId="259"/>
            <ac:graphicFrameMk id="5" creationId="{9E278158-70D9-4777-9839-2FDE4A1513F1}"/>
          </ac:graphicFrameMkLst>
        </pc:graphicFrameChg>
      </pc:sldChg>
      <pc:sldChg chg="add del">
        <pc:chgData name="Ellie Small" userId="2e7173aac0d4d449" providerId="LiveId" clId="{D15E96F4-1F35-49B8-A06D-D329FC96345C}" dt="2019-08-19T02:49:47.312" v="148" actId="2696"/>
        <pc:sldMkLst>
          <pc:docMk/>
          <pc:sldMk cId="1027389628" sldId="263"/>
        </pc:sldMkLst>
      </pc:sldChg>
      <pc:sldChg chg="add del">
        <pc:chgData name="Ellie Small" userId="2e7173aac0d4d449" providerId="LiveId" clId="{D15E96F4-1F35-49B8-A06D-D329FC96345C}" dt="2019-08-19T02:49:47.187" v="144" actId="2696"/>
        <pc:sldMkLst>
          <pc:docMk/>
          <pc:sldMk cId="3126147523" sldId="266"/>
        </pc:sldMkLst>
      </pc:sldChg>
    </pc:docChg>
  </pc:docChgLst>
  <pc:docChgLst>
    <pc:chgData name="Ellie Small" userId="2e7173aac0d4d449" providerId="LiveId" clId="{05CB7CB4-2693-4B7D-8C53-BBA344691D20}"/>
    <pc:docChg chg="undo custSel addSld delSld modSld sldOrd">
      <pc:chgData name="Ellie Small" userId="2e7173aac0d4d449" providerId="LiveId" clId="{05CB7CB4-2693-4B7D-8C53-BBA344691D20}" dt="2020-09-05T05:42:22.949" v="12248" actId="27636"/>
      <pc:docMkLst>
        <pc:docMk/>
      </pc:docMkLst>
      <pc:sldChg chg="modSp mod">
        <pc:chgData name="Ellie Small" userId="2e7173aac0d4d449" providerId="LiveId" clId="{05CB7CB4-2693-4B7D-8C53-BBA344691D20}" dt="2020-09-04T05:29:52.940" v="0" actId="20577"/>
        <pc:sldMkLst>
          <pc:docMk/>
          <pc:sldMk cId="4269857569" sldId="256"/>
        </pc:sldMkLst>
        <pc:spChg chg="mod">
          <ac:chgData name="Ellie Small" userId="2e7173aac0d4d449" providerId="LiveId" clId="{05CB7CB4-2693-4B7D-8C53-BBA344691D20}" dt="2020-09-04T05:29:52.940" v="0" actId="20577"/>
          <ac:spMkLst>
            <pc:docMk/>
            <pc:sldMk cId="4269857569" sldId="256"/>
            <ac:spMk id="2" creationId="{00000000-0000-0000-0000-000000000000}"/>
          </ac:spMkLst>
        </pc:spChg>
      </pc:sldChg>
      <pc:sldChg chg="del">
        <pc:chgData name="Ellie Small" userId="2e7173aac0d4d449" providerId="LiveId" clId="{05CB7CB4-2693-4B7D-8C53-BBA344691D20}" dt="2020-09-04T05:45:15.349" v="782" actId="47"/>
        <pc:sldMkLst>
          <pc:docMk/>
          <pc:sldMk cId="3165814184" sldId="260"/>
        </pc:sldMkLst>
      </pc:sldChg>
      <pc:sldChg chg="modSp mod modAnim">
        <pc:chgData name="Ellie Small" userId="2e7173aac0d4d449" providerId="LiveId" clId="{05CB7CB4-2693-4B7D-8C53-BBA344691D20}" dt="2020-09-04T05:38:55.447" v="50" actId="20577"/>
        <pc:sldMkLst>
          <pc:docMk/>
          <pc:sldMk cId="2842397445" sldId="267"/>
        </pc:sldMkLst>
        <pc:spChg chg="mod">
          <ac:chgData name="Ellie Small" userId="2e7173aac0d4d449" providerId="LiveId" clId="{05CB7CB4-2693-4B7D-8C53-BBA344691D20}" dt="2020-09-04T05:38:55.447" v="50" actId="20577"/>
          <ac:spMkLst>
            <pc:docMk/>
            <pc:sldMk cId="2842397445" sldId="267"/>
            <ac:spMk id="7" creationId="{72F861AD-D2B0-4ECF-9774-06237EC7BB74}"/>
          </ac:spMkLst>
        </pc:spChg>
      </pc:sldChg>
      <pc:sldChg chg="modSp modAnim">
        <pc:chgData name="Ellie Small" userId="2e7173aac0d4d449" providerId="LiveId" clId="{05CB7CB4-2693-4B7D-8C53-BBA344691D20}" dt="2020-09-04T05:30:24.046" v="5"/>
        <pc:sldMkLst>
          <pc:docMk/>
          <pc:sldMk cId="2108461966" sldId="271"/>
        </pc:sldMkLst>
        <pc:spChg chg="mod">
          <ac:chgData name="Ellie Small" userId="2e7173aac0d4d449" providerId="LiveId" clId="{05CB7CB4-2693-4B7D-8C53-BBA344691D20}" dt="2020-09-04T05:30:24.046" v="5"/>
          <ac:spMkLst>
            <pc:docMk/>
            <pc:sldMk cId="2108461966" sldId="271"/>
            <ac:spMk id="7" creationId="{72F861AD-D2B0-4ECF-9774-06237EC7BB74}"/>
          </ac:spMkLst>
        </pc:spChg>
      </pc:sldChg>
      <pc:sldChg chg="modSp mod modAnim">
        <pc:chgData name="Ellie Small" userId="2e7173aac0d4d449" providerId="LiveId" clId="{05CB7CB4-2693-4B7D-8C53-BBA344691D20}" dt="2020-09-05T05:42:22.949" v="12248" actId="27636"/>
        <pc:sldMkLst>
          <pc:docMk/>
          <pc:sldMk cId="4210519305" sldId="299"/>
        </pc:sldMkLst>
        <pc:spChg chg="mod">
          <ac:chgData name="Ellie Small" userId="2e7173aac0d4d449" providerId="LiveId" clId="{05CB7CB4-2693-4B7D-8C53-BBA344691D20}" dt="2020-09-05T05:42:22.949" v="12248" actId="27636"/>
          <ac:spMkLst>
            <pc:docMk/>
            <pc:sldMk cId="4210519305" sldId="299"/>
            <ac:spMk id="3" creationId="{55001A84-3A36-4927-A44F-2BB39E2B1C33}"/>
          </ac:spMkLst>
        </pc:spChg>
      </pc:sldChg>
      <pc:sldChg chg="del">
        <pc:chgData name="Ellie Small" userId="2e7173aac0d4d449" providerId="LiveId" clId="{05CB7CB4-2693-4B7D-8C53-BBA344691D20}" dt="2020-09-04T05:45:15.349" v="782" actId="47"/>
        <pc:sldMkLst>
          <pc:docMk/>
          <pc:sldMk cId="875719595" sldId="300"/>
        </pc:sldMkLst>
      </pc:sldChg>
      <pc:sldChg chg="delSp modSp mod ord delAnim modAnim">
        <pc:chgData name="Ellie Small" userId="2e7173aac0d4d449" providerId="LiveId" clId="{05CB7CB4-2693-4B7D-8C53-BBA344691D20}" dt="2020-09-04T20:52:40.151" v="4488" actId="20577"/>
        <pc:sldMkLst>
          <pc:docMk/>
          <pc:sldMk cId="1160939070" sldId="308"/>
        </pc:sldMkLst>
        <pc:spChg chg="mod">
          <ac:chgData name="Ellie Small" userId="2e7173aac0d4d449" providerId="LiveId" clId="{05CB7CB4-2693-4B7D-8C53-BBA344691D20}" dt="2020-09-04T18:28:47.268" v="1822" actId="20577"/>
          <ac:spMkLst>
            <pc:docMk/>
            <pc:sldMk cId="1160939070" sldId="308"/>
            <ac:spMk id="2" creationId="{DA0CD55F-603C-4D2A-BE44-42317491026A}"/>
          </ac:spMkLst>
        </pc:spChg>
        <pc:spChg chg="mod">
          <ac:chgData name="Ellie Small" userId="2e7173aac0d4d449" providerId="LiveId" clId="{05CB7CB4-2693-4B7D-8C53-BBA344691D20}" dt="2020-09-04T20:52:40.151" v="4488" actId="20577"/>
          <ac:spMkLst>
            <pc:docMk/>
            <pc:sldMk cId="1160939070" sldId="308"/>
            <ac:spMk id="3" creationId="{55001A84-3A36-4927-A44F-2BB39E2B1C33}"/>
          </ac:spMkLst>
        </pc:spChg>
        <pc:spChg chg="del">
          <ac:chgData name="Ellie Small" userId="2e7173aac0d4d449" providerId="LiveId" clId="{05CB7CB4-2693-4B7D-8C53-BBA344691D20}" dt="2020-09-04T05:39:24.290" v="52" actId="478"/>
          <ac:spMkLst>
            <pc:docMk/>
            <pc:sldMk cId="1160939070" sldId="308"/>
            <ac:spMk id="8" creationId="{A4FC556E-44EB-407D-B343-FD8A206FDD22}"/>
          </ac:spMkLst>
        </pc:spChg>
        <pc:picChg chg="del">
          <ac:chgData name="Ellie Small" userId="2e7173aac0d4d449" providerId="LiveId" clId="{05CB7CB4-2693-4B7D-8C53-BBA344691D20}" dt="2020-09-04T05:39:20.561" v="51" actId="478"/>
          <ac:picMkLst>
            <pc:docMk/>
            <pc:sldMk cId="1160939070" sldId="308"/>
            <ac:picMk id="7" creationId="{BD60C1C8-5048-402D-B6A4-FD22B106BF65}"/>
          </ac:picMkLst>
        </pc:picChg>
      </pc:sldChg>
      <pc:sldChg chg="del">
        <pc:chgData name="Ellie Small" userId="2e7173aac0d4d449" providerId="LiveId" clId="{05CB7CB4-2693-4B7D-8C53-BBA344691D20}" dt="2020-09-04T05:45:15.349" v="782" actId="47"/>
        <pc:sldMkLst>
          <pc:docMk/>
          <pc:sldMk cId="4247674657" sldId="310"/>
        </pc:sldMkLst>
      </pc:sldChg>
      <pc:sldChg chg="del">
        <pc:chgData name="Ellie Small" userId="2e7173aac0d4d449" providerId="LiveId" clId="{05CB7CB4-2693-4B7D-8C53-BBA344691D20}" dt="2020-09-04T05:45:15.349" v="782" actId="47"/>
        <pc:sldMkLst>
          <pc:docMk/>
          <pc:sldMk cId="1781192524" sldId="311"/>
        </pc:sldMkLst>
      </pc:sldChg>
      <pc:sldChg chg="del">
        <pc:chgData name="Ellie Small" userId="2e7173aac0d4d449" providerId="LiveId" clId="{05CB7CB4-2693-4B7D-8C53-BBA344691D20}" dt="2020-09-04T05:45:15.349" v="782" actId="47"/>
        <pc:sldMkLst>
          <pc:docMk/>
          <pc:sldMk cId="3865258144" sldId="312"/>
        </pc:sldMkLst>
      </pc:sldChg>
      <pc:sldChg chg="del">
        <pc:chgData name="Ellie Small" userId="2e7173aac0d4d449" providerId="LiveId" clId="{05CB7CB4-2693-4B7D-8C53-BBA344691D20}" dt="2020-09-04T05:45:15.349" v="782" actId="47"/>
        <pc:sldMkLst>
          <pc:docMk/>
          <pc:sldMk cId="2154390586" sldId="313"/>
        </pc:sldMkLst>
      </pc:sldChg>
      <pc:sldChg chg="del">
        <pc:chgData name="Ellie Small" userId="2e7173aac0d4d449" providerId="LiveId" clId="{05CB7CB4-2693-4B7D-8C53-BBA344691D20}" dt="2020-09-04T05:45:15.349" v="782" actId="47"/>
        <pc:sldMkLst>
          <pc:docMk/>
          <pc:sldMk cId="3735731069" sldId="314"/>
        </pc:sldMkLst>
      </pc:sldChg>
      <pc:sldChg chg="del">
        <pc:chgData name="Ellie Small" userId="2e7173aac0d4d449" providerId="LiveId" clId="{05CB7CB4-2693-4B7D-8C53-BBA344691D20}" dt="2020-09-04T05:45:15.349" v="782" actId="47"/>
        <pc:sldMkLst>
          <pc:docMk/>
          <pc:sldMk cId="3252603223" sldId="315"/>
        </pc:sldMkLst>
      </pc:sldChg>
      <pc:sldChg chg="del">
        <pc:chgData name="Ellie Small" userId="2e7173aac0d4d449" providerId="LiveId" clId="{05CB7CB4-2693-4B7D-8C53-BBA344691D20}" dt="2020-09-04T05:45:15.349" v="782" actId="47"/>
        <pc:sldMkLst>
          <pc:docMk/>
          <pc:sldMk cId="953920743" sldId="316"/>
        </pc:sldMkLst>
      </pc:sldChg>
      <pc:sldChg chg="del">
        <pc:chgData name="Ellie Small" userId="2e7173aac0d4d449" providerId="LiveId" clId="{05CB7CB4-2693-4B7D-8C53-BBA344691D20}" dt="2020-09-04T05:45:15.349" v="782" actId="47"/>
        <pc:sldMkLst>
          <pc:docMk/>
          <pc:sldMk cId="3488612285" sldId="317"/>
        </pc:sldMkLst>
      </pc:sldChg>
      <pc:sldChg chg="modSp add mod modAnim">
        <pc:chgData name="Ellie Small" userId="2e7173aac0d4d449" providerId="LiveId" clId="{05CB7CB4-2693-4B7D-8C53-BBA344691D20}" dt="2020-09-04T21:24:48.441" v="4795" actId="27636"/>
        <pc:sldMkLst>
          <pc:docMk/>
          <pc:sldMk cId="719258999" sldId="318"/>
        </pc:sldMkLst>
        <pc:spChg chg="mod">
          <ac:chgData name="Ellie Small" userId="2e7173aac0d4d449" providerId="LiveId" clId="{05CB7CB4-2693-4B7D-8C53-BBA344691D20}" dt="2020-09-04T18:14:58.670" v="1382" actId="20577"/>
          <ac:spMkLst>
            <pc:docMk/>
            <pc:sldMk cId="719258999" sldId="318"/>
            <ac:spMk id="2" creationId="{DA0CD55F-603C-4D2A-BE44-42317491026A}"/>
          </ac:spMkLst>
        </pc:spChg>
        <pc:spChg chg="mod">
          <ac:chgData name="Ellie Small" userId="2e7173aac0d4d449" providerId="LiveId" clId="{05CB7CB4-2693-4B7D-8C53-BBA344691D20}" dt="2020-09-04T21:24:48.441" v="4795" actId="27636"/>
          <ac:spMkLst>
            <pc:docMk/>
            <pc:sldMk cId="719258999" sldId="318"/>
            <ac:spMk id="3" creationId="{55001A84-3A36-4927-A44F-2BB39E2B1C33}"/>
          </ac:spMkLst>
        </pc:spChg>
      </pc:sldChg>
      <pc:sldChg chg="modSp add mod modAnim">
        <pc:chgData name="Ellie Small" userId="2e7173aac0d4d449" providerId="LiveId" clId="{05CB7CB4-2693-4B7D-8C53-BBA344691D20}" dt="2020-09-04T21:25:04.526" v="4802" actId="20577"/>
        <pc:sldMkLst>
          <pc:docMk/>
          <pc:sldMk cId="2623039618" sldId="319"/>
        </pc:sldMkLst>
        <pc:spChg chg="mod">
          <ac:chgData name="Ellie Small" userId="2e7173aac0d4d449" providerId="LiveId" clId="{05CB7CB4-2693-4B7D-8C53-BBA344691D20}" dt="2020-09-04T18:17:21.882" v="1397" actId="20577"/>
          <ac:spMkLst>
            <pc:docMk/>
            <pc:sldMk cId="2623039618" sldId="319"/>
            <ac:spMk id="2" creationId="{DA0CD55F-603C-4D2A-BE44-42317491026A}"/>
          </ac:spMkLst>
        </pc:spChg>
        <pc:spChg chg="mod">
          <ac:chgData name="Ellie Small" userId="2e7173aac0d4d449" providerId="LiveId" clId="{05CB7CB4-2693-4B7D-8C53-BBA344691D20}" dt="2020-09-04T21:25:04.526" v="4802" actId="20577"/>
          <ac:spMkLst>
            <pc:docMk/>
            <pc:sldMk cId="2623039618" sldId="319"/>
            <ac:spMk id="3" creationId="{55001A84-3A36-4927-A44F-2BB39E2B1C33}"/>
          </ac:spMkLst>
        </pc:spChg>
      </pc:sldChg>
      <pc:sldChg chg="modSp add del mod">
        <pc:chgData name="Ellie Small" userId="2e7173aac0d4d449" providerId="LiveId" clId="{05CB7CB4-2693-4B7D-8C53-BBA344691D20}" dt="2020-09-04T18:14:53.517" v="1377" actId="47"/>
        <pc:sldMkLst>
          <pc:docMk/>
          <pc:sldMk cId="3194391485" sldId="319"/>
        </pc:sldMkLst>
        <pc:spChg chg="mod">
          <ac:chgData name="Ellie Small" userId="2e7173aac0d4d449" providerId="LiveId" clId="{05CB7CB4-2693-4B7D-8C53-BBA344691D20}" dt="2020-09-04T18:13:16.440" v="1358" actId="20577"/>
          <ac:spMkLst>
            <pc:docMk/>
            <pc:sldMk cId="3194391485" sldId="319"/>
            <ac:spMk id="2" creationId="{DA0CD55F-603C-4D2A-BE44-42317491026A}"/>
          </ac:spMkLst>
        </pc:spChg>
      </pc:sldChg>
      <pc:sldChg chg="modSp add mod modAnim">
        <pc:chgData name="Ellie Small" userId="2e7173aac0d4d449" providerId="LiveId" clId="{05CB7CB4-2693-4B7D-8C53-BBA344691D20}" dt="2020-09-04T21:25:24.830" v="4810" actId="20577"/>
        <pc:sldMkLst>
          <pc:docMk/>
          <pc:sldMk cId="169527237" sldId="320"/>
        </pc:sldMkLst>
        <pc:spChg chg="mod">
          <ac:chgData name="Ellie Small" userId="2e7173aac0d4d449" providerId="LiveId" clId="{05CB7CB4-2693-4B7D-8C53-BBA344691D20}" dt="2020-09-04T21:25:24.830" v="4810" actId="20577"/>
          <ac:spMkLst>
            <pc:docMk/>
            <pc:sldMk cId="169527237" sldId="320"/>
            <ac:spMk id="2" creationId="{DA0CD55F-603C-4D2A-BE44-42317491026A}"/>
          </ac:spMkLst>
        </pc:spChg>
        <pc:spChg chg="mod">
          <ac:chgData name="Ellie Small" userId="2e7173aac0d4d449" providerId="LiveId" clId="{05CB7CB4-2693-4B7D-8C53-BBA344691D20}" dt="2020-09-04T21:23:16.452" v="4793" actId="20577"/>
          <ac:spMkLst>
            <pc:docMk/>
            <pc:sldMk cId="169527237" sldId="320"/>
            <ac:spMk id="3" creationId="{55001A84-3A36-4927-A44F-2BB39E2B1C33}"/>
          </ac:spMkLst>
        </pc:spChg>
      </pc:sldChg>
      <pc:sldChg chg="modSp add mod modAnim">
        <pc:chgData name="Ellie Small" userId="2e7173aac0d4d449" providerId="LiveId" clId="{05CB7CB4-2693-4B7D-8C53-BBA344691D20}" dt="2020-09-04T20:57:58.973" v="4602" actId="20577"/>
        <pc:sldMkLst>
          <pc:docMk/>
          <pc:sldMk cId="2286610150" sldId="321"/>
        </pc:sldMkLst>
        <pc:spChg chg="mod">
          <ac:chgData name="Ellie Small" userId="2e7173aac0d4d449" providerId="LiveId" clId="{05CB7CB4-2693-4B7D-8C53-BBA344691D20}" dt="2020-09-04T18:40:39.425" v="2566" actId="20577"/>
          <ac:spMkLst>
            <pc:docMk/>
            <pc:sldMk cId="2286610150" sldId="321"/>
            <ac:spMk id="2" creationId="{DA0CD55F-603C-4D2A-BE44-42317491026A}"/>
          </ac:spMkLst>
        </pc:spChg>
        <pc:spChg chg="mod">
          <ac:chgData name="Ellie Small" userId="2e7173aac0d4d449" providerId="LiveId" clId="{05CB7CB4-2693-4B7D-8C53-BBA344691D20}" dt="2020-09-04T20:57:58.973" v="4602" actId="20577"/>
          <ac:spMkLst>
            <pc:docMk/>
            <pc:sldMk cId="2286610150" sldId="321"/>
            <ac:spMk id="3" creationId="{55001A84-3A36-4927-A44F-2BB39E2B1C33}"/>
          </ac:spMkLst>
        </pc:spChg>
      </pc:sldChg>
      <pc:sldChg chg="modSp add mod modAnim">
        <pc:chgData name="Ellie Small" userId="2e7173aac0d4d449" providerId="LiveId" clId="{05CB7CB4-2693-4B7D-8C53-BBA344691D20}" dt="2020-09-04T21:48:12.698" v="5492" actId="20577"/>
        <pc:sldMkLst>
          <pc:docMk/>
          <pc:sldMk cId="287064855" sldId="322"/>
        </pc:sldMkLst>
        <pc:spChg chg="mod">
          <ac:chgData name="Ellie Small" userId="2e7173aac0d4d449" providerId="LiveId" clId="{05CB7CB4-2693-4B7D-8C53-BBA344691D20}" dt="2020-09-04T21:28:51.421" v="4830" actId="20577"/>
          <ac:spMkLst>
            <pc:docMk/>
            <pc:sldMk cId="287064855" sldId="322"/>
            <ac:spMk id="2" creationId="{DA0CD55F-603C-4D2A-BE44-42317491026A}"/>
          </ac:spMkLst>
        </pc:spChg>
        <pc:spChg chg="mod">
          <ac:chgData name="Ellie Small" userId="2e7173aac0d4d449" providerId="LiveId" clId="{05CB7CB4-2693-4B7D-8C53-BBA344691D20}" dt="2020-09-04T21:48:12.698" v="5492" actId="20577"/>
          <ac:spMkLst>
            <pc:docMk/>
            <pc:sldMk cId="287064855" sldId="322"/>
            <ac:spMk id="3" creationId="{55001A84-3A36-4927-A44F-2BB39E2B1C33}"/>
          </ac:spMkLst>
        </pc:spChg>
      </pc:sldChg>
      <pc:sldChg chg="modSp add del mod modAnim">
        <pc:chgData name="Ellie Small" userId="2e7173aac0d4d449" providerId="LiveId" clId="{05CB7CB4-2693-4B7D-8C53-BBA344691D20}" dt="2020-09-04T20:51:55.444" v="4382" actId="47"/>
        <pc:sldMkLst>
          <pc:docMk/>
          <pc:sldMk cId="604882830" sldId="322"/>
        </pc:sldMkLst>
        <pc:spChg chg="mod">
          <ac:chgData name="Ellie Small" userId="2e7173aac0d4d449" providerId="LiveId" clId="{05CB7CB4-2693-4B7D-8C53-BBA344691D20}" dt="2020-09-04T20:39:25.531" v="3877" actId="20577"/>
          <ac:spMkLst>
            <pc:docMk/>
            <pc:sldMk cId="604882830" sldId="322"/>
            <ac:spMk id="2" creationId="{DA0CD55F-603C-4D2A-BE44-42317491026A}"/>
          </ac:spMkLst>
        </pc:spChg>
        <pc:spChg chg="mod">
          <ac:chgData name="Ellie Small" userId="2e7173aac0d4d449" providerId="LiveId" clId="{05CB7CB4-2693-4B7D-8C53-BBA344691D20}" dt="2020-09-04T20:51:27.409" v="4381" actId="20577"/>
          <ac:spMkLst>
            <pc:docMk/>
            <pc:sldMk cId="604882830" sldId="322"/>
            <ac:spMk id="3" creationId="{55001A84-3A36-4927-A44F-2BB39E2B1C33}"/>
          </ac:spMkLst>
        </pc:spChg>
      </pc:sldChg>
      <pc:sldChg chg="modSp add mod modAnim">
        <pc:chgData name="Ellie Small" userId="2e7173aac0d4d449" providerId="LiveId" clId="{05CB7CB4-2693-4B7D-8C53-BBA344691D20}" dt="2020-09-04T23:45:31.877" v="10069" actId="20577"/>
        <pc:sldMkLst>
          <pc:docMk/>
          <pc:sldMk cId="3041238829" sldId="323"/>
        </pc:sldMkLst>
        <pc:spChg chg="mod">
          <ac:chgData name="Ellie Small" userId="2e7173aac0d4d449" providerId="LiveId" clId="{05CB7CB4-2693-4B7D-8C53-BBA344691D20}" dt="2020-09-04T23:42:15.814" v="9813" actId="20577"/>
          <ac:spMkLst>
            <pc:docMk/>
            <pc:sldMk cId="3041238829" sldId="323"/>
            <ac:spMk id="2" creationId="{DA0CD55F-603C-4D2A-BE44-42317491026A}"/>
          </ac:spMkLst>
        </pc:spChg>
        <pc:spChg chg="mod">
          <ac:chgData name="Ellie Small" userId="2e7173aac0d4d449" providerId="LiveId" clId="{05CB7CB4-2693-4B7D-8C53-BBA344691D20}" dt="2020-09-04T23:45:31.877" v="10069" actId="20577"/>
          <ac:spMkLst>
            <pc:docMk/>
            <pc:sldMk cId="3041238829" sldId="323"/>
            <ac:spMk id="3" creationId="{55001A84-3A36-4927-A44F-2BB39E2B1C33}"/>
          </ac:spMkLst>
        </pc:spChg>
      </pc:sldChg>
      <pc:sldChg chg="modSp add mod modAnim">
        <pc:chgData name="Ellie Small" userId="2e7173aac0d4d449" providerId="LiveId" clId="{05CB7CB4-2693-4B7D-8C53-BBA344691D20}" dt="2020-09-04T23:42:30.593" v="9814"/>
        <pc:sldMkLst>
          <pc:docMk/>
          <pc:sldMk cId="2856795056" sldId="324"/>
        </pc:sldMkLst>
        <pc:spChg chg="mod">
          <ac:chgData name="Ellie Small" userId="2e7173aac0d4d449" providerId="LiveId" clId="{05CB7CB4-2693-4B7D-8C53-BBA344691D20}" dt="2020-09-04T23:42:30.593" v="9814"/>
          <ac:spMkLst>
            <pc:docMk/>
            <pc:sldMk cId="2856795056" sldId="324"/>
            <ac:spMk id="2" creationId="{DA0CD55F-603C-4D2A-BE44-42317491026A}"/>
          </ac:spMkLst>
        </pc:spChg>
        <pc:spChg chg="mod">
          <ac:chgData name="Ellie Small" userId="2e7173aac0d4d449" providerId="LiveId" clId="{05CB7CB4-2693-4B7D-8C53-BBA344691D20}" dt="2020-09-04T23:20:56.892" v="9739" actId="20577"/>
          <ac:spMkLst>
            <pc:docMk/>
            <pc:sldMk cId="2856795056" sldId="324"/>
            <ac:spMk id="3" creationId="{55001A84-3A36-4927-A44F-2BB39E2B1C33}"/>
          </ac:spMkLst>
        </pc:spChg>
      </pc:sldChg>
      <pc:sldChg chg="modSp add mod modAnim">
        <pc:chgData name="Ellie Small" userId="2e7173aac0d4d449" providerId="LiveId" clId="{05CB7CB4-2693-4B7D-8C53-BBA344691D20}" dt="2020-09-04T23:16:22.787" v="9651" actId="20577"/>
        <pc:sldMkLst>
          <pc:docMk/>
          <pc:sldMk cId="3303586845" sldId="325"/>
        </pc:sldMkLst>
        <pc:spChg chg="mod">
          <ac:chgData name="Ellie Small" userId="2e7173aac0d4d449" providerId="LiveId" clId="{05CB7CB4-2693-4B7D-8C53-BBA344691D20}" dt="2020-09-04T22:53:57.475" v="7777" actId="20577"/>
          <ac:spMkLst>
            <pc:docMk/>
            <pc:sldMk cId="3303586845" sldId="325"/>
            <ac:spMk id="2" creationId="{DA0CD55F-603C-4D2A-BE44-42317491026A}"/>
          </ac:spMkLst>
        </pc:spChg>
        <pc:spChg chg="mod">
          <ac:chgData name="Ellie Small" userId="2e7173aac0d4d449" providerId="LiveId" clId="{05CB7CB4-2693-4B7D-8C53-BBA344691D20}" dt="2020-09-04T23:16:22.787" v="9651" actId="20577"/>
          <ac:spMkLst>
            <pc:docMk/>
            <pc:sldMk cId="3303586845" sldId="325"/>
            <ac:spMk id="3" creationId="{55001A84-3A36-4927-A44F-2BB39E2B1C33}"/>
          </ac:spMkLst>
        </pc:spChg>
      </pc:sldChg>
      <pc:sldChg chg="addSp delSp modSp add mod ord modAnim">
        <pc:chgData name="Ellie Small" userId="2e7173aac0d4d449" providerId="LiveId" clId="{05CB7CB4-2693-4B7D-8C53-BBA344691D20}" dt="2020-09-05T03:47:57.158" v="10117" actId="20577"/>
        <pc:sldMkLst>
          <pc:docMk/>
          <pc:sldMk cId="4256718904" sldId="326"/>
        </pc:sldMkLst>
        <pc:spChg chg="mod">
          <ac:chgData name="Ellie Small" userId="2e7173aac0d4d449" providerId="LiveId" clId="{05CB7CB4-2693-4B7D-8C53-BBA344691D20}" dt="2020-09-04T23:32:24.441" v="9766" actId="20577"/>
          <ac:spMkLst>
            <pc:docMk/>
            <pc:sldMk cId="4256718904" sldId="326"/>
            <ac:spMk id="2" creationId="{DA0CD55F-603C-4D2A-BE44-42317491026A}"/>
          </ac:spMkLst>
        </pc:spChg>
        <pc:spChg chg="mod">
          <ac:chgData name="Ellie Small" userId="2e7173aac0d4d449" providerId="LiveId" clId="{05CB7CB4-2693-4B7D-8C53-BBA344691D20}" dt="2020-09-05T03:47:57.158" v="10117" actId="20577"/>
          <ac:spMkLst>
            <pc:docMk/>
            <pc:sldMk cId="4256718904" sldId="326"/>
            <ac:spMk id="3" creationId="{55001A84-3A36-4927-A44F-2BB39E2B1C33}"/>
          </ac:spMkLst>
        </pc:spChg>
        <pc:spChg chg="add del">
          <ac:chgData name="Ellie Small" userId="2e7173aac0d4d449" providerId="LiveId" clId="{05CB7CB4-2693-4B7D-8C53-BBA344691D20}" dt="2020-09-04T23:34:39.501" v="9779" actId="478"/>
          <ac:spMkLst>
            <pc:docMk/>
            <pc:sldMk cId="4256718904" sldId="326"/>
            <ac:spMk id="5" creationId="{568A6B34-2666-48C0-ADA1-637B8C492931}"/>
          </ac:spMkLst>
        </pc:spChg>
      </pc:sldChg>
      <pc:sldChg chg="modSp add mod modAnim">
        <pc:chgData name="Ellie Small" userId="2e7173aac0d4d449" providerId="LiveId" clId="{05CB7CB4-2693-4B7D-8C53-BBA344691D20}" dt="2020-09-05T04:38:21.946" v="11181" actId="20577"/>
        <pc:sldMkLst>
          <pc:docMk/>
          <pc:sldMk cId="1340272494" sldId="327"/>
        </pc:sldMkLst>
        <pc:spChg chg="mod">
          <ac:chgData name="Ellie Small" userId="2e7173aac0d4d449" providerId="LiveId" clId="{05CB7CB4-2693-4B7D-8C53-BBA344691D20}" dt="2020-09-05T04:02:35.673" v="10321" actId="207"/>
          <ac:spMkLst>
            <pc:docMk/>
            <pc:sldMk cId="1340272494" sldId="327"/>
            <ac:spMk id="2" creationId="{DA0CD55F-603C-4D2A-BE44-42317491026A}"/>
          </ac:spMkLst>
        </pc:spChg>
        <pc:spChg chg="mod">
          <ac:chgData name="Ellie Small" userId="2e7173aac0d4d449" providerId="LiveId" clId="{05CB7CB4-2693-4B7D-8C53-BBA344691D20}" dt="2020-09-05T04:38:21.946" v="11181" actId="20577"/>
          <ac:spMkLst>
            <pc:docMk/>
            <pc:sldMk cId="1340272494" sldId="327"/>
            <ac:spMk id="3" creationId="{55001A84-3A36-4927-A44F-2BB39E2B1C33}"/>
          </ac:spMkLst>
        </pc:spChg>
      </pc:sldChg>
      <pc:sldChg chg="modSp add mod ord modAnim">
        <pc:chgData name="Ellie Small" userId="2e7173aac0d4d449" providerId="LiveId" clId="{05CB7CB4-2693-4B7D-8C53-BBA344691D20}" dt="2020-09-05T05:41:33.612" v="12246" actId="20577"/>
        <pc:sldMkLst>
          <pc:docMk/>
          <pc:sldMk cId="4188566408" sldId="328"/>
        </pc:sldMkLst>
        <pc:spChg chg="mod">
          <ac:chgData name="Ellie Small" userId="2e7173aac0d4d449" providerId="LiveId" clId="{05CB7CB4-2693-4B7D-8C53-BBA344691D20}" dt="2020-09-05T04:45:11.895" v="11200" actId="20577"/>
          <ac:spMkLst>
            <pc:docMk/>
            <pc:sldMk cId="4188566408" sldId="328"/>
            <ac:spMk id="2" creationId="{DA0CD55F-603C-4D2A-BE44-42317491026A}"/>
          </ac:spMkLst>
        </pc:spChg>
        <pc:spChg chg="mod">
          <ac:chgData name="Ellie Small" userId="2e7173aac0d4d449" providerId="LiveId" clId="{05CB7CB4-2693-4B7D-8C53-BBA344691D20}" dt="2020-09-05T05:41:33.612" v="12246" actId="20577"/>
          <ac:spMkLst>
            <pc:docMk/>
            <pc:sldMk cId="4188566408" sldId="328"/>
            <ac:spMk id="3" creationId="{55001A84-3A36-4927-A44F-2BB39E2B1C33}"/>
          </ac:spMkLst>
        </pc:spChg>
      </pc:sldChg>
    </pc:docChg>
  </pc:docChgLst>
  <pc:docChgLst>
    <pc:chgData name="Ellie Small" userId="2e7173aac0d4d449" providerId="LiveId" clId="{8EC4BD92-0FA4-4C63-A2A4-548B244A1670}"/>
    <pc:docChg chg="undo custSel addSld delSld modSld">
      <pc:chgData name="Ellie Small" userId="2e7173aac0d4d449" providerId="LiveId" clId="{8EC4BD92-0FA4-4C63-A2A4-548B244A1670}" dt="2020-11-02T07:57:27.567" v="21589"/>
      <pc:docMkLst>
        <pc:docMk/>
      </pc:docMkLst>
      <pc:sldChg chg="modSp mod">
        <pc:chgData name="Ellie Small" userId="2e7173aac0d4d449" providerId="LiveId" clId="{8EC4BD92-0FA4-4C63-A2A4-548B244A1670}" dt="2020-10-27T19:30:53.574" v="28" actId="20577"/>
        <pc:sldMkLst>
          <pc:docMk/>
          <pc:sldMk cId="4269857569" sldId="256"/>
        </pc:sldMkLst>
        <pc:spChg chg="mod">
          <ac:chgData name="Ellie Small" userId="2e7173aac0d4d449" providerId="LiveId" clId="{8EC4BD92-0FA4-4C63-A2A4-548B244A1670}" dt="2020-10-27T19:30:53.574" v="28" actId="20577"/>
          <ac:spMkLst>
            <pc:docMk/>
            <pc:sldMk cId="4269857569" sldId="256"/>
            <ac:spMk id="2" creationId="{00000000-0000-0000-0000-000000000000}"/>
          </ac:spMkLst>
        </pc:spChg>
      </pc:sldChg>
      <pc:sldChg chg="modSp mod modAnim">
        <pc:chgData name="Ellie Small" userId="2e7173aac0d4d449" providerId="LiveId" clId="{8EC4BD92-0FA4-4C63-A2A4-548B244A1670}" dt="2020-10-30T09:11:24.392" v="18431"/>
        <pc:sldMkLst>
          <pc:docMk/>
          <pc:sldMk cId="3165814184" sldId="260"/>
        </pc:sldMkLst>
        <pc:spChg chg="mod">
          <ac:chgData name="Ellie Small" userId="2e7173aac0d4d449" providerId="LiveId" clId="{8EC4BD92-0FA4-4C63-A2A4-548B244A1670}" dt="2020-10-29T21:56:24.650" v="172" actId="20577"/>
          <ac:spMkLst>
            <pc:docMk/>
            <pc:sldMk cId="3165814184" sldId="260"/>
            <ac:spMk id="2" creationId="{DA0CD55F-603C-4D2A-BE44-42317491026A}"/>
          </ac:spMkLst>
        </pc:spChg>
        <pc:spChg chg="mod">
          <ac:chgData name="Ellie Small" userId="2e7173aac0d4d449" providerId="LiveId" clId="{8EC4BD92-0FA4-4C63-A2A4-548B244A1670}" dt="2020-10-28T06:47:25.739" v="55" actId="6549"/>
          <ac:spMkLst>
            <pc:docMk/>
            <pc:sldMk cId="3165814184" sldId="260"/>
            <ac:spMk id="3" creationId="{55001A84-3A36-4927-A44F-2BB39E2B1C33}"/>
          </ac:spMkLst>
        </pc:spChg>
      </pc:sldChg>
      <pc:sldChg chg="modSp mod modAnim">
        <pc:chgData name="Ellie Small" userId="2e7173aac0d4d449" providerId="LiveId" clId="{8EC4BD92-0FA4-4C63-A2A4-548B244A1670}" dt="2020-10-30T09:11:16.257" v="18430"/>
        <pc:sldMkLst>
          <pc:docMk/>
          <pc:sldMk cId="2842397445" sldId="267"/>
        </pc:sldMkLst>
        <pc:spChg chg="mod">
          <ac:chgData name="Ellie Small" userId="2e7173aac0d4d449" providerId="LiveId" clId="{8EC4BD92-0FA4-4C63-A2A4-548B244A1670}" dt="2020-10-30T07:12:39.695" v="14475" actId="20577"/>
          <ac:spMkLst>
            <pc:docMk/>
            <pc:sldMk cId="2842397445" sldId="267"/>
            <ac:spMk id="7" creationId="{72F861AD-D2B0-4ECF-9774-06237EC7BB74}"/>
          </ac:spMkLst>
        </pc:spChg>
      </pc:sldChg>
      <pc:sldChg chg="modSp mod modAnim">
        <pc:chgData name="Ellie Small" userId="2e7173aac0d4d449" providerId="LiveId" clId="{8EC4BD92-0FA4-4C63-A2A4-548B244A1670}" dt="2020-11-02T07:47:38.803" v="21528" actId="20577"/>
        <pc:sldMkLst>
          <pc:docMk/>
          <pc:sldMk cId="2108461966" sldId="271"/>
        </pc:sldMkLst>
        <pc:spChg chg="mod">
          <ac:chgData name="Ellie Small" userId="2e7173aac0d4d449" providerId="LiveId" clId="{8EC4BD92-0FA4-4C63-A2A4-548B244A1670}" dt="2020-10-28T06:49:06.332" v="96" actId="1076"/>
          <ac:spMkLst>
            <pc:docMk/>
            <pc:sldMk cId="2108461966" sldId="271"/>
            <ac:spMk id="2" creationId="{DA0CD55F-603C-4D2A-BE44-42317491026A}"/>
          </ac:spMkLst>
        </pc:spChg>
        <pc:spChg chg="mod">
          <ac:chgData name="Ellie Small" userId="2e7173aac0d4d449" providerId="LiveId" clId="{8EC4BD92-0FA4-4C63-A2A4-548B244A1670}" dt="2020-11-02T07:47:38.803" v="21528" actId="20577"/>
          <ac:spMkLst>
            <pc:docMk/>
            <pc:sldMk cId="2108461966" sldId="271"/>
            <ac:spMk id="3" creationId="{55001A84-3A36-4927-A44F-2BB39E2B1C33}"/>
          </ac:spMkLst>
        </pc:spChg>
      </pc:sldChg>
      <pc:sldChg chg="modSp del mod modAnim">
        <pc:chgData name="Ellie Small" userId="2e7173aac0d4d449" providerId="LiveId" clId="{8EC4BD92-0FA4-4C63-A2A4-548B244A1670}" dt="2020-10-29T22:53:09.496" v="2586" actId="47"/>
        <pc:sldMkLst>
          <pc:docMk/>
          <pc:sldMk cId="1700788666" sldId="272"/>
        </pc:sldMkLst>
        <pc:spChg chg="mod">
          <ac:chgData name="Ellie Small" userId="2e7173aac0d4d449" providerId="LiveId" clId="{8EC4BD92-0FA4-4C63-A2A4-548B244A1670}" dt="2020-10-28T06:52:55.777" v="161" actId="1076"/>
          <ac:spMkLst>
            <pc:docMk/>
            <pc:sldMk cId="1700788666" sldId="272"/>
            <ac:spMk id="2" creationId="{DA0CD55F-603C-4D2A-BE44-42317491026A}"/>
          </ac:spMkLst>
        </pc:spChg>
        <pc:spChg chg="mod">
          <ac:chgData name="Ellie Small" userId="2e7173aac0d4d449" providerId="LiveId" clId="{8EC4BD92-0FA4-4C63-A2A4-548B244A1670}" dt="2020-10-29T22:52:46.208" v="2575" actId="27636"/>
          <ac:spMkLst>
            <pc:docMk/>
            <pc:sldMk cId="1700788666" sldId="272"/>
            <ac:spMk id="3" creationId="{55001A84-3A36-4927-A44F-2BB39E2B1C33}"/>
          </ac:spMkLst>
        </pc:spChg>
      </pc:sldChg>
      <pc:sldChg chg="modSp mod modAnim">
        <pc:chgData name="Ellie Small" userId="2e7173aac0d4d449" providerId="LiveId" clId="{8EC4BD92-0FA4-4C63-A2A4-548B244A1670}" dt="2020-10-31T04:09:50.969" v="21484" actId="20577"/>
        <pc:sldMkLst>
          <pc:docMk/>
          <pc:sldMk cId="4210519305" sldId="299"/>
        </pc:sldMkLst>
        <pc:spChg chg="mod">
          <ac:chgData name="Ellie Small" userId="2e7173aac0d4d449" providerId="LiveId" clId="{8EC4BD92-0FA4-4C63-A2A4-548B244A1670}" dt="2020-10-31T04:09:50.969" v="21484" actId="20577"/>
          <ac:spMkLst>
            <pc:docMk/>
            <pc:sldMk cId="4210519305" sldId="299"/>
            <ac:spMk id="3" creationId="{55001A84-3A36-4927-A44F-2BB39E2B1C33}"/>
          </ac:spMkLst>
        </pc:spChg>
      </pc:sldChg>
      <pc:sldChg chg="modSp add mod modAnim">
        <pc:chgData name="Ellie Small" userId="2e7173aac0d4d449" providerId="LiveId" clId="{8EC4BD92-0FA4-4C63-A2A4-548B244A1670}" dt="2020-11-02T07:49:45.115" v="21547" actId="6549"/>
        <pc:sldMkLst>
          <pc:docMk/>
          <pc:sldMk cId="2751586081" sldId="300"/>
        </pc:sldMkLst>
        <pc:spChg chg="mod">
          <ac:chgData name="Ellie Small" userId="2e7173aac0d4d449" providerId="LiveId" clId="{8EC4BD92-0FA4-4C63-A2A4-548B244A1670}" dt="2020-10-30T05:07:36.850" v="9533" actId="20577"/>
          <ac:spMkLst>
            <pc:docMk/>
            <pc:sldMk cId="2751586081" sldId="300"/>
            <ac:spMk id="2" creationId="{DA0CD55F-603C-4D2A-BE44-42317491026A}"/>
          </ac:spMkLst>
        </pc:spChg>
        <pc:spChg chg="mod">
          <ac:chgData name="Ellie Small" userId="2e7173aac0d4d449" providerId="LiveId" clId="{8EC4BD92-0FA4-4C63-A2A4-548B244A1670}" dt="2020-11-02T07:49:45.115" v="21547" actId="6549"/>
          <ac:spMkLst>
            <pc:docMk/>
            <pc:sldMk cId="2751586081" sldId="300"/>
            <ac:spMk id="3" creationId="{55001A84-3A36-4927-A44F-2BB39E2B1C33}"/>
          </ac:spMkLst>
        </pc:spChg>
      </pc:sldChg>
      <pc:sldChg chg="new del">
        <pc:chgData name="Ellie Small" userId="2e7173aac0d4d449" providerId="LiveId" clId="{8EC4BD92-0FA4-4C63-A2A4-548B244A1670}" dt="2020-10-30T05:55:53.389" v="11268" actId="47"/>
        <pc:sldMkLst>
          <pc:docMk/>
          <pc:sldMk cId="402330608" sldId="301"/>
        </pc:sldMkLst>
      </pc:sldChg>
      <pc:sldChg chg="addSp delSp modSp add mod modAnim">
        <pc:chgData name="Ellie Small" userId="2e7173aac0d4d449" providerId="LiveId" clId="{8EC4BD92-0FA4-4C63-A2A4-548B244A1670}" dt="2020-10-31T03:20:49.020" v="20890" actId="33524"/>
        <pc:sldMkLst>
          <pc:docMk/>
          <pc:sldMk cId="1329781303" sldId="302"/>
        </pc:sldMkLst>
        <pc:spChg chg="mod">
          <ac:chgData name="Ellie Small" userId="2e7173aac0d4d449" providerId="LiveId" clId="{8EC4BD92-0FA4-4C63-A2A4-548B244A1670}" dt="2020-10-30T05:07:46.118" v="9534"/>
          <ac:spMkLst>
            <pc:docMk/>
            <pc:sldMk cId="1329781303" sldId="302"/>
            <ac:spMk id="2" creationId="{DA0CD55F-603C-4D2A-BE44-42317491026A}"/>
          </ac:spMkLst>
        </pc:spChg>
        <pc:spChg chg="mod">
          <ac:chgData name="Ellie Small" userId="2e7173aac0d4d449" providerId="LiveId" clId="{8EC4BD92-0FA4-4C63-A2A4-548B244A1670}" dt="2020-10-31T03:20:49.020" v="20890" actId="33524"/>
          <ac:spMkLst>
            <pc:docMk/>
            <pc:sldMk cId="1329781303" sldId="302"/>
            <ac:spMk id="3" creationId="{55001A84-3A36-4927-A44F-2BB39E2B1C33}"/>
          </ac:spMkLst>
        </pc:spChg>
        <pc:spChg chg="add mod">
          <ac:chgData name="Ellie Small" userId="2e7173aac0d4d449" providerId="LiveId" clId="{8EC4BD92-0FA4-4C63-A2A4-548B244A1670}" dt="2020-10-30T02:48:38.750" v="5700" actId="1035"/>
          <ac:spMkLst>
            <pc:docMk/>
            <pc:sldMk cId="1329781303" sldId="302"/>
            <ac:spMk id="6" creationId="{4DF2138D-7295-4C41-9B62-62AB6A1B913E}"/>
          </ac:spMkLst>
        </pc:spChg>
        <pc:spChg chg="add del mod">
          <ac:chgData name="Ellie Small" userId="2e7173aac0d4d449" providerId="LiveId" clId="{8EC4BD92-0FA4-4C63-A2A4-548B244A1670}" dt="2020-10-30T02:21:48.064" v="4645" actId="478"/>
          <ac:spMkLst>
            <pc:docMk/>
            <pc:sldMk cId="1329781303" sldId="302"/>
            <ac:spMk id="8" creationId="{F4A6269F-E638-4A39-99D9-950B25B615FE}"/>
          </ac:spMkLst>
        </pc:spChg>
        <pc:spChg chg="add mod">
          <ac:chgData name="Ellie Small" userId="2e7173aac0d4d449" providerId="LiveId" clId="{8EC4BD92-0FA4-4C63-A2A4-548B244A1670}" dt="2020-10-30T02:48:41.846" v="5704" actId="1035"/>
          <ac:spMkLst>
            <pc:docMk/>
            <pc:sldMk cId="1329781303" sldId="302"/>
            <ac:spMk id="10" creationId="{7887FECB-F0AE-437B-AA24-2C9417BF95DD}"/>
          </ac:spMkLst>
        </pc:spChg>
      </pc:sldChg>
      <pc:sldChg chg="delSp modSp add mod modAnim">
        <pc:chgData name="Ellie Small" userId="2e7173aac0d4d449" providerId="LiveId" clId="{8EC4BD92-0FA4-4C63-A2A4-548B244A1670}" dt="2020-11-02T07:57:27.567" v="21589"/>
        <pc:sldMkLst>
          <pc:docMk/>
          <pc:sldMk cId="2440831416" sldId="303"/>
        </pc:sldMkLst>
        <pc:spChg chg="mod">
          <ac:chgData name="Ellie Small" userId="2e7173aac0d4d449" providerId="LiveId" clId="{8EC4BD92-0FA4-4C63-A2A4-548B244A1670}" dt="2020-10-30T05:07:52.640" v="9536" actId="20577"/>
          <ac:spMkLst>
            <pc:docMk/>
            <pc:sldMk cId="2440831416" sldId="303"/>
            <ac:spMk id="2" creationId="{DA0CD55F-603C-4D2A-BE44-42317491026A}"/>
          </ac:spMkLst>
        </pc:spChg>
        <pc:spChg chg="mod">
          <ac:chgData name="Ellie Small" userId="2e7173aac0d4d449" providerId="LiveId" clId="{8EC4BD92-0FA4-4C63-A2A4-548B244A1670}" dt="2020-11-02T07:57:27.567" v="21589"/>
          <ac:spMkLst>
            <pc:docMk/>
            <pc:sldMk cId="2440831416" sldId="303"/>
            <ac:spMk id="3" creationId="{55001A84-3A36-4927-A44F-2BB39E2B1C33}"/>
          </ac:spMkLst>
        </pc:spChg>
        <pc:spChg chg="del">
          <ac:chgData name="Ellie Small" userId="2e7173aac0d4d449" providerId="LiveId" clId="{8EC4BD92-0FA4-4C63-A2A4-548B244A1670}" dt="2020-10-30T02:33:36.771" v="5379" actId="478"/>
          <ac:spMkLst>
            <pc:docMk/>
            <pc:sldMk cId="2440831416" sldId="303"/>
            <ac:spMk id="6" creationId="{4DF2138D-7295-4C41-9B62-62AB6A1B913E}"/>
          </ac:spMkLst>
        </pc:spChg>
        <pc:spChg chg="del">
          <ac:chgData name="Ellie Small" userId="2e7173aac0d4d449" providerId="LiveId" clId="{8EC4BD92-0FA4-4C63-A2A4-548B244A1670}" dt="2020-10-30T02:33:39.547" v="5380" actId="478"/>
          <ac:spMkLst>
            <pc:docMk/>
            <pc:sldMk cId="2440831416" sldId="303"/>
            <ac:spMk id="10" creationId="{7887FECB-F0AE-437B-AA24-2C9417BF95DD}"/>
          </ac:spMkLst>
        </pc:spChg>
      </pc:sldChg>
      <pc:sldChg chg="addSp delSp modSp add mod modAnim">
        <pc:chgData name="Ellie Small" userId="2e7173aac0d4d449" providerId="LiveId" clId="{8EC4BD92-0FA4-4C63-A2A4-548B244A1670}" dt="2020-10-31T03:38:09.310" v="21445" actId="313"/>
        <pc:sldMkLst>
          <pc:docMk/>
          <pc:sldMk cId="3696271008" sldId="304"/>
        </pc:sldMkLst>
        <pc:spChg chg="mod">
          <ac:chgData name="Ellie Small" userId="2e7173aac0d4d449" providerId="LiveId" clId="{8EC4BD92-0FA4-4C63-A2A4-548B244A1670}" dt="2020-10-30T05:49:26.219" v="11255" actId="1076"/>
          <ac:spMkLst>
            <pc:docMk/>
            <pc:sldMk cId="3696271008" sldId="304"/>
            <ac:spMk id="2" creationId="{DA0CD55F-603C-4D2A-BE44-42317491026A}"/>
          </ac:spMkLst>
        </pc:spChg>
        <pc:spChg chg="mod">
          <ac:chgData name="Ellie Small" userId="2e7173aac0d4d449" providerId="LiveId" clId="{8EC4BD92-0FA4-4C63-A2A4-548B244A1670}" dt="2020-10-31T03:38:09.310" v="21445" actId="313"/>
          <ac:spMkLst>
            <pc:docMk/>
            <pc:sldMk cId="3696271008" sldId="304"/>
            <ac:spMk id="3" creationId="{55001A84-3A36-4927-A44F-2BB39E2B1C33}"/>
          </ac:spMkLst>
        </pc:spChg>
        <pc:spChg chg="add del mod">
          <ac:chgData name="Ellie Small" userId="2e7173aac0d4d449" providerId="LiveId" clId="{8EC4BD92-0FA4-4C63-A2A4-548B244A1670}" dt="2020-10-30T04:45:10.992" v="8265" actId="478"/>
          <ac:spMkLst>
            <pc:docMk/>
            <pc:sldMk cId="3696271008" sldId="304"/>
            <ac:spMk id="6" creationId="{63825E04-19D6-474E-9C4A-7016CEEB9C53}"/>
          </ac:spMkLst>
        </pc:spChg>
        <pc:spChg chg="add mod">
          <ac:chgData name="Ellie Small" userId="2e7173aac0d4d449" providerId="LiveId" clId="{8EC4BD92-0FA4-4C63-A2A4-548B244A1670}" dt="2020-10-30T05:49:48.640" v="11264" actId="1036"/>
          <ac:spMkLst>
            <pc:docMk/>
            <pc:sldMk cId="3696271008" sldId="304"/>
            <ac:spMk id="8" creationId="{D283D36C-BDFC-46A8-BDAF-013E5A373E80}"/>
          </ac:spMkLst>
        </pc:spChg>
      </pc:sldChg>
      <pc:sldChg chg="delSp modSp add mod modAnim">
        <pc:chgData name="Ellie Small" userId="2e7173aac0d4d449" providerId="LiveId" clId="{8EC4BD92-0FA4-4C63-A2A4-548B244A1670}" dt="2020-10-30T09:13:50.748" v="18466"/>
        <pc:sldMkLst>
          <pc:docMk/>
          <pc:sldMk cId="3479343632" sldId="305"/>
        </pc:sldMkLst>
        <pc:spChg chg="mod">
          <ac:chgData name="Ellie Small" userId="2e7173aac0d4d449" providerId="LiveId" clId="{8EC4BD92-0FA4-4C63-A2A4-548B244A1670}" dt="2020-10-30T05:08:29.417" v="9566" actId="20577"/>
          <ac:spMkLst>
            <pc:docMk/>
            <pc:sldMk cId="3479343632" sldId="305"/>
            <ac:spMk id="2" creationId="{DA0CD55F-603C-4D2A-BE44-42317491026A}"/>
          </ac:spMkLst>
        </pc:spChg>
        <pc:spChg chg="mod">
          <ac:chgData name="Ellie Small" userId="2e7173aac0d4d449" providerId="LiveId" clId="{8EC4BD92-0FA4-4C63-A2A4-548B244A1670}" dt="2020-10-30T05:37:14.744" v="11004" actId="20577"/>
          <ac:spMkLst>
            <pc:docMk/>
            <pc:sldMk cId="3479343632" sldId="305"/>
            <ac:spMk id="3" creationId="{55001A84-3A36-4927-A44F-2BB39E2B1C33}"/>
          </ac:spMkLst>
        </pc:spChg>
        <pc:spChg chg="del">
          <ac:chgData name="Ellie Small" userId="2e7173aac0d4d449" providerId="LiveId" clId="{8EC4BD92-0FA4-4C63-A2A4-548B244A1670}" dt="2020-10-30T05:23:02.316" v="10565" actId="478"/>
          <ac:spMkLst>
            <pc:docMk/>
            <pc:sldMk cId="3479343632" sldId="305"/>
            <ac:spMk id="8" creationId="{D283D36C-BDFC-46A8-BDAF-013E5A373E80}"/>
          </ac:spMkLst>
        </pc:spChg>
      </pc:sldChg>
      <pc:sldChg chg="modSp add mod modAnim">
        <pc:chgData name="Ellie Small" userId="2e7173aac0d4d449" providerId="LiveId" clId="{8EC4BD92-0FA4-4C63-A2A4-548B244A1670}" dt="2020-10-30T09:33:49.635" v="18672" actId="6549"/>
        <pc:sldMkLst>
          <pc:docMk/>
          <pc:sldMk cId="3777376248" sldId="306"/>
        </pc:sldMkLst>
        <pc:spChg chg="mod">
          <ac:chgData name="Ellie Small" userId="2e7173aac0d4d449" providerId="LiveId" clId="{8EC4BD92-0FA4-4C63-A2A4-548B244A1670}" dt="2020-10-30T06:11:09.304" v="11295" actId="20577"/>
          <ac:spMkLst>
            <pc:docMk/>
            <pc:sldMk cId="3777376248" sldId="306"/>
            <ac:spMk id="2" creationId="{DA0CD55F-603C-4D2A-BE44-42317491026A}"/>
          </ac:spMkLst>
        </pc:spChg>
        <pc:spChg chg="mod">
          <ac:chgData name="Ellie Small" userId="2e7173aac0d4d449" providerId="LiveId" clId="{8EC4BD92-0FA4-4C63-A2A4-548B244A1670}" dt="2020-10-30T09:33:49.635" v="18672" actId="6549"/>
          <ac:spMkLst>
            <pc:docMk/>
            <pc:sldMk cId="3777376248" sldId="306"/>
            <ac:spMk id="3" creationId="{55001A84-3A36-4927-A44F-2BB39E2B1C33}"/>
          </ac:spMkLst>
        </pc:spChg>
      </pc:sldChg>
      <pc:sldChg chg="modSp add mod modAnim">
        <pc:chgData name="Ellie Small" userId="2e7173aac0d4d449" providerId="LiveId" clId="{8EC4BD92-0FA4-4C63-A2A4-548B244A1670}" dt="2020-10-30T09:37:46.437" v="18722" actId="20577"/>
        <pc:sldMkLst>
          <pc:docMk/>
          <pc:sldMk cId="370697636" sldId="307"/>
        </pc:sldMkLst>
        <pc:spChg chg="mod">
          <ac:chgData name="Ellie Small" userId="2e7173aac0d4d449" providerId="LiveId" clId="{8EC4BD92-0FA4-4C63-A2A4-548B244A1670}" dt="2020-10-30T06:42:02.304" v="13042" actId="20577"/>
          <ac:spMkLst>
            <pc:docMk/>
            <pc:sldMk cId="370697636" sldId="307"/>
            <ac:spMk id="2" creationId="{DA0CD55F-603C-4D2A-BE44-42317491026A}"/>
          </ac:spMkLst>
        </pc:spChg>
        <pc:spChg chg="mod">
          <ac:chgData name="Ellie Small" userId="2e7173aac0d4d449" providerId="LiveId" clId="{8EC4BD92-0FA4-4C63-A2A4-548B244A1670}" dt="2020-10-30T09:37:32.335" v="18721" actId="20577"/>
          <ac:spMkLst>
            <pc:docMk/>
            <pc:sldMk cId="370697636" sldId="307"/>
            <ac:spMk id="3" creationId="{55001A84-3A36-4927-A44F-2BB39E2B1C33}"/>
          </ac:spMkLst>
        </pc:spChg>
      </pc:sldChg>
      <pc:sldChg chg="addSp delSp modSp add mod modAnim">
        <pc:chgData name="Ellie Small" userId="2e7173aac0d4d449" providerId="LiveId" clId="{8EC4BD92-0FA4-4C63-A2A4-548B244A1670}" dt="2020-10-31T03:33:27.470" v="21324" actId="6549"/>
        <pc:sldMkLst>
          <pc:docMk/>
          <pc:sldMk cId="1315222146" sldId="308"/>
        </pc:sldMkLst>
        <pc:spChg chg="mod">
          <ac:chgData name="Ellie Small" userId="2e7173aac0d4d449" providerId="LiveId" clId="{8EC4BD92-0FA4-4C63-A2A4-548B244A1670}" dt="2020-10-30T07:13:18.313" v="14511" actId="20577"/>
          <ac:spMkLst>
            <pc:docMk/>
            <pc:sldMk cId="1315222146" sldId="308"/>
            <ac:spMk id="2" creationId="{DA0CD55F-603C-4D2A-BE44-42317491026A}"/>
          </ac:spMkLst>
        </pc:spChg>
        <pc:spChg chg="mod">
          <ac:chgData name="Ellie Small" userId="2e7173aac0d4d449" providerId="LiveId" clId="{8EC4BD92-0FA4-4C63-A2A4-548B244A1670}" dt="2020-10-31T03:33:27.470" v="21324" actId="6549"/>
          <ac:spMkLst>
            <pc:docMk/>
            <pc:sldMk cId="1315222146" sldId="308"/>
            <ac:spMk id="3" creationId="{55001A84-3A36-4927-A44F-2BB39E2B1C33}"/>
          </ac:spMkLst>
        </pc:spChg>
        <pc:spChg chg="add del">
          <ac:chgData name="Ellie Small" userId="2e7173aac0d4d449" providerId="LiveId" clId="{8EC4BD92-0FA4-4C63-A2A4-548B244A1670}" dt="2020-10-30T07:28:32.648" v="15639"/>
          <ac:spMkLst>
            <pc:docMk/>
            <pc:sldMk cId="1315222146" sldId="308"/>
            <ac:spMk id="5" creationId="{E05029E9-64AA-4065-8CD7-D9753EE669B1}"/>
          </ac:spMkLst>
        </pc:spChg>
        <pc:spChg chg="add del">
          <ac:chgData name="Ellie Small" userId="2e7173aac0d4d449" providerId="LiveId" clId="{8EC4BD92-0FA4-4C63-A2A4-548B244A1670}" dt="2020-10-30T07:28:43.568" v="15641"/>
          <ac:spMkLst>
            <pc:docMk/>
            <pc:sldMk cId="1315222146" sldId="308"/>
            <ac:spMk id="6" creationId="{97C4D7EB-BF11-4FF6-845D-75B3028AD1B2}"/>
          </ac:spMkLst>
        </pc:spChg>
      </pc:sldChg>
      <pc:sldChg chg="modSp add mod modAnim">
        <pc:chgData name="Ellie Small" userId="2e7173aac0d4d449" providerId="LiveId" clId="{8EC4BD92-0FA4-4C63-A2A4-548B244A1670}" dt="2020-10-30T09:14:42.910" v="18480"/>
        <pc:sldMkLst>
          <pc:docMk/>
          <pc:sldMk cId="1340688518" sldId="309"/>
        </pc:sldMkLst>
        <pc:spChg chg="mod">
          <ac:chgData name="Ellie Small" userId="2e7173aac0d4d449" providerId="LiveId" clId="{8EC4BD92-0FA4-4C63-A2A4-548B244A1670}" dt="2020-10-30T08:05:30.411" v="16621" actId="20577"/>
          <ac:spMkLst>
            <pc:docMk/>
            <pc:sldMk cId="1340688518" sldId="309"/>
            <ac:spMk id="2" creationId="{DA0CD55F-603C-4D2A-BE44-42317491026A}"/>
          </ac:spMkLst>
        </pc:spChg>
        <pc:spChg chg="mod">
          <ac:chgData name="Ellie Small" userId="2e7173aac0d4d449" providerId="LiveId" clId="{8EC4BD92-0FA4-4C63-A2A4-548B244A1670}" dt="2020-10-30T09:09:41.383" v="18425" actId="20577"/>
          <ac:spMkLst>
            <pc:docMk/>
            <pc:sldMk cId="1340688518" sldId="309"/>
            <ac:spMk id="3" creationId="{55001A84-3A36-4927-A44F-2BB39E2B1C33}"/>
          </ac:spMkLst>
        </pc:spChg>
      </pc:sldChg>
      <pc:sldChg chg="modSp del mod">
        <pc:chgData name="Ellie Small" userId="2e7173aac0d4d449" providerId="LiveId" clId="{8EC4BD92-0FA4-4C63-A2A4-548B244A1670}" dt="2020-10-27T20:10:38.806" v="43" actId="47"/>
        <pc:sldMkLst>
          <pc:docMk/>
          <pc:sldMk cId="719258999" sldId="318"/>
        </pc:sldMkLst>
        <pc:spChg chg="mod">
          <ac:chgData name="Ellie Small" userId="2e7173aac0d4d449" providerId="LiveId" clId="{8EC4BD92-0FA4-4C63-A2A4-548B244A1670}" dt="2020-10-27T19:32:17.493" v="38" actId="27636"/>
          <ac:spMkLst>
            <pc:docMk/>
            <pc:sldMk cId="719258999" sldId="318"/>
            <ac:spMk id="3" creationId="{55001A84-3A36-4927-A44F-2BB39E2B1C33}"/>
          </ac:spMkLst>
        </pc:spChg>
      </pc:sldChg>
      <pc:sldChg chg="del">
        <pc:chgData name="Ellie Small" userId="2e7173aac0d4d449" providerId="LiveId" clId="{8EC4BD92-0FA4-4C63-A2A4-548B244A1670}" dt="2020-10-27T19:32:24.386" v="39" actId="47"/>
        <pc:sldMkLst>
          <pc:docMk/>
          <pc:sldMk cId="3195460823" sldId="319"/>
        </pc:sldMkLst>
      </pc:sldChg>
      <pc:sldChg chg="del">
        <pc:chgData name="Ellie Small" userId="2e7173aac0d4d449" providerId="LiveId" clId="{8EC4BD92-0FA4-4C63-A2A4-548B244A1670}" dt="2020-10-27T19:32:24.386" v="39" actId="47"/>
        <pc:sldMkLst>
          <pc:docMk/>
          <pc:sldMk cId="791354060" sldId="320"/>
        </pc:sldMkLst>
      </pc:sldChg>
      <pc:sldChg chg="del">
        <pc:chgData name="Ellie Small" userId="2e7173aac0d4d449" providerId="LiveId" clId="{8EC4BD92-0FA4-4C63-A2A4-548B244A1670}" dt="2020-10-27T19:32:24.386" v="39" actId="47"/>
        <pc:sldMkLst>
          <pc:docMk/>
          <pc:sldMk cId="4225481942" sldId="321"/>
        </pc:sldMkLst>
      </pc:sldChg>
      <pc:sldChg chg="del">
        <pc:chgData name="Ellie Small" userId="2e7173aac0d4d449" providerId="LiveId" clId="{8EC4BD92-0FA4-4C63-A2A4-548B244A1670}" dt="2020-10-27T19:32:24.386" v="39" actId="47"/>
        <pc:sldMkLst>
          <pc:docMk/>
          <pc:sldMk cId="1207890025" sldId="323"/>
        </pc:sldMkLst>
      </pc:sldChg>
      <pc:sldChg chg="del">
        <pc:chgData name="Ellie Small" userId="2e7173aac0d4d449" providerId="LiveId" clId="{8EC4BD92-0FA4-4C63-A2A4-548B244A1670}" dt="2020-10-27T19:32:24.386" v="39" actId="47"/>
        <pc:sldMkLst>
          <pc:docMk/>
          <pc:sldMk cId="1084178819" sldId="324"/>
        </pc:sldMkLst>
      </pc:sldChg>
      <pc:sldChg chg="del">
        <pc:chgData name="Ellie Small" userId="2e7173aac0d4d449" providerId="LiveId" clId="{8EC4BD92-0FA4-4C63-A2A4-548B244A1670}" dt="2020-10-27T19:32:24.386" v="39" actId="47"/>
        <pc:sldMkLst>
          <pc:docMk/>
          <pc:sldMk cId="798894337" sldId="325"/>
        </pc:sldMkLst>
      </pc:sldChg>
      <pc:sldChg chg="del">
        <pc:chgData name="Ellie Small" userId="2e7173aac0d4d449" providerId="LiveId" clId="{8EC4BD92-0FA4-4C63-A2A4-548B244A1670}" dt="2020-10-27T19:32:24.386" v="39" actId="47"/>
        <pc:sldMkLst>
          <pc:docMk/>
          <pc:sldMk cId="1219845777" sldId="326"/>
        </pc:sldMkLst>
      </pc:sldChg>
      <pc:sldChg chg="del">
        <pc:chgData name="Ellie Small" userId="2e7173aac0d4d449" providerId="LiveId" clId="{8EC4BD92-0FA4-4C63-A2A4-548B244A1670}" dt="2020-10-27T19:32:24.386" v="39" actId="47"/>
        <pc:sldMkLst>
          <pc:docMk/>
          <pc:sldMk cId="2334430350" sldId="330"/>
        </pc:sldMkLst>
      </pc:sldChg>
      <pc:sldChg chg="del">
        <pc:chgData name="Ellie Small" userId="2e7173aac0d4d449" providerId="LiveId" clId="{8EC4BD92-0FA4-4C63-A2A4-548B244A1670}" dt="2020-10-27T19:32:24.386" v="39" actId="47"/>
        <pc:sldMkLst>
          <pc:docMk/>
          <pc:sldMk cId="2661363652" sldId="331"/>
        </pc:sldMkLst>
      </pc:sldChg>
      <pc:sldChg chg="del">
        <pc:chgData name="Ellie Small" userId="2e7173aac0d4d449" providerId="LiveId" clId="{8EC4BD92-0FA4-4C63-A2A4-548B244A1670}" dt="2020-10-27T19:32:24.386" v="39" actId="47"/>
        <pc:sldMkLst>
          <pc:docMk/>
          <pc:sldMk cId="2737556813" sldId="332"/>
        </pc:sldMkLst>
      </pc:sldChg>
    </pc:docChg>
  </pc:docChgLst>
  <pc:docChgLst>
    <pc:chgData name="Ellie Small" userId="2e7173aac0d4d449" providerId="LiveId" clId="{3C521D6A-0532-4E10-80D8-951095FCA18D}"/>
    <pc:docChg chg="undo custSel addSld delSld modSld">
      <pc:chgData name="Ellie Small" userId="2e7173aac0d4d449" providerId="LiveId" clId="{3C521D6A-0532-4E10-80D8-951095FCA18D}" dt="2020-10-19T07:48:11.978" v="7937" actId="20577"/>
      <pc:docMkLst>
        <pc:docMk/>
      </pc:docMkLst>
      <pc:sldChg chg="modSp mod">
        <pc:chgData name="Ellie Small" userId="2e7173aac0d4d449" providerId="LiveId" clId="{3C521D6A-0532-4E10-80D8-951095FCA18D}" dt="2020-10-12T21:37:32.110" v="7921" actId="20577"/>
        <pc:sldMkLst>
          <pc:docMk/>
          <pc:sldMk cId="4269857569" sldId="256"/>
        </pc:sldMkLst>
        <pc:spChg chg="mod">
          <ac:chgData name="Ellie Small" userId="2e7173aac0d4d449" providerId="LiveId" clId="{3C521D6A-0532-4E10-80D8-951095FCA18D}" dt="2020-10-12T21:37:32.110" v="7921" actId="20577"/>
          <ac:spMkLst>
            <pc:docMk/>
            <pc:sldMk cId="4269857569" sldId="256"/>
            <ac:spMk id="2" creationId="{00000000-0000-0000-0000-000000000000}"/>
          </ac:spMkLst>
        </pc:spChg>
      </pc:sldChg>
      <pc:sldChg chg="modSp mod modAnim">
        <pc:chgData name="Ellie Small" userId="2e7173aac0d4d449" providerId="LiveId" clId="{3C521D6A-0532-4E10-80D8-951095FCA18D}" dt="2020-10-09T09:23:38.755" v="2372" actId="27636"/>
        <pc:sldMkLst>
          <pc:docMk/>
          <pc:sldMk cId="2842397445" sldId="267"/>
        </pc:sldMkLst>
        <pc:spChg chg="mod">
          <ac:chgData name="Ellie Small" userId="2e7173aac0d4d449" providerId="LiveId" clId="{3C521D6A-0532-4E10-80D8-951095FCA18D}" dt="2020-10-09T09:23:38.755" v="2372" actId="27636"/>
          <ac:spMkLst>
            <pc:docMk/>
            <pc:sldMk cId="2842397445" sldId="267"/>
            <ac:spMk id="7" creationId="{72F861AD-D2B0-4ECF-9774-06237EC7BB74}"/>
          </ac:spMkLst>
        </pc:spChg>
      </pc:sldChg>
      <pc:sldChg chg="modSp mod modAnim">
        <pc:chgData name="Ellie Small" userId="2e7173aac0d4d449" providerId="LiveId" clId="{3C521D6A-0532-4E10-80D8-951095FCA18D}" dt="2020-10-10T21:48:48.528" v="6894" actId="20577"/>
        <pc:sldMkLst>
          <pc:docMk/>
          <pc:sldMk cId="2108461966" sldId="271"/>
        </pc:sldMkLst>
        <pc:spChg chg="mod">
          <ac:chgData name="Ellie Small" userId="2e7173aac0d4d449" providerId="LiveId" clId="{3C521D6A-0532-4E10-80D8-951095FCA18D}" dt="2020-10-10T21:48:48.528" v="6894" actId="20577"/>
          <ac:spMkLst>
            <pc:docMk/>
            <pc:sldMk cId="2108461966" sldId="271"/>
            <ac:spMk id="7" creationId="{72F861AD-D2B0-4ECF-9774-06237EC7BB74}"/>
          </ac:spMkLst>
        </pc:spChg>
      </pc:sldChg>
      <pc:sldChg chg="modSp mod modAnim">
        <pc:chgData name="Ellie Small" userId="2e7173aac0d4d449" providerId="LiveId" clId="{3C521D6A-0532-4E10-80D8-951095FCA18D}" dt="2020-10-19T07:48:11.978" v="7937" actId="20577"/>
        <pc:sldMkLst>
          <pc:docMk/>
          <pc:sldMk cId="4210519305" sldId="299"/>
        </pc:sldMkLst>
        <pc:spChg chg="mod">
          <ac:chgData name="Ellie Small" userId="2e7173aac0d4d449" providerId="LiveId" clId="{3C521D6A-0532-4E10-80D8-951095FCA18D}" dt="2020-10-10T09:57:37.493" v="6805" actId="14100"/>
          <ac:spMkLst>
            <pc:docMk/>
            <pc:sldMk cId="4210519305" sldId="299"/>
            <ac:spMk id="2" creationId="{DA0CD55F-603C-4D2A-BE44-42317491026A}"/>
          </ac:spMkLst>
        </pc:spChg>
        <pc:spChg chg="mod">
          <ac:chgData name="Ellie Small" userId="2e7173aac0d4d449" providerId="LiveId" clId="{3C521D6A-0532-4E10-80D8-951095FCA18D}" dt="2020-10-19T07:48:11.978" v="7937" actId="20577"/>
          <ac:spMkLst>
            <pc:docMk/>
            <pc:sldMk cId="4210519305" sldId="299"/>
            <ac:spMk id="3" creationId="{55001A84-3A36-4927-A44F-2BB39E2B1C33}"/>
          </ac:spMkLst>
        </pc:spChg>
      </pc:sldChg>
      <pc:sldChg chg="modSp mod modAnim">
        <pc:chgData name="Ellie Small" userId="2e7173aac0d4d449" providerId="LiveId" clId="{3C521D6A-0532-4E10-80D8-951095FCA18D}" dt="2020-10-10T22:19:25.909" v="7689" actId="20577"/>
        <pc:sldMkLst>
          <pc:docMk/>
          <pc:sldMk cId="719258999" sldId="318"/>
        </pc:sldMkLst>
        <pc:spChg chg="mod">
          <ac:chgData name="Ellie Small" userId="2e7173aac0d4d449" providerId="LiveId" clId="{3C521D6A-0532-4E10-80D8-951095FCA18D}" dt="2020-10-10T22:04:26.681" v="7606" actId="14100"/>
          <ac:spMkLst>
            <pc:docMk/>
            <pc:sldMk cId="719258999" sldId="318"/>
            <ac:spMk id="2" creationId="{DA0CD55F-603C-4D2A-BE44-42317491026A}"/>
          </ac:spMkLst>
        </pc:spChg>
        <pc:spChg chg="mod">
          <ac:chgData name="Ellie Small" userId="2e7173aac0d4d449" providerId="LiveId" clId="{3C521D6A-0532-4E10-80D8-951095FCA18D}" dt="2020-10-10T22:19:25.909" v="7689" actId="20577"/>
          <ac:spMkLst>
            <pc:docMk/>
            <pc:sldMk cId="719258999" sldId="318"/>
            <ac:spMk id="3" creationId="{55001A84-3A36-4927-A44F-2BB39E2B1C33}"/>
          </ac:spMkLst>
        </pc:spChg>
      </pc:sldChg>
      <pc:sldChg chg="modSp mod modAnim">
        <pc:chgData name="Ellie Small" userId="2e7173aac0d4d449" providerId="LiveId" clId="{3C521D6A-0532-4E10-80D8-951095FCA18D}" dt="2020-10-12T20:39:44.498" v="7906" actId="27636"/>
        <pc:sldMkLst>
          <pc:docMk/>
          <pc:sldMk cId="3195460823" sldId="319"/>
        </pc:sldMkLst>
        <pc:spChg chg="mod">
          <ac:chgData name="Ellie Small" userId="2e7173aac0d4d449" providerId="LiveId" clId="{3C521D6A-0532-4E10-80D8-951095FCA18D}" dt="2020-10-10T04:57:58.519" v="2802" actId="207"/>
          <ac:spMkLst>
            <pc:docMk/>
            <pc:sldMk cId="3195460823" sldId="319"/>
            <ac:spMk id="2" creationId="{DA0CD55F-603C-4D2A-BE44-42317491026A}"/>
          </ac:spMkLst>
        </pc:spChg>
        <pc:spChg chg="mod">
          <ac:chgData name="Ellie Small" userId="2e7173aac0d4d449" providerId="LiveId" clId="{3C521D6A-0532-4E10-80D8-951095FCA18D}" dt="2020-10-12T20:39:44.498" v="7906" actId="27636"/>
          <ac:spMkLst>
            <pc:docMk/>
            <pc:sldMk cId="3195460823" sldId="319"/>
            <ac:spMk id="3" creationId="{55001A84-3A36-4927-A44F-2BB39E2B1C33}"/>
          </ac:spMkLst>
        </pc:spChg>
      </pc:sldChg>
      <pc:sldChg chg="modSp mod modAnim">
        <pc:chgData name="Ellie Small" userId="2e7173aac0d4d449" providerId="LiveId" clId="{3C521D6A-0532-4E10-80D8-951095FCA18D}" dt="2020-10-10T10:06:13.331" v="6871"/>
        <pc:sldMkLst>
          <pc:docMk/>
          <pc:sldMk cId="791354060" sldId="320"/>
        </pc:sldMkLst>
        <pc:spChg chg="mod">
          <ac:chgData name="Ellie Small" userId="2e7173aac0d4d449" providerId="LiveId" clId="{3C521D6A-0532-4E10-80D8-951095FCA18D}" dt="2020-10-10T05:27:13.426" v="3729" actId="1076"/>
          <ac:spMkLst>
            <pc:docMk/>
            <pc:sldMk cId="791354060" sldId="320"/>
            <ac:spMk id="2" creationId="{DA0CD55F-603C-4D2A-BE44-42317491026A}"/>
          </ac:spMkLst>
        </pc:spChg>
        <pc:spChg chg="mod">
          <ac:chgData name="Ellie Small" userId="2e7173aac0d4d449" providerId="LiveId" clId="{3C521D6A-0532-4E10-80D8-951095FCA18D}" dt="2020-10-10T07:12:11.299" v="5450" actId="1076"/>
          <ac:spMkLst>
            <pc:docMk/>
            <pc:sldMk cId="791354060" sldId="320"/>
            <ac:spMk id="3" creationId="{55001A84-3A36-4927-A44F-2BB39E2B1C33}"/>
          </ac:spMkLst>
        </pc:spChg>
      </pc:sldChg>
      <pc:sldChg chg="modSp mod modAnim">
        <pc:chgData name="Ellie Small" userId="2e7173aac0d4d449" providerId="LiveId" clId="{3C521D6A-0532-4E10-80D8-951095FCA18D}" dt="2020-10-10T22:11:35.381" v="7615" actId="114"/>
        <pc:sldMkLst>
          <pc:docMk/>
          <pc:sldMk cId="4225481942" sldId="321"/>
        </pc:sldMkLst>
        <pc:spChg chg="mod">
          <ac:chgData name="Ellie Small" userId="2e7173aac0d4d449" providerId="LiveId" clId="{3C521D6A-0532-4E10-80D8-951095FCA18D}" dt="2020-10-10T07:03:33.240" v="5270" actId="20577"/>
          <ac:spMkLst>
            <pc:docMk/>
            <pc:sldMk cId="4225481942" sldId="321"/>
            <ac:spMk id="2" creationId="{DA0CD55F-603C-4D2A-BE44-42317491026A}"/>
          </ac:spMkLst>
        </pc:spChg>
        <pc:spChg chg="mod">
          <ac:chgData name="Ellie Small" userId="2e7173aac0d4d449" providerId="LiveId" clId="{3C521D6A-0532-4E10-80D8-951095FCA18D}" dt="2020-10-10T22:11:35.381" v="7615" actId="114"/>
          <ac:spMkLst>
            <pc:docMk/>
            <pc:sldMk cId="4225481942" sldId="321"/>
            <ac:spMk id="3" creationId="{55001A84-3A36-4927-A44F-2BB39E2B1C33}"/>
          </ac:spMkLst>
        </pc:spChg>
      </pc:sldChg>
      <pc:sldChg chg="modSp mod modAnim">
        <pc:chgData name="Ellie Small" userId="2e7173aac0d4d449" providerId="LiveId" clId="{3C521D6A-0532-4E10-80D8-951095FCA18D}" dt="2020-10-10T22:16:22.599" v="7677"/>
        <pc:sldMkLst>
          <pc:docMk/>
          <pc:sldMk cId="1207890025" sldId="323"/>
        </pc:sldMkLst>
        <pc:spChg chg="mod">
          <ac:chgData name="Ellie Small" userId="2e7173aac0d4d449" providerId="LiveId" clId="{3C521D6A-0532-4E10-80D8-951095FCA18D}" dt="2020-10-10T07:59:22.186" v="5867" actId="1076"/>
          <ac:spMkLst>
            <pc:docMk/>
            <pc:sldMk cId="1207890025" sldId="323"/>
            <ac:spMk id="2" creationId="{DA0CD55F-603C-4D2A-BE44-42317491026A}"/>
          </ac:spMkLst>
        </pc:spChg>
        <pc:spChg chg="mod">
          <ac:chgData name="Ellie Small" userId="2e7173aac0d4d449" providerId="LiveId" clId="{3C521D6A-0532-4E10-80D8-951095FCA18D}" dt="2020-10-10T22:16:22.599" v="7677"/>
          <ac:spMkLst>
            <pc:docMk/>
            <pc:sldMk cId="1207890025" sldId="323"/>
            <ac:spMk id="3" creationId="{55001A84-3A36-4927-A44F-2BB39E2B1C33}"/>
          </ac:spMkLst>
        </pc:spChg>
      </pc:sldChg>
      <pc:sldChg chg="modSp mod modAnim">
        <pc:chgData name="Ellie Small" userId="2e7173aac0d4d449" providerId="LiveId" clId="{3C521D6A-0532-4E10-80D8-951095FCA18D}" dt="2020-10-12T21:43:31.810" v="7926"/>
        <pc:sldMkLst>
          <pc:docMk/>
          <pc:sldMk cId="1084178819" sldId="324"/>
        </pc:sldMkLst>
        <pc:spChg chg="mod">
          <ac:chgData name="Ellie Small" userId="2e7173aac0d4d449" providerId="LiveId" clId="{3C521D6A-0532-4E10-80D8-951095FCA18D}" dt="2020-10-10T09:01:54.618" v="6350" actId="1076"/>
          <ac:spMkLst>
            <pc:docMk/>
            <pc:sldMk cId="1084178819" sldId="324"/>
            <ac:spMk id="2" creationId="{DA0CD55F-603C-4D2A-BE44-42317491026A}"/>
          </ac:spMkLst>
        </pc:spChg>
        <pc:spChg chg="mod">
          <ac:chgData name="Ellie Small" userId="2e7173aac0d4d449" providerId="LiveId" clId="{3C521D6A-0532-4E10-80D8-951095FCA18D}" dt="2020-10-11T05:26:59.554" v="7825" actId="20577"/>
          <ac:spMkLst>
            <pc:docMk/>
            <pc:sldMk cId="1084178819" sldId="324"/>
            <ac:spMk id="3" creationId="{55001A84-3A36-4927-A44F-2BB39E2B1C33}"/>
          </ac:spMkLst>
        </pc:spChg>
      </pc:sldChg>
      <pc:sldChg chg="modSp del mod modAnim">
        <pc:chgData name="Ellie Small" userId="2e7173aac0d4d449" providerId="LiveId" clId="{3C521D6A-0532-4E10-80D8-951095FCA18D}" dt="2020-10-10T22:17:50.672" v="7679" actId="20577"/>
        <pc:sldMkLst>
          <pc:docMk/>
          <pc:sldMk cId="798894337" sldId="325"/>
        </pc:sldMkLst>
        <pc:spChg chg="mod">
          <ac:chgData name="Ellie Small" userId="2e7173aac0d4d449" providerId="LiveId" clId="{3C521D6A-0532-4E10-80D8-951095FCA18D}" dt="2020-10-10T09:21:47.308" v="6473" actId="14100"/>
          <ac:spMkLst>
            <pc:docMk/>
            <pc:sldMk cId="798894337" sldId="325"/>
            <ac:spMk id="2" creationId="{DA0CD55F-603C-4D2A-BE44-42317491026A}"/>
          </ac:spMkLst>
        </pc:spChg>
        <pc:spChg chg="mod">
          <ac:chgData name="Ellie Small" userId="2e7173aac0d4d449" providerId="LiveId" clId="{3C521D6A-0532-4E10-80D8-951095FCA18D}" dt="2020-10-10T22:17:50.672" v="7679" actId="20577"/>
          <ac:spMkLst>
            <pc:docMk/>
            <pc:sldMk cId="798894337" sldId="325"/>
            <ac:spMk id="3" creationId="{55001A84-3A36-4927-A44F-2BB39E2B1C33}"/>
          </ac:spMkLst>
        </pc:spChg>
      </pc:sldChg>
      <pc:sldChg chg="modSp del mod modAnim">
        <pc:chgData name="Ellie Small" userId="2e7173aac0d4d449" providerId="LiveId" clId="{3C521D6A-0532-4E10-80D8-951095FCA18D}" dt="2020-10-10T22:20:04.060" v="7698" actId="20577"/>
        <pc:sldMkLst>
          <pc:docMk/>
          <pc:sldMk cId="1219845777" sldId="326"/>
        </pc:sldMkLst>
        <pc:spChg chg="mod">
          <ac:chgData name="Ellie Small" userId="2e7173aac0d4d449" providerId="LiveId" clId="{3C521D6A-0532-4E10-80D8-951095FCA18D}" dt="2020-10-10T22:20:04.060" v="7698" actId="20577"/>
          <ac:spMkLst>
            <pc:docMk/>
            <pc:sldMk cId="1219845777" sldId="326"/>
            <ac:spMk id="3" creationId="{55001A84-3A36-4927-A44F-2BB39E2B1C33}"/>
          </ac:spMkLst>
        </pc:spChg>
      </pc:sldChg>
      <pc:sldChg chg="del">
        <pc:chgData name="Ellie Small" userId="2e7173aac0d4d449" providerId="LiveId" clId="{3C521D6A-0532-4E10-80D8-951095FCA18D}" dt="2020-10-09T09:20:26.068" v="2368" actId="47"/>
        <pc:sldMkLst>
          <pc:docMk/>
          <pc:sldMk cId="380806579" sldId="327"/>
        </pc:sldMkLst>
      </pc:sldChg>
      <pc:sldChg chg="del">
        <pc:chgData name="Ellie Small" userId="2e7173aac0d4d449" providerId="LiveId" clId="{3C521D6A-0532-4E10-80D8-951095FCA18D}" dt="2020-09-14T21:05:44.777" v="111" actId="47"/>
        <pc:sldMkLst>
          <pc:docMk/>
          <pc:sldMk cId="3456947475" sldId="328"/>
        </pc:sldMkLst>
      </pc:sldChg>
      <pc:sldChg chg="del">
        <pc:chgData name="Ellie Small" userId="2e7173aac0d4d449" providerId="LiveId" clId="{3C521D6A-0532-4E10-80D8-951095FCA18D}" dt="2020-09-14T21:06:00.349" v="112" actId="47"/>
        <pc:sldMkLst>
          <pc:docMk/>
          <pc:sldMk cId="2893291324" sldId="329"/>
        </pc:sldMkLst>
      </pc:sldChg>
      <pc:sldChg chg="modSp add del mod modAnim">
        <pc:chgData name="Ellie Small" userId="2e7173aac0d4d449" providerId="LiveId" clId="{3C521D6A-0532-4E10-80D8-951095FCA18D}" dt="2020-10-12T21:33:29.524" v="7920" actId="20577"/>
        <pc:sldMkLst>
          <pc:docMk/>
          <pc:sldMk cId="2334430350" sldId="330"/>
        </pc:sldMkLst>
        <pc:spChg chg="mod">
          <ac:chgData name="Ellie Small" userId="2e7173aac0d4d449" providerId="LiveId" clId="{3C521D6A-0532-4E10-80D8-951095FCA18D}" dt="2020-10-12T21:33:29.524" v="7920" actId="20577"/>
          <ac:spMkLst>
            <pc:docMk/>
            <pc:sldMk cId="2334430350" sldId="330"/>
            <ac:spMk id="3" creationId="{55001A84-3A36-4927-A44F-2BB39E2B1C33}"/>
          </ac:spMkLst>
        </pc:spChg>
      </pc:sldChg>
      <pc:sldChg chg="modSp add mod modAnim">
        <pc:chgData name="Ellie Small" userId="2e7173aac0d4d449" providerId="LiveId" clId="{3C521D6A-0532-4E10-80D8-951095FCA18D}" dt="2020-10-11T09:37:28.049" v="7826" actId="179"/>
        <pc:sldMkLst>
          <pc:docMk/>
          <pc:sldMk cId="2661363652" sldId="331"/>
        </pc:sldMkLst>
        <pc:spChg chg="mod">
          <ac:chgData name="Ellie Small" userId="2e7173aac0d4d449" providerId="LiveId" clId="{3C521D6A-0532-4E10-80D8-951095FCA18D}" dt="2020-10-10T04:48:32.822" v="2385" actId="14100"/>
          <ac:spMkLst>
            <pc:docMk/>
            <pc:sldMk cId="2661363652" sldId="331"/>
            <ac:spMk id="2" creationId="{DA0CD55F-603C-4D2A-BE44-42317491026A}"/>
          </ac:spMkLst>
        </pc:spChg>
        <pc:spChg chg="mod">
          <ac:chgData name="Ellie Small" userId="2e7173aac0d4d449" providerId="LiveId" clId="{3C521D6A-0532-4E10-80D8-951095FCA18D}" dt="2020-10-11T09:37:28.049" v="7826" actId="179"/>
          <ac:spMkLst>
            <pc:docMk/>
            <pc:sldMk cId="2661363652" sldId="331"/>
            <ac:spMk id="3" creationId="{55001A84-3A36-4927-A44F-2BB39E2B1C33}"/>
          </ac:spMkLst>
        </pc:spChg>
      </pc:sldChg>
      <pc:sldChg chg="modSp add mod modAnim">
        <pc:chgData name="Ellie Small" userId="2e7173aac0d4d449" providerId="LiveId" clId="{3C521D6A-0532-4E10-80D8-951095FCA18D}" dt="2020-10-12T20:40:58.967" v="7919" actId="27636"/>
        <pc:sldMkLst>
          <pc:docMk/>
          <pc:sldMk cId="2737556813" sldId="332"/>
        </pc:sldMkLst>
        <pc:spChg chg="mod">
          <ac:chgData name="Ellie Small" userId="2e7173aac0d4d449" providerId="LiveId" clId="{3C521D6A-0532-4E10-80D8-951095FCA18D}" dt="2020-10-10T04:51:09.688" v="2474" actId="207"/>
          <ac:spMkLst>
            <pc:docMk/>
            <pc:sldMk cId="2737556813" sldId="332"/>
            <ac:spMk id="2" creationId="{DA0CD55F-603C-4D2A-BE44-42317491026A}"/>
          </ac:spMkLst>
        </pc:spChg>
        <pc:spChg chg="mod">
          <ac:chgData name="Ellie Small" userId="2e7173aac0d4d449" providerId="LiveId" clId="{3C521D6A-0532-4E10-80D8-951095FCA18D}" dt="2020-10-12T20:40:58.967" v="7919" actId="27636"/>
          <ac:spMkLst>
            <pc:docMk/>
            <pc:sldMk cId="2737556813" sldId="332"/>
            <ac:spMk id="3" creationId="{55001A84-3A36-4927-A44F-2BB39E2B1C33}"/>
          </ac:spMkLst>
        </pc:spChg>
      </pc:sldChg>
    </pc:docChg>
  </pc:docChgLst>
  <pc:docChgLst>
    <pc:chgData name="Ellie " userId="2e7173aac0d4d449" providerId="LiveId" clId="{54F804AA-2191-444D-94AE-8131C6C0A0D3}"/>
    <pc:docChg chg="undo redo custSel addSld modSld sldOrd">
      <pc:chgData name="Ellie " userId="2e7173aac0d4d449" providerId="LiveId" clId="{54F804AA-2191-444D-94AE-8131C6C0A0D3}" dt="2019-08-19T21:38:50.279" v="512" actId="20577"/>
      <pc:docMkLst>
        <pc:docMk/>
      </pc:docMkLst>
      <pc:sldChg chg="modSp">
        <pc:chgData name="Ellie " userId="2e7173aac0d4d449" providerId="LiveId" clId="{54F804AA-2191-444D-94AE-8131C6C0A0D3}" dt="2019-08-19T21:33:21.127" v="353" actId="20577"/>
        <pc:sldMkLst>
          <pc:docMk/>
          <pc:sldMk cId="4269857569" sldId="256"/>
        </pc:sldMkLst>
        <pc:spChg chg="mod">
          <ac:chgData name="Ellie " userId="2e7173aac0d4d449" providerId="LiveId" clId="{54F804AA-2191-444D-94AE-8131C6C0A0D3}" dt="2019-08-19T21:33:21.127" v="353" actId="20577"/>
          <ac:spMkLst>
            <pc:docMk/>
            <pc:sldMk cId="4269857569" sldId="256"/>
            <ac:spMk id="2" creationId="{00000000-0000-0000-0000-000000000000}"/>
          </ac:spMkLst>
        </pc:spChg>
      </pc:sldChg>
      <pc:sldChg chg="modSp">
        <pc:chgData name="Ellie " userId="2e7173aac0d4d449" providerId="LiveId" clId="{54F804AA-2191-444D-94AE-8131C6C0A0D3}" dt="2019-08-19T21:03:19.858" v="2" actId="20577"/>
        <pc:sldMkLst>
          <pc:docMk/>
          <pc:sldMk cId="739183143" sldId="257"/>
        </pc:sldMkLst>
        <pc:spChg chg="mod">
          <ac:chgData name="Ellie " userId="2e7173aac0d4d449" providerId="LiveId" clId="{54F804AA-2191-444D-94AE-8131C6C0A0D3}" dt="2019-08-19T21:03:19.858" v="2" actId="20577"/>
          <ac:spMkLst>
            <pc:docMk/>
            <pc:sldMk cId="739183143" sldId="257"/>
            <ac:spMk id="3" creationId="{55001A84-3A36-4927-A44F-2BB39E2B1C33}"/>
          </ac:spMkLst>
        </pc:spChg>
      </pc:sldChg>
      <pc:sldChg chg="ord">
        <pc:chgData name="Ellie " userId="2e7173aac0d4d449" providerId="LiveId" clId="{54F804AA-2191-444D-94AE-8131C6C0A0D3}" dt="2019-08-19T21:03:57.783" v="3"/>
        <pc:sldMkLst>
          <pc:docMk/>
          <pc:sldMk cId="4286972517" sldId="259"/>
        </pc:sldMkLst>
      </pc:sldChg>
      <pc:sldChg chg="addSp modSp add ord modAnim">
        <pc:chgData name="Ellie " userId="2e7173aac0d4d449" providerId="LiveId" clId="{54F804AA-2191-444D-94AE-8131C6C0A0D3}" dt="2019-08-19T21:07:06.393" v="63" actId="1038"/>
        <pc:sldMkLst>
          <pc:docMk/>
          <pc:sldMk cId="3165814184" sldId="260"/>
        </pc:sldMkLst>
        <pc:spChg chg="mod">
          <ac:chgData name="Ellie " userId="2e7173aac0d4d449" providerId="LiveId" clId="{54F804AA-2191-444D-94AE-8131C6C0A0D3}" dt="2019-08-19T21:05:38.145" v="30" actId="6549"/>
          <ac:spMkLst>
            <pc:docMk/>
            <pc:sldMk cId="3165814184" sldId="260"/>
            <ac:spMk id="2" creationId="{DA0CD55F-603C-4D2A-BE44-42317491026A}"/>
          </ac:spMkLst>
        </pc:spChg>
        <pc:spChg chg="mod">
          <ac:chgData name="Ellie " userId="2e7173aac0d4d449" providerId="LiveId" clId="{54F804AA-2191-444D-94AE-8131C6C0A0D3}" dt="2019-08-19T21:06:35.272" v="40" actId="27636"/>
          <ac:spMkLst>
            <pc:docMk/>
            <pc:sldMk cId="3165814184" sldId="260"/>
            <ac:spMk id="3" creationId="{55001A84-3A36-4927-A44F-2BB39E2B1C33}"/>
          </ac:spMkLst>
        </pc:spChg>
        <pc:spChg chg="add mod">
          <ac:chgData name="Ellie " userId="2e7173aac0d4d449" providerId="LiveId" clId="{54F804AA-2191-444D-94AE-8131C6C0A0D3}" dt="2019-08-19T21:07:06.393" v="63" actId="1038"/>
          <ac:spMkLst>
            <pc:docMk/>
            <pc:sldMk cId="3165814184" sldId="260"/>
            <ac:spMk id="5" creationId="{7D0D5D4C-CA1E-47A7-9A3B-C7C596916C81}"/>
          </ac:spMkLst>
        </pc:spChg>
        <pc:spChg chg="add mod">
          <ac:chgData name="Ellie " userId="2e7173aac0d4d449" providerId="LiveId" clId="{54F804AA-2191-444D-94AE-8131C6C0A0D3}" dt="2019-08-19T21:07:06.393" v="63" actId="1038"/>
          <ac:spMkLst>
            <pc:docMk/>
            <pc:sldMk cId="3165814184" sldId="260"/>
            <ac:spMk id="6" creationId="{B3D38A45-1A06-4746-B059-CF821480D1BA}"/>
          </ac:spMkLst>
        </pc:spChg>
        <pc:spChg chg="add mod">
          <ac:chgData name="Ellie " userId="2e7173aac0d4d449" providerId="LiveId" clId="{54F804AA-2191-444D-94AE-8131C6C0A0D3}" dt="2019-08-19T21:07:06.393" v="63" actId="1038"/>
          <ac:spMkLst>
            <pc:docMk/>
            <pc:sldMk cId="3165814184" sldId="260"/>
            <ac:spMk id="7" creationId="{155FDC2E-4CF9-4BBE-B32B-D4226F1C3145}"/>
          </ac:spMkLst>
        </pc:spChg>
        <pc:spChg chg="add mod">
          <ac:chgData name="Ellie " userId="2e7173aac0d4d449" providerId="LiveId" clId="{54F804AA-2191-444D-94AE-8131C6C0A0D3}" dt="2019-08-19T21:07:06.393" v="63" actId="1038"/>
          <ac:spMkLst>
            <pc:docMk/>
            <pc:sldMk cId="3165814184" sldId="260"/>
            <ac:spMk id="8" creationId="{8B0BB4A0-1853-40D9-B63C-D87FCE71BD25}"/>
          </ac:spMkLst>
        </pc:spChg>
      </pc:sldChg>
      <pc:sldChg chg="addSp delSp modSp add modAnim">
        <pc:chgData name="Ellie " userId="2e7173aac0d4d449" providerId="LiveId" clId="{54F804AA-2191-444D-94AE-8131C6C0A0D3}" dt="2019-08-19T21:09:22.080" v="124" actId="1037"/>
        <pc:sldMkLst>
          <pc:docMk/>
          <pc:sldMk cId="694242503" sldId="261"/>
        </pc:sldMkLst>
        <pc:spChg chg="mod">
          <ac:chgData name="Ellie " userId="2e7173aac0d4d449" providerId="LiveId" clId="{54F804AA-2191-444D-94AE-8131C6C0A0D3}" dt="2019-08-19T21:07:31.273" v="68" actId="20577"/>
          <ac:spMkLst>
            <pc:docMk/>
            <pc:sldMk cId="694242503" sldId="261"/>
            <ac:spMk id="2" creationId="{DA0CD55F-603C-4D2A-BE44-42317491026A}"/>
          </ac:spMkLst>
        </pc:spChg>
        <pc:spChg chg="mod">
          <ac:chgData name="Ellie " userId="2e7173aac0d4d449" providerId="LiveId" clId="{54F804AA-2191-444D-94AE-8131C6C0A0D3}" dt="2019-08-19T21:07:52.483" v="72" actId="27636"/>
          <ac:spMkLst>
            <pc:docMk/>
            <pc:sldMk cId="694242503" sldId="261"/>
            <ac:spMk id="3" creationId="{55001A84-3A36-4927-A44F-2BB39E2B1C33}"/>
          </ac:spMkLst>
        </pc:spChg>
        <pc:spChg chg="del">
          <ac:chgData name="Ellie " userId="2e7173aac0d4d449" providerId="LiveId" clId="{54F804AA-2191-444D-94AE-8131C6C0A0D3}" dt="2019-08-19T21:07:55.669" v="73" actId="478"/>
          <ac:spMkLst>
            <pc:docMk/>
            <pc:sldMk cId="694242503" sldId="261"/>
            <ac:spMk id="5" creationId="{7D0D5D4C-CA1E-47A7-9A3B-C7C596916C81}"/>
          </ac:spMkLst>
        </pc:spChg>
        <pc:spChg chg="del">
          <ac:chgData name="Ellie " userId="2e7173aac0d4d449" providerId="LiveId" clId="{54F804AA-2191-444D-94AE-8131C6C0A0D3}" dt="2019-08-19T21:07:55.669" v="73" actId="478"/>
          <ac:spMkLst>
            <pc:docMk/>
            <pc:sldMk cId="694242503" sldId="261"/>
            <ac:spMk id="6" creationId="{B3D38A45-1A06-4746-B059-CF821480D1BA}"/>
          </ac:spMkLst>
        </pc:spChg>
        <pc:spChg chg="del">
          <ac:chgData name="Ellie " userId="2e7173aac0d4d449" providerId="LiveId" clId="{54F804AA-2191-444D-94AE-8131C6C0A0D3}" dt="2019-08-19T21:07:55.669" v="73" actId="478"/>
          <ac:spMkLst>
            <pc:docMk/>
            <pc:sldMk cId="694242503" sldId="261"/>
            <ac:spMk id="7" creationId="{155FDC2E-4CF9-4BBE-B32B-D4226F1C3145}"/>
          </ac:spMkLst>
        </pc:spChg>
        <pc:spChg chg="del">
          <ac:chgData name="Ellie " userId="2e7173aac0d4d449" providerId="LiveId" clId="{54F804AA-2191-444D-94AE-8131C6C0A0D3}" dt="2019-08-19T21:07:55.669" v="73" actId="478"/>
          <ac:spMkLst>
            <pc:docMk/>
            <pc:sldMk cId="694242503" sldId="261"/>
            <ac:spMk id="8" creationId="{8B0BB4A0-1853-40D9-B63C-D87FCE71BD25}"/>
          </ac:spMkLst>
        </pc:spChg>
        <pc:spChg chg="add mod">
          <ac:chgData name="Ellie " userId="2e7173aac0d4d449" providerId="LiveId" clId="{54F804AA-2191-444D-94AE-8131C6C0A0D3}" dt="2019-08-19T21:09:02.422" v="80" actId="1076"/>
          <ac:spMkLst>
            <pc:docMk/>
            <pc:sldMk cId="694242503" sldId="261"/>
            <ac:spMk id="9" creationId="{0BC0AF07-A5CF-4D96-8882-92FBF8AAEE24}"/>
          </ac:spMkLst>
        </pc:spChg>
        <pc:spChg chg="add mod">
          <ac:chgData name="Ellie " userId="2e7173aac0d4d449" providerId="LiveId" clId="{54F804AA-2191-444D-94AE-8131C6C0A0D3}" dt="2019-08-19T21:09:22.080" v="124" actId="1037"/>
          <ac:spMkLst>
            <pc:docMk/>
            <pc:sldMk cId="694242503" sldId="261"/>
            <ac:spMk id="10" creationId="{93CF9FD7-4282-4E3B-8AEA-D1A47F1A3264}"/>
          </ac:spMkLst>
        </pc:spChg>
        <pc:spChg chg="add mod">
          <ac:chgData name="Ellie " userId="2e7173aac0d4d449" providerId="LiveId" clId="{54F804AA-2191-444D-94AE-8131C6C0A0D3}" dt="2019-08-19T21:09:22.080" v="124" actId="1037"/>
          <ac:spMkLst>
            <pc:docMk/>
            <pc:sldMk cId="694242503" sldId="261"/>
            <ac:spMk id="11" creationId="{637BD5BB-34AF-41F1-BC77-2180DF9BCED4}"/>
          </ac:spMkLst>
        </pc:spChg>
      </pc:sldChg>
      <pc:sldChg chg="addSp delSp modSp add delAnim modAnim">
        <pc:chgData name="Ellie " userId="2e7173aac0d4d449" providerId="LiveId" clId="{54F804AA-2191-444D-94AE-8131C6C0A0D3}" dt="2019-08-19T21:14:38.771" v="231" actId="20577"/>
        <pc:sldMkLst>
          <pc:docMk/>
          <pc:sldMk cId="2523096719" sldId="262"/>
        </pc:sldMkLst>
        <pc:spChg chg="mod">
          <ac:chgData name="Ellie " userId="2e7173aac0d4d449" providerId="LiveId" clId="{54F804AA-2191-444D-94AE-8131C6C0A0D3}" dt="2019-08-19T21:09:58.370" v="144" actId="20577"/>
          <ac:spMkLst>
            <pc:docMk/>
            <pc:sldMk cId="2523096719" sldId="262"/>
            <ac:spMk id="2" creationId="{DA0CD55F-603C-4D2A-BE44-42317491026A}"/>
          </ac:spMkLst>
        </pc:spChg>
        <pc:spChg chg="mod">
          <ac:chgData name="Ellie " userId="2e7173aac0d4d449" providerId="LiveId" clId="{54F804AA-2191-444D-94AE-8131C6C0A0D3}" dt="2019-08-19T21:14:38.771" v="231" actId="20577"/>
          <ac:spMkLst>
            <pc:docMk/>
            <pc:sldMk cId="2523096719" sldId="262"/>
            <ac:spMk id="3" creationId="{55001A84-3A36-4927-A44F-2BB39E2B1C33}"/>
          </ac:spMkLst>
        </pc:spChg>
        <pc:spChg chg="add mod">
          <ac:chgData name="Ellie " userId="2e7173aac0d4d449" providerId="LiveId" clId="{54F804AA-2191-444D-94AE-8131C6C0A0D3}" dt="2019-08-19T21:12:49.318" v="195" actId="1076"/>
          <ac:spMkLst>
            <pc:docMk/>
            <pc:sldMk cId="2523096719" sldId="262"/>
            <ac:spMk id="8" creationId="{72116B70-85D6-4F7E-BFFC-A794AC58F773}"/>
          </ac:spMkLst>
        </pc:spChg>
        <pc:spChg chg="add del mod">
          <ac:chgData name="Ellie " userId="2e7173aac0d4d449" providerId="LiveId" clId="{54F804AA-2191-444D-94AE-8131C6C0A0D3}" dt="2019-08-19T21:11:11.716" v="174" actId="478"/>
          <ac:spMkLst>
            <pc:docMk/>
            <pc:sldMk cId="2523096719" sldId="262"/>
            <ac:spMk id="9" creationId="{0BC0AF07-A5CF-4D96-8882-92FBF8AAEE24}"/>
          </ac:spMkLst>
        </pc:spChg>
        <pc:spChg chg="del">
          <ac:chgData name="Ellie " userId="2e7173aac0d4d449" providerId="LiveId" clId="{54F804AA-2191-444D-94AE-8131C6C0A0D3}" dt="2019-08-19T21:11:47.350" v="187" actId="478"/>
          <ac:spMkLst>
            <pc:docMk/>
            <pc:sldMk cId="2523096719" sldId="262"/>
            <ac:spMk id="10" creationId="{93CF9FD7-4282-4E3B-8AEA-D1A47F1A3264}"/>
          </ac:spMkLst>
        </pc:spChg>
        <pc:spChg chg="del">
          <ac:chgData name="Ellie " userId="2e7173aac0d4d449" providerId="LiveId" clId="{54F804AA-2191-444D-94AE-8131C6C0A0D3}" dt="2019-08-19T21:11:49.084" v="188" actId="478"/>
          <ac:spMkLst>
            <pc:docMk/>
            <pc:sldMk cId="2523096719" sldId="262"/>
            <ac:spMk id="11" creationId="{637BD5BB-34AF-41F1-BC77-2180DF9BCED4}"/>
          </ac:spMkLst>
        </pc:spChg>
        <pc:spChg chg="add mod">
          <ac:chgData name="Ellie " userId="2e7173aac0d4d449" providerId="LiveId" clId="{54F804AA-2191-444D-94AE-8131C6C0A0D3}" dt="2019-08-19T21:13:39.545" v="203" actId="1076"/>
          <ac:spMkLst>
            <pc:docMk/>
            <pc:sldMk cId="2523096719" sldId="262"/>
            <ac:spMk id="12" creationId="{00CED95F-8BBF-4F9C-A048-7D7065B68A18}"/>
          </ac:spMkLst>
        </pc:spChg>
      </pc:sldChg>
      <pc:sldChg chg="addSp delSp modSp add delAnim">
        <pc:chgData name="Ellie " userId="2e7173aac0d4d449" providerId="LiveId" clId="{54F804AA-2191-444D-94AE-8131C6C0A0D3}" dt="2019-08-19T21:16:05.890" v="243" actId="1076"/>
        <pc:sldMkLst>
          <pc:docMk/>
          <pc:sldMk cId="1027389628" sldId="263"/>
        </pc:sldMkLst>
        <pc:spChg chg="mod">
          <ac:chgData name="Ellie " userId="2e7173aac0d4d449" providerId="LiveId" clId="{54F804AA-2191-444D-94AE-8131C6C0A0D3}" dt="2019-08-19T21:14:15.826" v="211" actId="20577"/>
          <ac:spMkLst>
            <pc:docMk/>
            <pc:sldMk cId="1027389628" sldId="263"/>
            <ac:spMk id="2" creationId="{DA0CD55F-603C-4D2A-BE44-42317491026A}"/>
          </ac:spMkLst>
        </pc:spChg>
        <pc:spChg chg="mod">
          <ac:chgData name="Ellie " userId="2e7173aac0d4d449" providerId="LiveId" clId="{54F804AA-2191-444D-94AE-8131C6C0A0D3}" dt="2019-08-19T21:15:41.424" v="240"/>
          <ac:spMkLst>
            <pc:docMk/>
            <pc:sldMk cId="1027389628" sldId="263"/>
            <ac:spMk id="3" creationId="{55001A84-3A36-4927-A44F-2BB39E2B1C33}"/>
          </ac:spMkLst>
        </pc:spChg>
        <pc:spChg chg="add mod">
          <ac:chgData name="Ellie " userId="2e7173aac0d4d449" providerId="LiveId" clId="{54F804AA-2191-444D-94AE-8131C6C0A0D3}" dt="2019-08-19T21:16:05.890" v="243" actId="1076"/>
          <ac:spMkLst>
            <pc:docMk/>
            <pc:sldMk cId="1027389628" sldId="263"/>
            <ac:spMk id="7" creationId="{94A050B2-F9D6-496A-A053-1963DB1E05AC}"/>
          </ac:spMkLst>
        </pc:spChg>
        <pc:spChg chg="del">
          <ac:chgData name="Ellie " userId="2e7173aac0d4d449" providerId="LiveId" clId="{54F804AA-2191-444D-94AE-8131C6C0A0D3}" dt="2019-08-19T21:15:46.455" v="241" actId="478"/>
          <ac:spMkLst>
            <pc:docMk/>
            <pc:sldMk cId="1027389628" sldId="263"/>
            <ac:spMk id="8" creationId="{72116B70-85D6-4F7E-BFFC-A794AC58F773}"/>
          </ac:spMkLst>
        </pc:spChg>
      </pc:sldChg>
      <pc:sldChg chg="addSp delSp modSp add modAnim">
        <pc:chgData name="Ellie " userId="2e7173aac0d4d449" providerId="LiveId" clId="{54F804AA-2191-444D-94AE-8131C6C0A0D3}" dt="2019-08-19T21:17:46.443" v="260" actId="1076"/>
        <pc:sldMkLst>
          <pc:docMk/>
          <pc:sldMk cId="265237843" sldId="264"/>
        </pc:sldMkLst>
        <pc:spChg chg="mod">
          <ac:chgData name="Ellie " userId="2e7173aac0d4d449" providerId="LiveId" clId="{54F804AA-2191-444D-94AE-8131C6C0A0D3}" dt="2019-08-19T21:16:21.248" v="249" actId="20577"/>
          <ac:spMkLst>
            <pc:docMk/>
            <pc:sldMk cId="265237843" sldId="264"/>
            <ac:spMk id="2" creationId="{DA0CD55F-603C-4D2A-BE44-42317491026A}"/>
          </ac:spMkLst>
        </pc:spChg>
        <pc:spChg chg="mod">
          <ac:chgData name="Ellie " userId="2e7173aac0d4d449" providerId="LiveId" clId="{54F804AA-2191-444D-94AE-8131C6C0A0D3}" dt="2019-08-19T21:17:33.099" v="258" actId="1076"/>
          <ac:spMkLst>
            <pc:docMk/>
            <pc:sldMk cId="265237843" sldId="264"/>
            <ac:spMk id="3" creationId="{55001A84-3A36-4927-A44F-2BB39E2B1C33}"/>
          </ac:spMkLst>
        </pc:spChg>
        <pc:spChg chg="del">
          <ac:chgData name="Ellie " userId="2e7173aac0d4d449" providerId="LiveId" clId="{54F804AA-2191-444D-94AE-8131C6C0A0D3}" dt="2019-08-19T21:17:12.442" v="255" actId="478"/>
          <ac:spMkLst>
            <pc:docMk/>
            <pc:sldMk cId="265237843" sldId="264"/>
            <ac:spMk id="7" creationId="{94A050B2-F9D6-496A-A053-1963DB1E05AC}"/>
          </ac:spMkLst>
        </pc:spChg>
        <pc:spChg chg="add mod">
          <ac:chgData name="Ellie " userId="2e7173aac0d4d449" providerId="LiveId" clId="{54F804AA-2191-444D-94AE-8131C6C0A0D3}" dt="2019-08-19T21:17:21.846" v="257" actId="1076"/>
          <ac:spMkLst>
            <pc:docMk/>
            <pc:sldMk cId="265237843" sldId="264"/>
            <ac:spMk id="8" creationId="{63318C74-1443-4228-8EDB-2637ECFD6303}"/>
          </ac:spMkLst>
        </pc:spChg>
        <pc:spChg chg="add mod">
          <ac:chgData name="Ellie " userId="2e7173aac0d4d449" providerId="LiveId" clId="{54F804AA-2191-444D-94AE-8131C6C0A0D3}" dt="2019-08-19T21:17:46.443" v="260" actId="1076"/>
          <ac:spMkLst>
            <pc:docMk/>
            <pc:sldMk cId="265237843" sldId="264"/>
            <ac:spMk id="9" creationId="{5765656E-1BD9-4CC3-911D-B3196E33F25F}"/>
          </ac:spMkLst>
        </pc:spChg>
      </pc:sldChg>
      <pc:sldChg chg="addSp delSp modSp add delAnim modAnim">
        <pc:chgData name="Ellie " userId="2e7173aac0d4d449" providerId="LiveId" clId="{54F804AA-2191-444D-94AE-8131C6C0A0D3}" dt="2019-08-19T21:20:41.374" v="299" actId="1036"/>
        <pc:sldMkLst>
          <pc:docMk/>
          <pc:sldMk cId="567937674" sldId="265"/>
        </pc:sldMkLst>
        <pc:spChg chg="mod">
          <ac:chgData name="Ellie " userId="2e7173aac0d4d449" providerId="LiveId" clId="{54F804AA-2191-444D-94AE-8131C6C0A0D3}" dt="2019-08-19T21:18:13.151" v="275" actId="20577"/>
          <ac:spMkLst>
            <pc:docMk/>
            <pc:sldMk cId="567937674" sldId="265"/>
            <ac:spMk id="2" creationId="{DA0CD55F-603C-4D2A-BE44-42317491026A}"/>
          </ac:spMkLst>
        </pc:spChg>
        <pc:spChg chg="mod">
          <ac:chgData name="Ellie " userId="2e7173aac0d4d449" providerId="LiveId" clId="{54F804AA-2191-444D-94AE-8131C6C0A0D3}" dt="2019-08-19T21:19:18.997" v="287" actId="27636"/>
          <ac:spMkLst>
            <pc:docMk/>
            <pc:sldMk cId="567937674" sldId="265"/>
            <ac:spMk id="3" creationId="{55001A84-3A36-4927-A44F-2BB39E2B1C33}"/>
          </ac:spMkLst>
        </pc:spChg>
        <pc:spChg chg="del">
          <ac:chgData name="Ellie " userId="2e7173aac0d4d449" providerId="LiveId" clId="{54F804AA-2191-444D-94AE-8131C6C0A0D3}" dt="2019-08-19T21:19:09.015" v="284" actId="478"/>
          <ac:spMkLst>
            <pc:docMk/>
            <pc:sldMk cId="567937674" sldId="265"/>
            <ac:spMk id="8" creationId="{63318C74-1443-4228-8EDB-2637ECFD6303}"/>
          </ac:spMkLst>
        </pc:spChg>
        <pc:spChg chg="del">
          <ac:chgData name="Ellie " userId="2e7173aac0d4d449" providerId="LiveId" clId="{54F804AA-2191-444D-94AE-8131C6C0A0D3}" dt="2019-08-19T21:19:10.792" v="285" actId="478"/>
          <ac:spMkLst>
            <pc:docMk/>
            <pc:sldMk cId="567937674" sldId="265"/>
            <ac:spMk id="9" creationId="{5765656E-1BD9-4CC3-911D-B3196E33F25F}"/>
          </ac:spMkLst>
        </pc:spChg>
        <pc:spChg chg="add mod">
          <ac:chgData name="Ellie " userId="2e7173aac0d4d449" providerId="LiveId" clId="{54F804AA-2191-444D-94AE-8131C6C0A0D3}" dt="2019-08-19T21:19:40.169" v="289" actId="1076"/>
          <ac:spMkLst>
            <pc:docMk/>
            <pc:sldMk cId="567937674" sldId="265"/>
            <ac:spMk id="10" creationId="{22DC86CB-FAE9-46A3-BF8D-47B70546E6B2}"/>
          </ac:spMkLst>
        </pc:spChg>
        <pc:spChg chg="add mod">
          <ac:chgData name="Ellie " userId="2e7173aac0d4d449" providerId="LiveId" clId="{54F804AA-2191-444D-94AE-8131C6C0A0D3}" dt="2019-08-19T21:20:00.244" v="291" actId="1076"/>
          <ac:spMkLst>
            <pc:docMk/>
            <pc:sldMk cId="567937674" sldId="265"/>
            <ac:spMk id="11" creationId="{12F586D3-CD9C-474A-8149-100988E6B693}"/>
          </ac:spMkLst>
        </pc:spChg>
        <pc:spChg chg="del">
          <ac:chgData name="Ellie " userId="2e7173aac0d4d449" providerId="LiveId" clId="{54F804AA-2191-444D-94AE-8131C6C0A0D3}" dt="2019-08-19T21:18:59.608" v="282" actId="478"/>
          <ac:spMkLst>
            <pc:docMk/>
            <pc:sldMk cId="567937674" sldId="265"/>
            <ac:spMk id="12" creationId="{00CED95F-8BBF-4F9C-A048-7D7065B68A18}"/>
          </ac:spMkLst>
        </pc:spChg>
        <pc:spChg chg="add mod">
          <ac:chgData name="Ellie " userId="2e7173aac0d4d449" providerId="LiveId" clId="{54F804AA-2191-444D-94AE-8131C6C0A0D3}" dt="2019-08-19T21:20:16.953" v="293" actId="1076"/>
          <ac:spMkLst>
            <pc:docMk/>
            <pc:sldMk cId="567937674" sldId="265"/>
            <ac:spMk id="13" creationId="{0C9F6535-F91E-469F-91E0-E60754431AAB}"/>
          </ac:spMkLst>
        </pc:spChg>
        <pc:spChg chg="add mod">
          <ac:chgData name="Ellie " userId="2e7173aac0d4d449" providerId="LiveId" clId="{54F804AA-2191-444D-94AE-8131C6C0A0D3}" dt="2019-08-19T21:20:41.374" v="299" actId="1036"/>
          <ac:spMkLst>
            <pc:docMk/>
            <pc:sldMk cId="567937674" sldId="265"/>
            <ac:spMk id="14" creationId="{51DA4D87-ED00-49F0-857F-00965B5E0199}"/>
          </ac:spMkLst>
        </pc:spChg>
      </pc:sldChg>
      <pc:sldChg chg="addSp delSp modSp add delAnim modAnim">
        <pc:chgData name="Ellie " userId="2e7173aac0d4d449" providerId="LiveId" clId="{54F804AA-2191-444D-94AE-8131C6C0A0D3}" dt="2019-08-19T21:21:56.978" v="310" actId="1076"/>
        <pc:sldMkLst>
          <pc:docMk/>
          <pc:sldMk cId="3126147523" sldId="266"/>
        </pc:sldMkLst>
        <pc:spChg chg="mod">
          <ac:chgData name="Ellie " userId="2e7173aac0d4d449" providerId="LiveId" clId="{54F804AA-2191-444D-94AE-8131C6C0A0D3}" dt="2019-08-19T21:21:18.290" v="302"/>
          <ac:spMkLst>
            <pc:docMk/>
            <pc:sldMk cId="3126147523" sldId="266"/>
            <ac:spMk id="2" creationId="{DA0CD55F-603C-4D2A-BE44-42317491026A}"/>
          </ac:spMkLst>
        </pc:spChg>
        <pc:spChg chg="mod">
          <ac:chgData name="Ellie " userId="2e7173aac0d4d449" providerId="LiveId" clId="{54F804AA-2191-444D-94AE-8131C6C0A0D3}" dt="2019-08-19T21:21:32.515" v="304" actId="27636"/>
          <ac:spMkLst>
            <pc:docMk/>
            <pc:sldMk cId="3126147523" sldId="266"/>
            <ac:spMk id="3" creationId="{55001A84-3A36-4927-A44F-2BB39E2B1C33}"/>
          </ac:spMkLst>
        </pc:spChg>
        <pc:spChg chg="add mod">
          <ac:chgData name="Ellie " userId="2e7173aac0d4d449" providerId="LiveId" clId="{54F804AA-2191-444D-94AE-8131C6C0A0D3}" dt="2019-08-19T21:21:56.978" v="310" actId="1076"/>
          <ac:spMkLst>
            <pc:docMk/>
            <pc:sldMk cId="3126147523" sldId="266"/>
            <ac:spMk id="9" creationId="{9CB30111-E08C-405C-9510-3EB2F7747FB4}"/>
          </ac:spMkLst>
        </pc:spChg>
        <pc:spChg chg="del">
          <ac:chgData name="Ellie " userId="2e7173aac0d4d449" providerId="LiveId" clId="{54F804AA-2191-444D-94AE-8131C6C0A0D3}" dt="2019-08-19T21:21:37.595" v="305" actId="478"/>
          <ac:spMkLst>
            <pc:docMk/>
            <pc:sldMk cId="3126147523" sldId="266"/>
            <ac:spMk id="10" creationId="{22DC86CB-FAE9-46A3-BF8D-47B70546E6B2}"/>
          </ac:spMkLst>
        </pc:spChg>
        <pc:spChg chg="del">
          <ac:chgData name="Ellie " userId="2e7173aac0d4d449" providerId="LiveId" clId="{54F804AA-2191-444D-94AE-8131C6C0A0D3}" dt="2019-08-19T21:21:39.631" v="306" actId="478"/>
          <ac:spMkLst>
            <pc:docMk/>
            <pc:sldMk cId="3126147523" sldId="266"/>
            <ac:spMk id="11" creationId="{12F586D3-CD9C-474A-8149-100988E6B693}"/>
          </ac:spMkLst>
        </pc:spChg>
        <pc:spChg chg="del">
          <ac:chgData name="Ellie " userId="2e7173aac0d4d449" providerId="LiveId" clId="{54F804AA-2191-444D-94AE-8131C6C0A0D3}" dt="2019-08-19T21:21:43.636" v="308" actId="478"/>
          <ac:spMkLst>
            <pc:docMk/>
            <pc:sldMk cId="3126147523" sldId="266"/>
            <ac:spMk id="13" creationId="{0C9F6535-F91E-469F-91E0-E60754431AAB}"/>
          </ac:spMkLst>
        </pc:spChg>
        <pc:spChg chg="del">
          <ac:chgData name="Ellie " userId="2e7173aac0d4d449" providerId="LiveId" clId="{54F804AA-2191-444D-94AE-8131C6C0A0D3}" dt="2019-08-19T21:21:41.648" v="307" actId="478"/>
          <ac:spMkLst>
            <pc:docMk/>
            <pc:sldMk cId="3126147523" sldId="266"/>
            <ac:spMk id="14" creationId="{51DA4D87-ED00-49F0-857F-00965B5E0199}"/>
          </ac:spMkLst>
        </pc:spChg>
      </pc:sldChg>
      <pc:sldChg chg="modSp">
        <pc:chgData name="Ellie " userId="2e7173aac0d4d449" providerId="LiveId" clId="{54F804AA-2191-444D-94AE-8131C6C0A0D3}" dt="2019-08-19T21:38:50.279" v="512" actId="20577"/>
        <pc:sldMkLst>
          <pc:docMk/>
          <pc:sldMk cId="2842397445" sldId="267"/>
        </pc:sldMkLst>
        <pc:spChg chg="mod">
          <ac:chgData name="Ellie " userId="2e7173aac0d4d449" providerId="LiveId" clId="{54F804AA-2191-444D-94AE-8131C6C0A0D3}" dt="2019-08-19T21:38:50.279" v="512" actId="20577"/>
          <ac:spMkLst>
            <pc:docMk/>
            <pc:sldMk cId="2842397445" sldId="267"/>
            <ac:spMk id="7" creationId="{72F861AD-D2B0-4ECF-9774-06237EC7BB74}"/>
          </ac:spMkLst>
        </pc:spChg>
      </pc:sldChg>
    </pc:docChg>
  </pc:docChgLst>
  <pc:docChgLst>
    <pc:chgData name="Ellie Small" userId="2e7173aac0d4d449" providerId="LiveId" clId="{11955A9E-3DC4-40CB-A3BE-0071AD792169}"/>
    <pc:docChg chg="undo custSel addSld delSld modSld">
      <pc:chgData name="Ellie Small" userId="2e7173aac0d4d449" providerId="LiveId" clId="{11955A9E-3DC4-40CB-A3BE-0071AD792169}" dt="2020-09-06T08:52:30.787" v="11204" actId="114"/>
      <pc:docMkLst>
        <pc:docMk/>
      </pc:docMkLst>
      <pc:sldChg chg="modSp mod">
        <pc:chgData name="Ellie Small" userId="2e7173aac0d4d449" providerId="LiveId" clId="{11955A9E-3DC4-40CB-A3BE-0071AD792169}" dt="2020-09-05T18:59:43.682" v="1" actId="6549"/>
        <pc:sldMkLst>
          <pc:docMk/>
          <pc:sldMk cId="4269857569" sldId="256"/>
        </pc:sldMkLst>
        <pc:spChg chg="mod">
          <ac:chgData name="Ellie Small" userId="2e7173aac0d4d449" providerId="LiveId" clId="{11955A9E-3DC4-40CB-A3BE-0071AD792169}" dt="2020-09-05T18:59:43.682" v="1" actId="6549"/>
          <ac:spMkLst>
            <pc:docMk/>
            <pc:sldMk cId="4269857569" sldId="256"/>
            <ac:spMk id="2" creationId="{00000000-0000-0000-0000-000000000000}"/>
          </ac:spMkLst>
        </pc:spChg>
      </pc:sldChg>
      <pc:sldChg chg="modSp mod modAnim">
        <pc:chgData name="Ellie Small" userId="2e7173aac0d4d449" providerId="LiveId" clId="{11955A9E-3DC4-40CB-A3BE-0071AD792169}" dt="2020-09-06T07:32:23.966" v="11085" actId="20577"/>
        <pc:sldMkLst>
          <pc:docMk/>
          <pc:sldMk cId="2842397445" sldId="267"/>
        </pc:sldMkLst>
        <pc:spChg chg="mod">
          <ac:chgData name="Ellie Small" userId="2e7173aac0d4d449" providerId="LiveId" clId="{11955A9E-3DC4-40CB-A3BE-0071AD792169}" dt="2020-09-06T07:32:23.966" v="11085" actId="20577"/>
          <ac:spMkLst>
            <pc:docMk/>
            <pc:sldMk cId="2842397445" sldId="267"/>
            <ac:spMk id="7" creationId="{72F861AD-D2B0-4ECF-9774-06237EC7BB74}"/>
          </ac:spMkLst>
        </pc:spChg>
      </pc:sldChg>
      <pc:sldChg chg="modSp mod modAnim">
        <pc:chgData name="Ellie Small" userId="2e7173aac0d4d449" providerId="LiveId" clId="{11955A9E-3DC4-40CB-A3BE-0071AD792169}" dt="2020-09-05T19:00:06.912" v="5" actId="27636"/>
        <pc:sldMkLst>
          <pc:docMk/>
          <pc:sldMk cId="2108461966" sldId="271"/>
        </pc:sldMkLst>
        <pc:spChg chg="mod">
          <ac:chgData name="Ellie Small" userId="2e7173aac0d4d449" providerId="LiveId" clId="{11955A9E-3DC4-40CB-A3BE-0071AD792169}" dt="2020-09-05T19:00:06.912" v="5" actId="27636"/>
          <ac:spMkLst>
            <pc:docMk/>
            <pc:sldMk cId="2108461966" sldId="271"/>
            <ac:spMk id="7" creationId="{72F861AD-D2B0-4ECF-9774-06237EC7BB74}"/>
          </ac:spMkLst>
        </pc:spChg>
      </pc:sldChg>
      <pc:sldChg chg="del">
        <pc:chgData name="Ellie Small" userId="2e7173aac0d4d449" providerId="LiveId" clId="{11955A9E-3DC4-40CB-A3BE-0071AD792169}" dt="2020-09-05T19:47:50.097" v="1004" actId="47"/>
        <pc:sldMkLst>
          <pc:docMk/>
          <pc:sldMk cId="1160939070" sldId="308"/>
        </pc:sldMkLst>
      </pc:sldChg>
      <pc:sldChg chg="modSp mod modAnim">
        <pc:chgData name="Ellie Small" userId="2e7173aac0d4d449" providerId="LiveId" clId="{11955A9E-3DC4-40CB-A3BE-0071AD792169}" dt="2020-09-05T19:47:32.167" v="1003" actId="20577"/>
        <pc:sldMkLst>
          <pc:docMk/>
          <pc:sldMk cId="719258999" sldId="318"/>
        </pc:sldMkLst>
        <pc:spChg chg="mod">
          <ac:chgData name="Ellie Small" userId="2e7173aac0d4d449" providerId="LiveId" clId="{11955A9E-3DC4-40CB-A3BE-0071AD792169}" dt="2020-09-05T19:18:21.386" v="312" actId="20577"/>
          <ac:spMkLst>
            <pc:docMk/>
            <pc:sldMk cId="719258999" sldId="318"/>
            <ac:spMk id="2" creationId="{DA0CD55F-603C-4D2A-BE44-42317491026A}"/>
          </ac:spMkLst>
        </pc:spChg>
        <pc:spChg chg="mod">
          <ac:chgData name="Ellie Small" userId="2e7173aac0d4d449" providerId="LiveId" clId="{11955A9E-3DC4-40CB-A3BE-0071AD792169}" dt="2020-09-05T19:47:32.167" v="1003" actId="20577"/>
          <ac:spMkLst>
            <pc:docMk/>
            <pc:sldMk cId="719258999" sldId="318"/>
            <ac:spMk id="3" creationId="{55001A84-3A36-4927-A44F-2BB39E2B1C33}"/>
          </ac:spMkLst>
        </pc:spChg>
      </pc:sldChg>
      <pc:sldChg chg="del">
        <pc:chgData name="Ellie Small" userId="2e7173aac0d4d449" providerId="LiveId" clId="{11955A9E-3DC4-40CB-A3BE-0071AD792169}" dt="2020-09-05T19:47:50.097" v="1004" actId="47"/>
        <pc:sldMkLst>
          <pc:docMk/>
          <pc:sldMk cId="2623039618" sldId="319"/>
        </pc:sldMkLst>
      </pc:sldChg>
      <pc:sldChg chg="modSp add mod">
        <pc:chgData name="Ellie Small" userId="2e7173aac0d4d449" providerId="LiveId" clId="{11955A9E-3DC4-40CB-A3BE-0071AD792169}" dt="2020-09-05T20:34:20.205" v="1448" actId="20577"/>
        <pc:sldMkLst>
          <pc:docMk/>
          <pc:sldMk cId="3195460823" sldId="319"/>
        </pc:sldMkLst>
        <pc:spChg chg="mod">
          <ac:chgData name="Ellie Small" userId="2e7173aac0d4d449" providerId="LiveId" clId="{11955A9E-3DC4-40CB-A3BE-0071AD792169}" dt="2020-09-05T20:34:20.205" v="1448" actId="20577"/>
          <ac:spMkLst>
            <pc:docMk/>
            <pc:sldMk cId="3195460823" sldId="319"/>
            <ac:spMk id="3" creationId="{55001A84-3A36-4927-A44F-2BB39E2B1C33}"/>
          </ac:spMkLst>
        </pc:spChg>
      </pc:sldChg>
      <pc:sldChg chg="del">
        <pc:chgData name="Ellie Small" userId="2e7173aac0d4d449" providerId="LiveId" clId="{11955A9E-3DC4-40CB-A3BE-0071AD792169}" dt="2020-09-05T19:47:50.097" v="1004" actId="47"/>
        <pc:sldMkLst>
          <pc:docMk/>
          <pc:sldMk cId="169527237" sldId="320"/>
        </pc:sldMkLst>
      </pc:sldChg>
      <pc:sldChg chg="modSp add mod">
        <pc:chgData name="Ellie Small" userId="2e7173aac0d4d449" providerId="LiveId" clId="{11955A9E-3DC4-40CB-A3BE-0071AD792169}" dt="2020-09-05T20:46:38.303" v="1942" actId="20577"/>
        <pc:sldMkLst>
          <pc:docMk/>
          <pc:sldMk cId="791354060" sldId="320"/>
        </pc:sldMkLst>
        <pc:spChg chg="mod">
          <ac:chgData name="Ellie Small" userId="2e7173aac0d4d449" providerId="LiveId" clId="{11955A9E-3DC4-40CB-A3BE-0071AD792169}" dt="2020-09-05T20:46:38.303" v="1942" actId="20577"/>
          <ac:spMkLst>
            <pc:docMk/>
            <pc:sldMk cId="791354060" sldId="320"/>
            <ac:spMk id="3" creationId="{55001A84-3A36-4927-A44F-2BB39E2B1C33}"/>
          </ac:spMkLst>
        </pc:spChg>
      </pc:sldChg>
      <pc:sldChg chg="del">
        <pc:chgData name="Ellie Small" userId="2e7173aac0d4d449" providerId="LiveId" clId="{11955A9E-3DC4-40CB-A3BE-0071AD792169}" dt="2020-09-05T19:47:50.097" v="1004" actId="47"/>
        <pc:sldMkLst>
          <pc:docMk/>
          <pc:sldMk cId="2286610150" sldId="321"/>
        </pc:sldMkLst>
      </pc:sldChg>
      <pc:sldChg chg="modSp add mod">
        <pc:chgData name="Ellie Small" userId="2e7173aac0d4d449" providerId="LiveId" clId="{11955A9E-3DC4-40CB-A3BE-0071AD792169}" dt="2020-09-05T21:04:58.713" v="2624" actId="20577"/>
        <pc:sldMkLst>
          <pc:docMk/>
          <pc:sldMk cId="4225481942" sldId="321"/>
        </pc:sldMkLst>
        <pc:spChg chg="mod">
          <ac:chgData name="Ellie Small" userId="2e7173aac0d4d449" providerId="LiveId" clId="{11955A9E-3DC4-40CB-A3BE-0071AD792169}" dt="2020-09-05T21:04:58.713" v="2624" actId="20577"/>
          <ac:spMkLst>
            <pc:docMk/>
            <pc:sldMk cId="4225481942" sldId="321"/>
            <ac:spMk id="3" creationId="{55001A84-3A36-4927-A44F-2BB39E2B1C33}"/>
          </ac:spMkLst>
        </pc:spChg>
      </pc:sldChg>
      <pc:sldChg chg="del">
        <pc:chgData name="Ellie Small" userId="2e7173aac0d4d449" providerId="LiveId" clId="{11955A9E-3DC4-40CB-A3BE-0071AD792169}" dt="2020-09-05T19:47:50.097" v="1004" actId="47"/>
        <pc:sldMkLst>
          <pc:docMk/>
          <pc:sldMk cId="287064855" sldId="322"/>
        </pc:sldMkLst>
      </pc:sldChg>
      <pc:sldChg chg="add del">
        <pc:chgData name="Ellie Small" userId="2e7173aac0d4d449" providerId="LiveId" clId="{11955A9E-3DC4-40CB-A3BE-0071AD792169}" dt="2020-09-05T22:29:49.480" v="3513" actId="47"/>
        <pc:sldMkLst>
          <pc:docMk/>
          <pc:sldMk cId="2943767071" sldId="322"/>
        </pc:sldMkLst>
      </pc:sldChg>
      <pc:sldChg chg="modSp add mod">
        <pc:chgData name="Ellie Small" userId="2e7173aac0d4d449" providerId="LiveId" clId="{11955A9E-3DC4-40CB-A3BE-0071AD792169}" dt="2020-09-05T22:11:17.592" v="3137" actId="20577"/>
        <pc:sldMkLst>
          <pc:docMk/>
          <pc:sldMk cId="1207890025" sldId="323"/>
        </pc:sldMkLst>
        <pc:spChg chg="mod">
          <ac:chgData name="Ellie Small" userId="2e7173aac0d4d449" providerId="LiveId" clId="{11955A9E-3DC4-40CB-A3BE-0071AD792169}" dt="2020-09-05T21:14:17.490" v="2646" actId="20577"/>
          <ac:spMkLst>
            <pc:docMk/>
            <pc:sldMk cId="1207890025" sldId="323"/>
            <ac:spMk id="2" creationId="{DA0CD55F-603C-4D2A-BE44-42317491026A}"/>
          </ac:spMkLst>
        </pc:spChg>
        <pc:spChg chg="mod">
          <ac:chgData name="Ellie Small" userId="2e7173aac0d4d449" providerId="LiveId" clId="{11955A9E-3DC4-40CB-A3BE-0071AD792169}" dt="2020-09-05T22:11:17.592" v="3137" actId="20577"/>
          <ac:spMkLst>
            <pc:docMk/>
            <pc:sldMk cId="1207890025" sldId="323"/>
            <ac:spMk id="3" creationId="{55001A84-3A36-4927-A44F-2BB39E2B1C33}"/>
          </ac:spMkLst>
        </pc:spChg>
      </pc:sldChg>
      <pc:sldChg chg="del">
        <pc:chgData name="Ellie Small" userId="2e7173aac0d4d449" providerId="LiveId" clId="{11955A9E-3DC4-40CB-A3BE-0071AD792169}" dt="2020-09-05T19:47:50.097" v="1004" actId="47"/>
        <pc:sldMkLst>
          <pc:docMk/>
          <pc:sldMk cId="3041238829" sldId="323"/>
        </pc:sldMkLst>
      </pc:sldChg>
      <pc:sldChg chg="modSp add mod">
        <pc:chgData name="Ellie Small" userId="2e7173aac0d4d449" providerId="LiveId" clId="{11955A9E-3DC4-40CB-A3BE-0071AD792169}" dt="2020-09-06T07:31:33.638" v="11003" actId="20577"/>
        <pc:sldMkLst>
          <pc:docMk/>
          <pc:sldMk cId="1084178819" sldId="324"/>
        </pc:sldMkLst>
        <pc:spChg chg="mod">
          <ac:chgData name="Ellie Small" userId="2e7173aac0d4d449" providerId="LiveId" clId="{11955A9E-3DC4-40CB-A3BE-0071AD792169}" dt="2020-09-06T07:31:33.638" v="11003" actId="20577"/>
          <ac:spMkLst>
            <pc:docMk/>
            <pc:sldMk cId="1084178819" sldId="324"/>
            <ac:spMk id="2" creationId="{DA0CD55F-603C-4D2A-BE44-42317491026A}"/>
          </ac:spMkLst>
        </pc:spChg>
        <pc:spChg chg="mod">
          <ac:chgData name="Ellie Small" userId="2e7173aac0d4d449" providerId="LiveId" clId="{11955A9E-3DC4-40CB-A3BE-0071AD792169}" dt="2020-09-05T22:34:04.231" v="3754" actId="114"/>
          <ac:spMkLst>
            <pc:docMk/>
            <pc:sldMk cId="1084178819" sldId="324"/>
            <ac:spMk id="3" creationId="{55001A84-3A36-4927-A44F-2BB39E2B1C33}"/>
          </ac:spMkLst>
        </pc:spChg>
      </pc:sldChg>
      <pc:sldChg chg="del">
        <pc:chgData name="Ellie Small" userId="2e7173aac0d4d449" providerId="LiveId" clId="{11955A9E-3DC4-40CB-A3BE-0071AD792169}" dt="2020-09-05T19:47:50.097" v="1004" actId="47"/>
        <pc:sldMkLst>
          <pc:docMk/>
          <pc:sldMk cId="2856795056" sldId="324"/>
        </pc:sldMkLst>
      </pc:sldChg>
      <pc:sldChg chg="modSp add mod">
        <pc:chgData name="Ellie Small" userId="2e7173aac0d4d449" providerId="LiveId" clId="{11955A9E-3DC4-40CB-A3BE-0071AD792169}" dt="2020-09-06T00:42:00.107" v="5393" actId="114"/>
        <pc:sldMkLst>
          <pc:docMk/>
          <pc:sldMk cId="798894337" sldId="325"/>
        </pc:sldMkLst>
        <pc:spChg chg="mod">
          <ac:chgData name="Ellie Small" userId="2e7173aac0d4d449" providerId="LiveId" clId="{11955A9E-3DC4-40CB-A3BE-0071AD792169}" dt="2020-09-05T22:59:59.477" v="3777" actId="20577"/>
          <ac:spMkLst>
            <pc:docMk/>
            <pc:sldMk cId="798894337" sldId="325"/>
            <ac:spMk id="2" creationId="{DA0CD55F-603C-4D2A-BE44-42317491026A}"/>
          </ac:spMkLst>
        </pc:spChg>
        <pc:spChg chg="mod">
          <ac:chgData name="Ellie Small" userId="2e7173aac0d4d449" providerId="LiveId" clId="{11955A9E-3DC4-40CB-A3BE-0071AD792169}" dt="2020-09-06T00:42:00.107" v="5393" actId="114"/>
          <ac:spMkLst>
            <pc:docMk/>
            <pc:sldMk cId="798894337" sldId="325"/>
            <ac:spMk id="3" creationId="{55001A84-3A36-4927-A44F-2BB39E2B1C33}"/>
          </ac:spMkLst>
        </pc:spChg>
      </pc:sldChg>
      <pc:sldChg chg="del">
        <pc:chgData name="Ellie Small" userId="2e7173aac0d4d449" providerId="LiveId" clId="{11955A9E-3DC4-40CB-A3BE-0071AD792169}" dt="2020-09-05T19:47:50.097" v="1004" actId="47"/>
        <pc:sldMkLst>
          <pc:docMk/>
          <pc:sldMk cId="3303586845" sldId="325"/>
        </pc:sldMkLst>
      </pc:sldChg>
      <pc:sldChg chg="modSp add mod">
        <pc:chgData name="Ellie Small" userId="2e7173aac0d4d449" providerId="LiveId" clId="{11955A9E-3DC4-40CB-A3BE-0071AD792169}" dt="2020-09-06T00:47:28.662" v="5539" actId="20577"/>
        <pc:sldMkLst>
          <pc:docMk/>
          <pc:sldMk cId="1219845777" sldId="326"/>
        </pc:sldMkLst>
        <pc:spChg chg="mod">
          <ac:chgData name="Ellie Small" userId="2e7173aac0d4d449" providerId="LiveId" clId="{11955A9E-3DC4-40CB-A3BE-0071AD792169}" dt="2020-09-05T23:21:07.562" v="4510" actId="20577"/>
          <ac:spMkLst>
            <pc:docMk/>
            <pc:sldMk cId="1219845777" sldId="326"/>
            <ac:spMk id="2" creationId="{DA0CD55F-603C-4D2A-BE44-42317491026A}"/>
          </ac:spMkLst>
        </pc:spChg>
        <pc:spChg chg="mod">
          <ac:chgData name="Ellie Small" userId="2e7173aac0d4d449" providerId="LiveId" clId="{11955A9E-3DC4-40CB-A3BE-0071AD792169}" dt="2020-09-06T00:47:28.662" v="5539" actId="20577"/>
          <ac:spMkLst>
            <pc:docMk/>
            <pc:sldMk cId="1219845777" sldId="326"/>
            <ac:spMk id="3" creationId="{55001A84-3A36-4927-A44F-2BB39E2B1C33}"/>
          </ac:spMkLst>
        </pc:spChg>
      </pc:sldChg>
      <pc:sldChg chg="del">
        <pc:chgData name="Ellie Small" userId="2e7173aac0d4d449" providerId="LiveId" clId="{11955A9E-3DC4-40CB-A3BE-0071AD792169}" dt="2020-09-05T19:47:50.097" v="1004" actId="47"/>
        <pc:sldMkLst>
          <pc:docMk/>
          <pc:sldMk cId="4256718904" sldId="326"/>
        </pc:sldMkLst>
      </pc:sldChg>
      <pc:sldChg chg="modSp add mod">
        <pc:chgData name="Ellie Small" userId="2e7173aac0d4d449" providerId="LiveId" clId="{11955A9E-3DC4-40CB-A3BE-0071AD792169}" dt="2020-09-06T05:55:09.548" v="6956" actId="20577"/>
        <pc:sldMkLst>
          <pc:docMk/>
          <pc:sldMk cId="380806579" sldId="327"/>
        </pc:sldMkLst>
        <pc:spChg chg="mod">
          <ac:chgData name="Ellie Small" userId="2e7173aac0d4d449" providerId="LiveId" clId="{11955A9E-3DC4-40CB-A3BE-0071AD792169}" dt="2020-09-06T05:55:09.548" v="6956" actId="20577"/>
          <ac:spMkLst>
            <pc:docMk/>
            <pc:sldMk cId="380806579" sldId="327"/>
            <ac:spMk id="3" creationId="{55001A84-3A36-4927-A44F-2BB39E2B1C33}"/>
          </ac:spMkLst>
        </pc:spChg>
      </pc:sldChg>
      <pc:sldChg chg="del">
        <pc:chgData name="Ellie Small" userId="2e7173aac0d4d449" providerId="LiveId" clId="{11955A9E-3DC4-40CB-A3BE-0071AD792169}" dt="2020-09-05T19:47:50.097" v="1004" actId="47"/>
        <pc:sldMkLst>
          <pc:docMk/>
          <pc:sldMk cId="1340272494" sldId="327"/>
        </pc:sldMkLst>
      </pc:sldChg>
      <pc:sldChg chg="modSp add mod">
        <pc:chgData name="Ellie Small" userId="2e7173aac0d4d449" providerId="LiveId" clId="{11955A9E-3DC4-40CB-A3BE-0071AD792169}" dt="2020-09-06T06:44:43.509" v="9388" actId="20577"/>
        <pc:sldMkLst>
          <pc:docMk/>
          <pc:sldMk cId="3456947475" sldId="328"/>
        </pc:sldMkLst>
        <pc:spChg chg="mod">
          <ac:chgData name="Ellie Small" userId="2e7173aac0d4d449" providerId="LiveId" clId="{11955A9E-3DC4-40CB-A3BE-0071AD792169}" dt="2020-09-06T05:56:03.210" v="6975" actId="20577"/>
          <ac:spMkLst>
            <pc:docMk/>
            <pc:sldMk cId="3456947475" sldId="328"/>
            <ac:spMk id="2" creationId="{DA0CD55F-603C-4D2A-BE44-42317491026A}"/>
          </ac:spMkLst>
        </pc:spChg>
        <pc:spChg chg="mod">
          <ac:chgData name="Ellie Small" userId="2e7173aac0d4d449" providerId="LiveId" clId="{11955A9E-3DC4-40CB-A3BE-0071AD792169}" dt="2020-09-06T06:44:43.509" v="9388" actId="20577"/>
          <ac:spMkLst>
            <pc:docMk/>
            <pc:sldMk cId="3456947475" sldId="328"/>
            <ac:spMk id="3" creationId="{55001A84-3A36-4927-A44F-2BB39E2B1C33}"/>
          </ac:spMkLst>
        </pc:spChg>
      </pc:sldChg>
      <pc:sldChg chg="del">
        <pc:chgData name="Ellie Small" userId="2e7173aac0d4d449" providerId="LiveId" clId="{11955A9E-3DC4-40CB-A3BE-0071AD792169}" dt="2020-09-05T19:47:50.097" v="1004" actId="47"/>
        <pc:sldMkLst>
          <pc:docMk/>
          <pc:sldMk cId="4188566408" sldId="328"/>
        </pc:sldMkLst>
      </pc:sldChg>
      <pc:sldChg chg="modSp add mod">
        <pc:chgData name="Ellie Small" userId="2e7173aac0d4d449" providerId="LiveId" clId="{11955A9E-3DC4-40CB-A3BE-0071AD792169}" dt="2020-09-06T08:52:30.787" v="11204" actId="114"/>
        <pc:sldMkLst>
          <pc:docMk/>
          <pc:sldMk cId="2893291324" sldId="329"/>
        </pc:sldMkLst>
        <pc:spChg chg="mod">
          <ac:chgData name="Ellie Small" userId="2e7173aac0d4d449" providerId="LiveId" clId="{11955A9E-3DC4-40CB-A3BE-0071AD792169}" dt="2020-09-06T08:52:30.787" v="11204" actId="114"/>
          <ac:spMkLst>
            <pc:docMk/>
            <pc:sldMk cId="2893291324" sldId="329"/>
            <ac:spMk id="3" creationId="{55001A84-3A36-4927-A44F-2BB39E2B1C33}"/>
          </ac:spMkLst>
        </pc:spChg>
      </pc:sldChg>
      <pc:sldChg chg="modSp add mod">
        <pc:chgData name="Ellie Small" userId="2e7173aac0d4d449" providerId="LiveId" clId="{11955A9E-3DC4-40CB-A3BE-0071AD792169}" dt="2020-09-06T07:05:35.145" v="10933" actId="21"/>
        <pc:sldMkLst>
          <pc:docMk/>
          <pc:sldMk cId="2334430350" sldId="330"/>
        </pc:sldMkLst>
        <pc:spChg chg="mod">
          <ac:chgData name="Ellie Small" userId="2e7173aac0d4d449" providerId="LiveId" clId="{11955A9E-3DC4-40CB-A3BE-0071AD792169}" dt="2020-09-06T06:49:48.506" v="9617" actId="20577"/>
          <ac:spMkLst>
            <pc:docMk/>
            <pc:sldMk cId="2334430350" sldId="330"/>
            <ac:spMk id="2" creationId="{DA0CD55F-603C-4D2A-BE44-42317491026A}"/>
          </ac:spMkLst>
        </pc:spChg>
        <pc:spChg chg="mod">
          <ac:chgData name="Ellie Small" userId="2e7173aac0d4d449" providerId="LiveId" clId="{11955A9E-3DC4-40CB-A3BE-0071AD792169}" dt="2020-09-06T07:05:35.145" v="10933" actId="21"/>
          <ac:spMkLst>
            <pc:docMk/>
            <pc:sldMk cId="2334430350" sldId="330"/>
            <ac:spMk id="3" creationId="{55001A84-3A36-4927-A44F-2BB39E2B1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F17E47-CCA1-4162-8A9F-C7103575FB04}" type="datetimeFigureOut">
              <a:rPr lang="en-US" smtClean="0"/>
              <a:pPr/>
              <a:t>11/23/2020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63D17-574A-41DA-B355-8884DABB0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2</a:t>
            </a:fld>
            <a:endParaRPr lang="en-US"/>
          </a:p>
        </p:txBody>
      </p:sp>
    </p:spTree>
    <p:extLst>
      <p:ext uri="{BB962C8B-B14F-4D97-AF65-F5344CB8AC3E}">
        <p14:creationId xmlns:p14="http://schemas.microsoft.com/office/powerpoint/2010/main" val="228493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663D17-574A-41DA-B355-8884DABB09BD}" type="slidenum">
              <a:rPr lang="en-US" smtClean="0"/>
              <a:pPr/>
              <a:t>8</a:t>
            </a:fld>
            <a:endParaRPr lang="en-US"/>
          </a:p>
        </p:txBody>
      </p:sp>
    </p:spTree>
    <p:extLst>
      <p:ext uri="{BB962C8B-B14F-4D97-AF65-F5344CB8AC3E}">
        <p14:creationId xmlns:p14="http://schemas.microsoft.com/office/powerpoint/2010/main" val="352305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5438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94977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12954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C7F5B9-9842-4C8D-BD00-D11CB4D5EC19}"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351920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EEE83-AFF3-418D-B87C-8F372BD03A13}"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84322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262CE-BD94-4D05-A403-7B5EEA4A8E9F}"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57338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BC7E9-3345-4F3F-B7BC-CBB3ECD7D5D8}"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425523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6D4ED6-8ED4-45DE-A4E3-866EC916091F}" type="datetime1">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0951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958A24-7799-4A49-97B7-A98814F236B3}" type="datetime1">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510513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802E-137F-41FC-A6B9-AED85EE488B3}" type="datetime1">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432690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6CDFF5-219B-44FF-93B3-101BC9FCC6B6}"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556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772151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5263D-2040-47C5-9D79-7EB246A3C67D}"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2842726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49996-B6C7-4369-9BDA-07E30AE7FAA7}"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479573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BF39F-FE96-4F03-A94B-0FA60785E79C}"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70985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9/17/2017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82430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24675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9/17/2017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36016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9/17/2017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389668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9/17/2017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7754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1540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9/17/2017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956734-1AD8-4A7A-BF67-E0F0EDC2D14D}" type="slidenum">
              <a:rPr lang="en-US" smtClean="0"/>
              <a:pPr/>
              <a:t>‹#›</a:t>
            </a:fld>
            <a:endParaRPr lang="en-US"/>
          </a:p>
        </p:txBody>
      </p:sp>
    </p:spTree>
    <p:extLst>
      <p:ext uri="{BB962C8B-B14F-4D97-AF65-F5344CB8AC3E}">
        <p14:creationId xmlns:p14="http://schemas.microsoft.com/office/powerpoint/2010/main" val="152250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9/17/2017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endParaRPr lang="en-US"/>
          </a:p>
        </p:txBody>
      </p:sp>
    </p:spTree>
    <p:extLst>
      <p:ext uri="{BB962C8B-B14F-4D97-AF65-F5344CB8AC3E}">
        <p14:creationId xmlns:p14="http://schemas.microsoft.com/office/powerpoint/2010/main" val="3203010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0497-745A-4958-A9BC-2E5A82F66197}" type="datetime1">
              <a:rPr lang="en-US" smtClean="0"/>
              <a:t>11/23/2020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56734-1AD8-4A7A-BF67-E0F0EDC2D14D}" type="slidenum">
              <a:rPr lang="en-US" smtClean="0"/>
              <a:pPr/>
              <a:t>‹#›</a:t>
            </a:fld>
            <a:r>
              <a:rPr lang="en-US" dirty="0"/>
              <a:t> of </a:t>
            </a:r>
            <a:fld id="{FA9D3F9A-CBFC-49AB-84A3-C5ED4062DEAA}" type="slidenum">
              <a:rPr lang="en-US" smtClean="0"/>
              <a:pPr/>
              <a:t>‹#›</a:t>
            </a:fld>
            <a:endParaRPr lang="en-US" dirty="0"/>
          </a:p>
        </p:txBody>
      </p:sp>
    </p:spTree>
    <p:extLst>
      <p:ext uri="{BB962C8B-B14F-4D97-AF65-F5344CB8AC3E}">
        <p14:creationId xmlns:p14="http://schemas.microsoft.com/office/powerpoint/2010/main" val="4172655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9955162" cy="2387600"/>
          </a:xfrm>
        </p:spPr>
        <p:txBody>
          <a:bodyPr>
            <a:normAutofit/>
          </a:bodyPr>
          <a:lstStyle/>
          <a:p>
            <a:r>
              <a:rPr lang="en-US" sz="4800" b="1" dirty="0"/>
              <a:t>STAT 504 – Network and Text Analytics</a:t>
            </a:r>
            <a:br>
              <a:rPr lang="en-US" sz="4800" b="1" dirty="0"/>
            </a:br>
            <a:r>
              <a:rPr lang="en-US" sz="3200" i="1" dirty="0">
                <a:latin typeface="Times New Roman" panose="02020603050405020304" pitchFamily="18" charset="0"/>
                <a:cs typeface="Times New Roman" panose="02020603050405020304" pitchFamily="18" charset="0"/>
              </a:rPr>
              <a:t>Lecture 13: Clustering</a:t>
            </a:r>
          </a:p>
        </p:txBody>
      </p:sp>
      <p:sp>
        <p:nvSpPr>
          <p:cNvPr id="3" name="Subtitle 2"/>
          <p:cNvSpPr>
            <a:spLocks noGrp="1"/>
          </p:cNvSpPr>
          <p:nvPr>
            <p:ph type="subTitle" idx="1"/>
          </p:nvPr>
        </p:nvSpPr>
        <p:spPr>
          <a:xfrm>
            <a:off x="1524000" y="3602038"/>
            <a:ext cx="9144000" cy="1655762"/>
          </a:xfrm>
        </p:spPr>
        <p:txBody>
          <a:bodyPr>
            <a:normAutofit/>
          </a:bodyPr>
          <a:lstStyle/>
          <a:p>
            <a:r>
              <a:rPr lang="en-US" sz="3600" dirty="0">
                <a:latin typeface="Bodoni MT Condensed" panose="02070606080606020203" pitchFamily="18" charset="0"/>
              </a:rPr>
              <a:t>By Dr. Ellie Small</a:t>
            </a:r>
          </a:p>
        </p:txBody>
      </p:sp>
    </p:spTree>
    <p:extLst>
      <p:ext uri="{BB962C8B-B14F-4D97-AF65-F5344CB8AC3E}">
        <p14:creationId xmlns:p14="http://schemas.microsoft.com/office/powerpoint/2010/main" val="426985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7308" y="136525"/>
            <a:ext cx="1057738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ea typeface="+mn-ea"/>
                <a:cs typeface="+mn-cs"/>
              </a:rPr>
              <a:t>Overview</a:t>
            </a:r>
          </a:p>
        </p:txBody>
      </p:sp>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807308" y="914400"/>
            <a:ext cx="10546492" cy="5336498"/>
          </a:xfrm>
        </p:spPr>
        <p:txBody>
          <a:bodyPr>
            <a:normAutofit lnSpcReduction="10000"/>
          </a:bodyPr>
          <a:lstStyle/>
          <a:p>
            <a:pPr marL="0" indent="0">
              <a:lnSpc>
                <a:spcPct val="120000"/>
              </a:lnSpc>
              <a:spcBef>
                <a:spcPts val="0"/>
              </a:spcBef>
              <a:spcAft>
                <a:spcPts val="1800"/>
              </a:spcAft>
              <a:buNone/>
            </a:pPr>
            <a:r>
              <a:rPr lang="en-US" sz="3600" b="1" dirty="0"/>
              <a:t>Topics:</a:t>
            </a:r>
          </a:p>
          <a:p>
            <a:pPr>
              <a:lnSpc>
                <a:spcPct val="120000"/>
              </a:lnSpc>
              <a:spcBef>
                <a:spcPts val="0"/>
              </a:spcBef>
              <a:spcAft>
                <a:spcPts val="1800"/>
              </a:spcAft>
            </a:pPr>
            <a:r>
              <a:rPr lang="en-US" sz="3600" dirty="0"/>
              <a:t>Review</a:t>
            </a:r>
          </a:p>
          <a:p>
            <a:pPr>
              <a:lnSpc>
                <a:spcPct val="120000"/>
              </a:lnSpc>
              <a:spcBef>
                <a:spcPts val="0"/>
              </a:spcBef>
              <a:spcAft>
                <a:spcPts val="1800"/>
              </a:spcAft>
            </a:pPr>
            <a:r>
              <a:rPr lang="en-US" sz="3600" dirty="0"/>
              <a:t>Clustering</a:t>
            </a:r>
          </a:p>
          <a:p>
            <a:pPr>
              <a:lnSpc>
                <a:spcPct val="120000"/>
              </a:lnSpc>
              <a:spcBef>
                <a:spcPts val="0"/>
              </a:spcBef>
              <a:spcAft>
                <a:spcPts val="1800"/>
              </a:spcAft>
            </a:pPr>
            <a:r>
              <a:rPr lang="en-US" sz="3600" dirty="0"/>
              <a:t>Clustering: Example</a:t>
            </a:r>
          </a:p>
          <a:p>
            <a:pPr>
              <a:lnSpc>
                <a:spcPct val="120000"/>
              </a:lnSpc>
              <a:spcBef>
                <a:spcPts val="0"/>
              </a:spcBef>
              <a:spcAft>
                <a:spcPts val="1800"/>
              </a:spcAft>
            </a:pPr>
            <a:r>
              <a:rPr lang="en-US" sz="3600" dirty="0"/>
              <a:t>Clustering in R</a:t>
            </a:r>
          </a:p>
          <a:p>
            <a:pPr>
              <a:lnSpc>
                <a:spcPct val="120000"/>
              </a:lnSpc>
              <a:spcBef>
                <a:spcPts val="0"/>
              </a:spcBef>
              <a:spcAft>
                <a:spcPts val="1800"/>
              </a:spcAft>
            </a:pPr>
            <a:r>
              <a:rPr lang="en-US" sz="3600" dirty="0"/>
              <a:t>Problem</a:t>
            </a:r>
          </a:p>
          <a:p>
            <a:pPr>
              <a:lnSpc>
                <a:spcPct val="120000"/>
              </a:lnSpc>
              <a:spcBef>
                <a:spcPts val="0"/>
              </a:spcBef>
              <a:spcAft>
                <a:spcPts val="1800"/>
              </a:spcAft>
            </a:pPr>
            <a:endParaRPr lang="en-US" sz="3600" dirty="0"/>
          </a:p>
          <a:p>
            <a:pPr>
              <a:lnSpc>
                <a:spcPct val="120000"/>
              </a:lnSpc>
              <a:spcBef>
                <a:spcPts val="0"/>
              </a:spcBef>
              <a:spcAft>
                <a:spcPts val="1800"/>
              </a:spcAft>
            </a:pPr>
            <a:endParaRPr lang="en-US" sz="3600"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BCE7A1AC-3FAB-48EF-AAC8-63EE442B00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239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2F861AD-D2B0-4ECF-9774-06237EC7BB74}"/>
              </a:ext>
            </a:extLst>
          </p:cNvPr>
          <p:cNvSpPr>
            <a:spLocks noGrp="1"/>
          </p:cNvSpPr>
          <p:nvPr>
            <p:ph idx="1"/>
          </p:nvPr>
        </p:nvSpPr>
        <p:spPr>
          <a:xfrm>
            <a:off x="753762" y="608779"/>
            <a:ext cx="10577384" cy="5913208"/>
          </a:xfrm>
        </p:spPr>
        <p:txBody>
          <a:bodyPr>
            <a:normAutofit fontScale="62500" lnSpcReduction="20000"/>
          </a:bodyPr>
          <a:lstStyle/>
          <a:p>
            <a:pPr marL="0" indent="0">
              <a:lnSpc>
                <a:spcPct val="120000"/>
              </a:lnSpc>
              <a:spcBef>
                <a:spcPts val="0"/>
              </a:spcBef>
              <a:spcAft>
                <a:spcPts val="1800"/>
              </a:spcAft>
              <a:buNone/>
            </a:pPr>
            <a:r>
              <a:rPr lang="en-US" b="1" dirty="0"/>
              <a:t>Highlights of Lecture 12</a:t>
            </a:r>
          </a:p>
          <a:p>
            <a:pPr>
              <a:lnSpc>
                <a:spcPct val="120000"/>
              </a:lnSpc>
              <a:spcBef>
                <a:spcPts val="0"/>
              </a:spcBef>
              <a:spcAft>
                <a:spcPts val="1800"/>
              </a:spcAft>
            </a:pPr>
            <a:r>
              <a:rPr lang="en-US" b="1" i="1" dirty="0"/>
              <a:t>Principal phrases </a:t>
            </a:r>
            <a:r>
              <a:rPr lang="en-US" dirty="0"/>
              <a:t>are phrases that are meaningful and common by itself, rather than as part of another phrase. We may obtain principal phrases for the documents in a corpus using the function </a:t>
            </a:r>
            <a:r>
              <a:rPr lang="en-US" dirty="0" err="1">
                <a:latin typeface="Courier New" panose="02070309020205020404" pitchFamily="49" charset="0"/>
                <a:cs typeface="Courier New" panose="02070309020205020404" pitchFamily="49" charset="0"/>
              </a:rPr>
              <a:t>phraseDoc</a:t>
            </a:r>
            <a:r>
              <a:rPr lang="en-US" dirty="0"/>
              <a:t> in the </a:t>
            </a:r>
            <a:r>
              <a:rPr lang="en-US" dirty="0" err="1">
                <a:latin typeface="Courier New" panose="02070309020205020404" pitchFamily="49" charset="0"/>
                <a:cs typeface="Courier New" panose="02070309020205020404" pitchFamily="49" charset="0"/>
              </a:rPr>
              <a:t>phm</a:t>
            </a:r>
            <a:r>
              <a:rPr lang="en-US" dirty="0"/>
              <a:t> package. This will create a </a:t>
            </a:r>
            <a:r>
              <a:rPr lang="en-US" dirty="0" err="1">
                <a:latin typeface="Courier New" panose="02070309020205020404" pitchFamily="49" charset="0"/>
                <a:cs typeface="Courier New" panose="02070309020205020404" pitchFamily="49" charset="0"/>
              </a:rPr>
              <a:t>phraseDoc</a:t>
            </a:r>
            <a:r>
              <a:rPr lang="en-US" dirty="0"/>
              <a:t> object; use the function </a:t>
            </a:r>
            <a:r>
              <a:rPr lang="en-US" dirty="0" err="1">
                <a:latin typeface="Courier New" panose="02070309020205020404" pitchFamily="49" charset="0"/>
                <a:cs typeface="Courier New" panose="02070309020205020404" pitchFamily="49" charset="0"/>
              </a:rPr>
              <a:t>as.matrix</a:t>
            </a:r>
            <a:r>
              <a:rPr lang="en-US" dirty="0">
                <a:latin typeface="Courier New" panose="02070309020205020404" pitchFamily="49" charset="0"/>
                <a:cs typeface="Courier New" panose="02070309020205020404" pitchFamily="49" charset="0"/>
              </a:rPr>
              <a:t> </a:t>
            </a:r>
            <a:r>
              <a:rPr lang="en-US" dirty="0"/>
              <a:t>on a </a:t>
            </a:r>
            <a:r>
              <a:rPr lang="en-US" dirty="0" err="1">
                <a:latin typeface="Courier New" panose="02070309020205020404" pitchFamily="49" charset="0"/>
                <a:cs typeface="Courier New" panose="02070309020205020404" pitchFamily="49" charset="0"/>
              </a:rPr>
              <a:t>phraseDoc</a:t>
            </a:r>
            <a:r>
              <a:rPr lang="en-US" dirty="0"/>
              <a:t> object to create a term-document matrix with principal phrases. See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phraseDoc</a:t>
            </a:r>
            <a:r>
              <a:rPr lang="en-US" dirty="0">
                <a:latin typeface="Courier New" panose="02070309020205020404" pitchFamily="49" charset="0"/>
                <a:cs typeface="Courier New" panose="02070309020205020404" pitchFamily="49" charset="0"/>
              </a:rPr>
              <a:t> </a:t>
            </a:r>
            <a:r>
              <a:rPr lang="en-US" dirty="0"/>
              <a:t>for its arguments.</a:t>
            </a:r>
          </a:p>
          <a:p>
            <a:pPr>
              <a:lnSpc>
                <a:spcPct val="120000"/>
              </a:lnSpc>
              <a:spcBef>
                <a:spcPts val="0"/>
              </a:spcBef>
              <a:spcAft>
                <a:spcPts val="1800"/>
              </a:spcAft>
            </a:pPr>
            <a:r>
              <a:rPr lang="en-US" dirty="0"/>
              <a:t>The function </a:t>
            </a:r>
            <a:r>
              <a:rPr lang="en-US" dirty="0" err="1">
                <a:latin typeface="Courier New" panose="02070309020205020404" pitchFamily="49" charset="0"/>
                <a:cs typeface="Courier New" panose="02070309020205020404" pitchFamily="49" charset="0"/>
              </a:rPr>
              <a:t>freqPhrases</a:t>
            </a:r>
            <a:r>
              <a:rPr lang="en-US" dirty="0"/>
              <a:t> in the </a:t>
            </a:r>
            <a:r>
              <a:rPr lang="en-US" dirty="0" err="1">
                <a:latin typeface="Courier New" panose="02070309020205020404" pitchFamily="49" charset="0"/>
                <a:cs typeface="Courier New" panose="02070309020205020404" pitchFamily="49" charset="0"/>
              </a:rPr>
              <a:t>phm</a:t>
            </a:r>
            <a:r>
              <a:rPr lang="en-US" dirty="0"/>
              <a:t> package takes a </a:t>
            </a:r>
            <a:r>
              <a:rPr lang="en-US" dirty="0" err="1">
                <a:latin typeface="Courier New" panose="02070309020205020404" pitchFamily="49" charset="0"/>
                <a:cs typeface="Courier New" panose="02070309020205020404" pitchFamily="49" charset="0"/>
              </a:rPr>
              <a:t>phraseDoc</a:t>
            </a:r>
            <a:r>
              <a:rPr lang="en-US" dirty="0"/>
              <a:t> object and a number </a:t>
            </a:r>
            <a:r>
              <a:rPr lang="en-US" dirty="0">
                <a:latin typeface="Courier New" panose="02070309020205020404" pitchFamily="49" charset="0"/>
                <a:cs typeface="Courier New" panose="02070309020205020404" pitchFamily="49" charset="0"/>
              </a:rPr>
              <a:t>n</a:t>
            </a:r>
            <a:r>
              <a:rPr lang="en-US" dirty="0"/>
              <a:t> as input (default 10) and shows the </a:t>
            </a:r>
            <a:r>
              <a:rPr lang="en-US" dirty="0">
                <a:latin typeface="Courier New" panose="02070309020205020404" pitchFamily="49" charset="0"/>
                <a:cs typeface="Courier New" panose="02070309020205020404" pitchFamily="49" charset="0"/>
              </a:rPr>
              <a:t>n</a:t>
            </a:r>
            <a:r>
              <a:rPr lang="en-US" dirty="0"/>
              <a:t> most frequent phrases in the corpus.</a:t>
            </a:r>
          </a:p>
          <a:p>
            <a:pPr>
              <a:lnSpc>
                <a:spcPct val="120000"/>
              </a:lnSpc>
              <a:spcBef>
                <a:spcPts val="0"/>
              </a:spcBef>
              <a:spcAft>
                <a:spcPts val="1800"/>
              </a:spcAft>
            </a:pPr>
            <a:r>
              <a:rPr lang="en-US" dirty="0"/>
              <a:t>The function </a:t>
            </a:r>
            <a:r>
              <a:rPr lang="en-US" dirty="0" err="1">
                <a:latin typeface="Courier New" panose="02070309020205020404" pitchFamily="49" charset="0"/>
                <a:cs typeface="Courier New" panose="02070309020205020404" pitchFamily="49" charset="0"/>
              </a:rPr>
              <a:t>getDocs</a:t>
            </a:r>
            <a:r>
              <a:rPr lang="en-US" dirty="0"/>
              <a:t> in the </a:t>
            </a:r>
            <a:r>
              <a:rPr lang="en-US" dirty="0" err="1">
                <a:latin typeface="Courier New" panose="02070309020205020404" pitchFamily="49" charset="0"/>
                <a:cs typeface="Courier New" panose="02070309020205020404" pitchFamily="49" charset="0"/>
              </a:rPr>
              <a:t>phm</a:t>
            </a:r>
            <a:r>
              <a:rPr lang="en-US" dirty="0"/>
              <a:t> package takes a </a:t>
            </a:r>
            <a:r>
              <a:rPr lang="en-US" dirty="0" err="1">
                <a:latin typeface="Courier New" panose="02070309020205020404" pitchFamily="49" charset="0"/>
                <a:cs typeface="Courier New" panose="02070309020205020404" pitchFamily="49" charset="0"/>
              </a:rPr>
              <a:t>phraseDoc</a:t>
            </a:r>
            <a:r>
              <a:rPr lang="en-US" dirty="0"/>
              <a:t> object and a character vector with principal phrases as input and returns a term-document matrix with those principal phrases (if they exist) on the rows and the documents they appear in on the columns. </a:t>
            </a:r>
          </a:p>
          <a:p>
            <a:pPr>
              <a:lnSpc>
                <a:spcPct val="120000"/>
              </a:lnSpc>
              <a:spcBef>
                <a:spcPts val="0"/>
              </a:spcBef>
              <a:spcAft>
                <a:spcPts val="1800"/>
              </a:spcAft>
            </a:pPr>
            <a:r>
              <a:rPr lang="en-US" dirty="0"/>
              <a:t>The function </a:t>
            </a:r>
            <a:r>
              <a:rPr lang="en-US" dirty="0" err="1">
                <a:latin typeface="Courier New" panose="02070309020205020404" pitchFamily="49" charset="0"/>
                <a:cs typeface="Courier New" panose="02070309020205020404" pitchFamily="49" charset="0"/>
              </a:rPr>
              <a:t>removePhrases</a:t>
            </a:r>
            <a:r>
              <a:rPr lang="en-US" dirty="0"/>
              <a:t> in the </a:t>
            </a:r>
            <a:r>
              <a:rPr lang="en-US" dirty="0" err="1">
                <a:latin typeface="Courier New" panose="02070309020205020404" pitchFamily="49" charset="0"/>
                <a:cs typeface="Courier New" panose="02070309020205020404" pitchFamily="49" charset="0"/>
              </a:rPr>
              <a:t>phm</a:t>
            </a:r>
            <a:r>
              <a:rPr lang="en-US" dirty="0"/>
              <a:t> package takes a </a:t>
            </a:r>
            <a:r>
              <a:rPr lang="en-US" dirty="0" err="1">
                <a:latin typeface="Courier New" panose="02070309020205020404" pitchFamily="49" charset="0"/>
                <a:cs typeface="Courier New" panose="02070309020205020404" pitchFamily="49" charset="0"/>
              </a:rPr>
              <a:t>phraseDoc</a:t>
            </a:r>
            <a:r>
              <a:rPr lang="en-US" dirty="0"/>
              <a:t> object and a character vector with principal phrases as input and returns the </a:t>
            </a:r>
            <a:r>
              <a:rPr lang="en-US" dirty="0" err="1">
                <a:latin typeface="Courier New" panose="02070309020205020404" pitchFamily="49" charset="0"/>
                <a:cs typeface="Courier New" panose="02070309020205020404" pitchFamily="49" charset="0"/>
              </a:rPr>
              <a:t>phraseDoc</a:t>
            </a:r>
            <a:r>
              <a:rPr lang="en-US" dirty="0"/>
              <a:t> object with those principal phrases removed.</a:t>
            </a:r>
          </a:p>
          <a:p>
            <a:pPr>
              <a:lnSpc>
                <a:spcPct val="120000"/>
              </a:lnSpc>
              <a:spcBef>
                <a:spcPts val="0"/>
              </a:spcBef>
              <a:spcAft>
                <a:spcPts val="1800"/>
              </a:spcAft>
            </a:pPr>
            <a:r>
              <a:rPr lang="en-US" dirty="0"/>
              <a:t>We can use the term-document matrix with principal phrases just like the term-document matrix with words; for example, we can sum the frequencies by row then use either word cloud on those sums.</a:t>
            </a:r>
          </a:p>
          <a:p>
            <a:pPr marL="0" indent="0">
              <a:lnSpc>
                <a:spcPct val="120000"/>
              </a:lnSpc>
              <a:buNone/>
            </a:pPr>
            <a:r>
              <a:rPr lang="en-US" b="1" dirty="0"/>
              <a:t>Homework 12 Review</a:t>
            </a:r>
          </a:p>
        </p:txBody>
      </p:sp>
      <p:sp>
        <p:nvSpPr>
          <p:cNvPr id="9" name="Slide Number Placeholder 8">
            <a:extLst>
              <a:ext uri="{FF2B5EF4-FFF2-40B4-BE49-F238E27FC236}">
                <a16:creationId xmlns:a16="http://schemas.microsoft.com/office/drawing/2014/main" id="{8BAAA3DF-0B68-4007-BCF5-0E844310DC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56734-1AD8-4A7A-BF67-E0F0EDC2D14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itle 1">
            <a:extLst>
              <a:ext uri="{FF2B5EF4-FFF2-40B4-BE49-F238E27FC236}">
                <a16:creationId xmlns:a16="http://schemas.microsoft.com/office/drawing/2014/main" id="{2DE1A7F7-18F9-4289-A387-3DF78530F9FF}"/>
              </a:ext>
            </a:extLst>
          </p:cNvPr>
          <p:cNvSpPr>
            <a:spLocks noGrp="1"/>
          </p:cNvSpPr>
          <p:nvPr>
            <p:ph type="title"/>
          </p:nvPr>
        </p:nvSpPr>
        <p:spPr>
          <a:xfrm>
            <a:off x="753762" y="111756"/>
            <a:ext cx="10600038" cy="497023"/>
          </a:xfrm>
        </p:spPr>
        <p:txBody>
          <a:bodyPr>
            <a:normAutofit fontScale="90000"/>
          </a:bodyPr>
          <a:lstStyle/>
          <a:p>
            <a:pPr algn="ctr"/>
            <a:r>
              <a:rPr lang="en-US" sz="3600" dirty="0">
                <a:solidFill>
                  <a:srgbClr val="C00000"/>
                </a:solidFill>
                <a:latin typeface="+mn-lt"/>
              </a:rPr>
              <a:t>Review</a:t>
            </a:r>
            <a:endParaRPr lang="en-US" dirty="0">
              <a:solidFill>
                <a:srgbClr val="C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793373"/>
          </a:xfrm>
        </p:spPr>
        <p:txBody>
          <a:bodyPr>
            <a:normAutofit/>
          </a:bodyPr>
          <a:lstStyle/>
          <a:p>
            <a:pPr algn="ctr"/>
            <a:r>
              <a:rPr lang="en-US" altLang="en-US" sz="3600" dirty="0">
                <a:solidFill>
                  <a:srgbClr val="C00000"/>
                </a:solidFill>
                <a:latin typeface="+mn-lt"/>
                <a:ea typeface="Cambria" panose="02040503050406030204" pitchFamily="18" charset="0"/>
              </a:rPr>
              <a:t>Clustering</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929898"/>
                <a:ext cx="10515600" cy="5426452"/>
              </a:xfrm>
            </p:spPr>
            <p:txBody>
              <a:bodyPr>
                <a:normAutofit fontScale="55000" lnSpcReduction="20000"/>
              </a:bodyPr>
              <a:lstStyle/>
              <a:p>
                <a:pPr>
                  <a:lnSpc>
                    <a:spcPct val="120000"/>
                  </a:lnSpc>
                  <a:spcBef>
                    <a:spcPts val="0"/>
                  </a:spcBef>
                  <a:spcAft>
                    <a:spcPts val="1800"/>
                  </a:spcAft>
                </a:pPr>
                <a:r>
                  <a:rPr lang="en-US" dirty="0"/>
                  <a:t>When we have a corpus of documents, we may want to group similar documents together, which we refer to as </a:t>
                </a:r>
                <a:r>
                  <a:rPr lang="en-US" b="1" i="1" dirty="0"/>
                  <a:t>clustering</a:t>
                </a:r>
                <a:r>
                  <a:rPr lang="en-US" dirty="0"/>
                  <a:t>.</a:t>
                </a:r>
              </a:p>
              <a:p>
                <a:pPr>
                  <a:lnSpc>
                    <a:spcPct val="120000"/>
                  </a:lnSpc>
                  <a:spcBef>
                    <a:spcPts val="0"/>
                  </a:spcBef>
                  <a:spcAft>
                    <a:spcPts val="1800"/>
                  </a:spcAft>
                </a:pPr>
                <a:r>
                  <a:rPr lang="en-US" dirty="0"/>
                  <a:t>We consider 2 documents to be similar if they have comparable term frequencies, where the terms can be either words or principal phrases.</a:t>
                </a:r>
              </a:p>
              <a:p>
                <a:pPr>
                  <a:lnSpc>
                    <a:spcPct val="120000"/>
                  </a:lnSpc>
                  <a:spcBef>
                    <a:spcPts val="0"/>
                  </a:spcBef>
                  <a:spcAft>
                    <a:spcPts val="1800"/>
                  </a:spcAft>
                </a:pPr>
                <a:r>
                  <a:rPr lang="en-US" dirty="0"/>
                  <a:t>One clustering method is </a:t>
                </a:r>
                <a:r>
                  <a:rPr lang="en-US" b="1" i="1" dirty="0"/>
                  <a:t>k-means clustering</a:t>
                </a:r>
                <a:r>
                  <a:rPr lang="en-US" dirty="0"/>
                  <a:t>, where we assign documents to </a:t>
                </a:r>
                <a14:m>
                  <m:oMath xmlns:m="http://schemas.openxmlformats.org/officeDocument/2006/math">
                    <m:r>
                      <a:rPr lang="en-US" b="0" i="1" smtClean="0">
                        <a:latin typeface="Cambria Math" panose="02040503050406030204" pitchFamily="18" charset="0"/>
                      </a:rPr>
                      <m:t>𝑘</m:t>
                    </m:r>
                  </m:oMath>
                </a14:m>
                <a:r>
                  <a:rPr lang="en-US" dirty="0"/>
                  <a:t> clusters based on the difference between the frequencies of terms in the document and the average frequencies of terms in each cluster.</a:t>
                </a:r>
              </a:p>
              <a:p>
                <a:pPr>
                  <a:lnSpc>
                    <a:spcPct val="120000"/>
                  </a:lnSpc>
                  <a:spcBef>
                    <a:spcPts val="0"/>
                  </a:spcBef>
                  <a:spcAft>
                    <a:spcPts val="1800"/>
                  </a:spcAft>
                </a:pPr>
                <a:r>
                  <a:rPr lang="en-US" dirty="0"/>
                  <a:t>To perform k-means clustering on a term-frequency matrix, we first randomly assign one document (i.e. column) to each cluster.  Then for each other document not assigned to a cluster, we determine its distance to each cluster. For that, we consider the columns representing the documents as vectors and determine the (Euclidean) distance between the vectors. Documents are assigned to the cluster that is nearest in distance to them.</a:t>
                </a:r>
              </a:p>
              <a:p>
                <a:pPr>
                  <a:lnSpc>
                    <a:spcPct val="120000"/>
                  </a:lnSpc>
                  <a:spcBef>
                    <a:spcPts val="0"/>
                  </a:spcBef>
                  <a:spcAft>
                    <a:spcPts val="600"/>
                  </a:spcAft>
                </a:pPr>
                <a:r>
                  <a:rPr lang="en-US" dirty="0"/>
                  <a:t>Once each has been assigned to one of the </a:t>
                </a:r>
                <a14:m>
                  <m:oMath xmlns:m="http://schemas.openxmlformats.org/officeDocument/2006/math">
                    <m:r>
                      <a:rPr lang="en-US" b="0" i="1" smtClean="0">
                        <a:latin typeface="Cambria Math" panose="02040503050406030204" pitchFamily="18" charset="0"/>
                      </a:rPr>
                      <m:t>𝑘</m:t>
                    </m:r>
                  </m:oMath>
                </a14:m>
                <a:r>
                  <a:rPr lang="en-US" dirty="0"/>
                  <a:t> clusters, we perform the following iterations:</a:t>
                </a:r>
              </a:p>
              <a:p>
                <a:pPr marL="693738" indent="-457200">
                  <a:lnSpc>
                    <a:spcPct val="120000"/>
                  </a:lnSpc>
                  <a:spcBef>
                    <a:spcPts val="0"/>
                  </a:spcBef>
                  <a:spcAft>
                    <a:spcPts val="600"/>
                  </a:spcAft>
                  <a:buFont typeface="Wingdings" panose="05000000000000000000" pitchFamily="2" charset="2"/>
                  <a:buChar char="§"/>
                </a:pPr>
                <a:r>
                  <a:rPr lang="en-US" dirty="0"/>
                  <a:t>Calculate the </a:t>
                </a:r>
                <a:r>
                  <a:rPr lang="en-US" b="1" i="1" dirty="0"/>
                  <a:t>centroid</a:t>
                </a:r>
                <a:r>
                  <a:rPr lang="en-US" dirty="0"/>
                  <a:t> of each cluster. The cluster centroid is obtained by taking the average of the term frequencies over all documents in the cluster.</a:t>
                </a:r>
              </a:p>
              <a:p>
                <a:pPr marL="693738" indent="-457200">
                  <a:lnSpc>
                    <a:spcPct val="120000"/>
                  </a:lnSpc>
                  <a:spcBef>
                    <a:spcPts val="0"/>
                  </a:spcBef>
                  <a:spcAft>
                    <a:spcPts val="600"/>
                  </a:spcAft>
                  <a:buFont typeface="Wingdings" panose="05000000000000000000" pitchFamily="2" charset="2"/>
                  <a:buChar char="§"/>
                </a:pPr>
                <a:r>
                  <a:rPr lang="en-US" dirty="0"/>
                  <a:t>For each document, determine its distance to each of the cluster centroids, and assign it to the cluster whose centroid is closest, using Euclidean distance.</a:t>
                </a:r>
              </a:p>
              <a:p>
                <a:pPr marL="693738" indent="-457200">
                  <a:lnSpc>
                    <a:spcPct val="120000"/>
                  </a:lnSpc>
                  <a:spcBef>
                    <a:spcPts val="0"/>
                  </a:spcBef>
                  <a:spcAft>
                    <a:spcPts val="1800"/>
                  </a:spcAft>
                  <a:buFont typeface="Wingdings" panose="05000000000000000000" pitchFamily="2" charset="2"/>
                  <a:buChar char="§"/>
                </a:pPr>
                <a:r>
                  <a:rPr lang="en-US" dirty="0"/>
                  <a:t>We iterate until the cluster assignments stop changing. </a:t>
                </a:r>
              </a:p>
              <a:p>
                <a:pPr>
                  <a:lnSpc>
                    <a:spcPct val="120000"/>
                  </a:lnSpc>
                  <a:spcBef>
                    <a:spcPts val="0"/>
                  </a:spcBef>
                  <a:spcAft>
                    <a:spcPts val="1800"/>
                  </a:spcAft>
                </a:pPr>
                <a:r>
                  <a:rPr lang="en-US" dirty="0"/>
                  <a:t>At this point each document is assigned to a cluster, and we can determine the most frequent terms in the cluster.</a:t>
                </a: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929898"/>
                <a:ext cx="10515600" cy="5426452"/>
              </a:xfrm>
              <a:blipFill>
                <a:blip r:embed="rId2"/>
                <a:stretch>
                  <a:fillRect l="-174" t="-3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4</a:t>
            </a:fld>
            <a:endParaRPr lang="en-US"/>
          </a:p>
        </p:txBody>
      </p:sp>
    </p:spTree>
    <p:extLst>
      <p:ext uri="{BB962C8B-B14F-4D97-AF65-F5344CB8AC3E}">
        <p14:creationId xmlns:p14="http://schemas.microsoft.com/office/powerpoint/2010/main" val="301153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60961"/>
            <a:ext cx="10515600" cy="513806"/>
          </a:xfrm>
        </p:spPr>
        <p:txBody>
          <a:bodyPr>
            <a:normAutofit fontScale="90000"/>
          </a:bodyPr>
          <a:lstStyle/>
          <a:p>
            <a:pPr algn="ctr"/>
            <a:r>
              <a:rPr lang="en-US" altLang="en-US" sz="3600" dirty="0">
                <a:solidFill>
                  <a:srgbClr val="C00000"/>
                </a:solidFill>
                <a:latin typeface="+mn-lt"/>
                <a:ea typeface="Cambria" panose="02040503050406030204" pitchFamily="18" charset="0"/>
              </a:rPr>
              <a:t>Clustering: Example</a:t>
            </a:r>
            <a:endParaRPr lang="en-US" dirty="0">
              <a:solidFill>
                <a:srgbClr val="C00000"/>
              </a:solidFill>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74767"/>
                <a:ext cx="10515600" cy="6026330"/>
              </a:xfrm>
            </p:spPr>
            <p:txBody>
              <a:bodyPr>
                <a:normAutofit fontScale="70000" lnSpcReduction="20000"/>
              </a:bodyPr>
              <a:lstStyle/>
              <a:p>
                <a:pPr>
                  <a:lnSpc>
                    <a:spcPct val="120000"/>
                  </a:lnSpc>
                  <a:spcBef>
                    <a:spcPts val="0"/>
                  </a:spcBef>
                  <a:spcAft>
                    <a:spcPts val="1800"/>
                  </a:spcAft>
                </a:pPr>
                <a:r>
                  <a:rPr lang="en-US" sz="1800" dirty="0">
                    <a:effectLst/>
                    <a:ea typeface="Calibri" panose="020F0502020204030204" pitchFamily="34" charset="0"/>
                  </a:rPr>
                  <a:t>Let’s assume we have th</a:t>
                </a:r>
                <a:r>
                  <a:rPr lang="en-US" sz="1800" dirty="0">
                    <a:ea typeface="Calibri" panose="020F0502020204030204" pitchFamily="34" charset="0"/>
                  </a:rPr>
                  <a:t>e following term-document</a:t>
                </a:r>
                <a:r>
                  <a:rPr lang="en-US" sz="1800" dirty="0">
                    <a:effectLst/>
                    <a:ea typeface="Calibri" panose="020F0502020204030204" pitchFamily="34" charset="0"/>
                  </a:rPr>
                  <a:t> matrix with documents 1 through 4, and terms “A”, “B”, “C”, and “D”, and we wish to assign the four documents to 2 clusters</a:t>
                </a:r>
                <a:r>
                  <a:rPr lang="en-US" sz="1800" dirty="0"/>
                  <a:t>.</a:t>
                </a:r>
              </a:p>
              <a:p>
                <a:pPr>
                  <a:lnSpc>
                    <a:spcPct val="120000"/>
                  </a:lnSpc>
                  <a:spcBef>
                    <a:spcPts val="0"/>
                  </a:spcBef>
                  <a:spcAft>
                    <a:spcPts val="1800"/>
                  </a:spcAft>
                </a:pPr>
                <a:endParaRPr lang="en-US" sz="1800" dirty="0"/>
              </a:p>
              <a:p>
                <a:pPr marL="0" indent="0">
                  <a:lnSpc>
                    <a:spcPct val="120000"/>
                  </a:lnSpc>
                  <a:spcBef>
                    <a:spcPts val="0"/>
                  </a:spcBef>
                  <a:spcAft>
                    <a:spcPts val="1800"/>
                  </a:spcAft>
                  <a:buNone/>
                </a:pPr>
                <a:endParaRPr lang="en-US" dirty="0"/>
              </a:p>
              <a:p>
                <a:pPr>
                  <a:lnSpc>
                    <a:spcPct val="120000"/>
                  </a:lnSpc>
                  <a:spcBef>
                    <a:spcPts val="0"/>
                  </a:spcBef>
                  <a:spcAft>
                    <a:spcPts val="1200"/>
                  </a:spcAft>
                </a:pPr>
                <a:r>
                  <a:rPr lang="en-US" sz="1800" dirty="0">
                    <a:effectLst/>
                    <a:ea typeface="Calibri" panose="020F0502020204030204" pitchFamily="34" charset="0"/>
                  </a:rPr>
                  <a:t>We see here that “A” occurs only once in document 4, “B” occurs in all 4 documents, once in 1, 2, and 3, and twice in document 4. “C” only occurs once </a:t>
                </a:r>
                <a:r>
                  <a:rPr lang="en-US" sz="1800">
                    <a:effectLst/>
                    <a:ea typeface="Calibri" panose="020F0502020204030204" pitchFamily="34" charset="0"/>
                  </a:rPr>
                  <a:t>in document </a:t>
                </a:r>
                <a:r>
                  <a:rPr lang="en-US" sz="1800" dirty="0">
                    <a:effectLst/>
                    <a:ea typeface="Calibri" panose="020F0502020204030204" pitchFamily="34" charset="0"/>
                  </a:rPr>
                  <a:t>3, while “D” appears once in document 2, 3 times in document 3, and twice in document 4.</a:t>
                </a:r>
              </a:p>
              <a:p>
                <a:pPr>
                  <a:lnSpc>
                    <a:spcPct val="120000"/>
                  </a:lnSpc>
                  <a:spcBef>
                    <a:spcPts val="0"/>
                  </a:spcBef>
                  <a:spcAft>
                    <a:spcPts val="1200"/>
                  </a:spcAft>
                </a:pPr>
                <a:r>
                  <a:rPr lang="en-US" sz="1800" dirty="0">
                    <a:effectLst/>
                    <a:ea typeface="Calibri" panose="020F0502020204030204" pitchFamily="34" charset="0"/>
                  </a:rPr>
                  <a:t>We first assign two documents randomly to the clusters; here we will assign document 1 to cluster 1 and document 2 to cluster 2. The squared distance from document 3 to cluster 1 is 10, and to cluster 2 it is 5, so we assign document 3 to cluster 2. Document 4 also has a greater distance to cluster 1, so it is also assigned to cluster 2</a:t>
                </a:r>
                <a:r>
                  <a:rPr lang="en-US" sz="1800" dirty="0">
                    <a:ea typeface="Calibri" panose="020F0502020204030204" pitchFamily="34" charset="0"/>
                  </a:rPr>
                  <a:t>.</a:t>
                </a:r>
              </a:p>
              <a:p>
                <a:pPr>
                  <a:lnSpc>
                    <a:spcPct val="120000"/>
                  </a:lnSpc>
                  <a:spcBef>
                    <a:spcPts val="0"/>
                  </a:spcBef>
                  <a:spcAft>
                    <a:spcPts val="1200"/>
                  </a:spcAft>
                </a:pPr>
                <a:r>
                  <a:rPr lang="en-US" sz="1800" dirty="0">
                    <a:effectLst/>
                    <a:ea typeface="Calibri" panose="020F0502020204030204" pitchFamily="34" charset="0"/>
                  </a:rPr>
                  <a:t>Now the centroids are calculated, using the average frequencies by term over all documents in the cluster. For cluster 1, it is </a:t>
                </a:r>
                <a14:m>
                  <m:oMath xmlns:m="http://schemas.openxmlformats.org/officeDocument/2006/math">
                    <m:sSup>
                      <m:sSupPr>
                        <m:ctrlPr>
                          <a:rPr lang="en-US" i="1">
                            <a:effectLst/>
                            <a:latin typeface="Cambria Math" panose="02040503050406030204" pitchFamily="18" charset="0"/>
                          </a:rPr>
                        </m:ctrlPr>
                      </m:sSupPr>
                      <m:e>
                        <m:d>
                          <m:dPr>
                            <m:ctrlPr>
                              <a:rPr lang="en-US"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0,1,0,0</m:t>
                            </m:r>
                          </m:e>
                        </m:d>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en-US" sz="1800" dirty="0">
                    <a:effectLst/>
                    <a:ea typeface="Times New Roman" panose="02020603050405020304" pitchFamily="18" charset="0"/>
                  </a:rPr>
                  <a:t>, while for cluster 2 it is </a:t>
                </a:r>
                <a14:m>
                  <m:oMath xmlns:m="http://schemas.openxmlformats.org/officeDocument/2006/math">
                    <m:sSup>
                      <m:sSupPr>
                        <m:ctrlPr>
                          <a:rPr lang="en-US" i="1">
                            <a:effectLst/>
                            <a:latin typeface="Cambria Math" panose="02040503050406030204" pitchFamily="18" charset="0"/>
                            <a:ea typeface="Times New Roman" panose="02020603050405020304" pitchFamily="18" charset="0"/>
                          </a:rPr>
                        </m:ctrlPr>
                      </m:sSupPr>
                      <m:e>
                        <m:d>
                          <m:dPr>
                            <m:ctrlPr>
                              <a:rPr lang="en-US" i="1">
                                <a:effectLst/>
                                <a:latin typeface="Cambria Math" panose="02040503050406030204" pitchFamily="18" charset="0"/>
                                <a:ea typeface="Times New Roman" panose="02020603050405020304" pitchFamily="18" charset="0"/>
                              </a:rPr>
                            </m:ctrlPr>
                          </m:dPr>
                          <m:e>
                            <m:f>
                              <m:fPr>
                                <m:ctrlPr>
                                  <a:rPr lang="en-US"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en-US" sz="1800" dirty="0">
                    <a:effectLst/>
                    <a:ea typeface="Times New Roman" panose="02020603050405020304" pitchFamily="18" charset="0"/>
                  </a:rPr>
                  <a:t>. Clearly, document 1 has a zero distance to cluster 1 so it stays where it is. Calculating the squared distance of document 2 to cluster 1 we get 1, while we get </a:t>
                </a:r>
                <a14:m>
                  <m:oMath xmlns:m="http://schemas.openxmlformats.org/officeDocument/2006/math">
                    <m:f>
                      <m:fPr>
                        <m:ctrlPr>
                          <a:rPr lang="en-US"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sz="1800" dirty="0">
                    <a:effectLst/>
                    <a:ea typeface="Times New Roman" panose="02020603050405020304" pitchFamily="18" charset="0"/>
                  </a:rPr>
                  <a:t> for cluster 2, so document 2 gets moved to cluster 1. Both documents 3 and 4 are closer to cluster 2, so they stay as they are.</a:t>
                </a:r>
              </a:p>
              <a:p>
                <a:pPr marR="0">
                  <a:lnSpc>
                    <a:spcPct val="120000"/>
                  </a:lnSpc>
                  <a:spcBef>
                    <a:spcPts val="0"/>
                  </a:spcBef>
                  <a:spcAft>
                    <a:spcPts val="1200"/>
                  </a:spcAft>
                </a:pPr>
                <a:r>
                  <a:rPr lang="en-US" sz="1800" dirty="0">
                    <a:effectLst/>
                    <a:ea typeface="Times New Roman" panose="02020603050405020304" pitchFamily="18" charset="0"/>
                  </a:rPr>
                  <a:t>At the next iteration, the centroids for clusters 1 and 2 are respectively </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d>
                          <m:dPr>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0,1,0,</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rPr>
                                  <m:t>2</m:t>
                                </m:r>
                              </m:den>
                            </m:f>
                          </m:e>
                        </m:d>
                      </m:e>
                      <m:sup>
                        <m:r>
                          <a:rPr lang="en-US" sz="1800" i="1">
                            <a:effectLst/>
                            <a:latin typeface="Cambria Math" panose="02040503050406030204" pitchFamily="18" charset="0"/>
                            <a:ea typeface="Times New Roman" panose="02020603050405020304" pitchFamily="18" charset="0"/>
                          </a:rPr>
                          <m:t>′</m:t>
                        </m:r>
                      </m:sup>
                    </m:sSup>
                  </m:oMath>
                </a14:m>
                <a:r>
                  <a:rPr lang="en-US" sz="1800" dirty="0">
                    <a:effectLst/>
                    <a:ea typeface="Times New Roman" panose="02020603050405020304" pitchFamily="18" charset="0"/>
                  </a:rPr>
                  <a:t> and </a:t>
                </a:r>
                <a14:m>
                  <m:oMath xmlns:m="http://schemas.openxmlformats.org/officeDocument/2006/math">
                    <m:sSup>
                      <m:sSupPr>
                        <m:ctrlPr>
                          <a:rPr lang="en-US" sz="1800" i="1">
                            <a:effectLst/>
                            <a:latin typeface="Cambria Math" panose="02040503050406030204" pitchFamily="18" charset="0"/>
                            <a:ea typeface="Times New Roman" panose="02020603050405020304" pitchFamily="18" charset="0"/>
                          </a:rPr>
                        </m:ctrlPr>
                      </m:sSupPr>
                      <m:e>
                        <m:d>
                          <m:dPr>
                            <m:ctrlPr>
                              <a:rPr lang="en-US" sz="1800" i="1">
                                <a:effectLst/>
                                <a:latin typeface="Cambria Math" panose="02040503050406030204" pitchFamily="18" charset="0"/>
                                <a:ea typeface="Times New Roman" panose="02020603050405020304" pitchFamily="18" charset="0"/>
                              </a:rPr>
                            </m:ctrlPr>
                          </m:dPr>
                          <m:e>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3</m:t>
                                </m:r>
                              </m:num>
                              <m:den>
                                <m:r>
                                  <a:rPr lang="en-US" sz="1800" i="1">
                                    <a:effectLst/>
                                    <a:latin typeface="Cambria Math" panose="02040503050406030204" pitchFamily="18" charset="0"/>
                                    <a:ea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5</m:t>
                                </m:r>
                              </m:num>
                              <m:den>
                                <m:r>
                                  <a:rPr lang="en-US" sz="1800" i="1">
                                    <a:effectLst/>
                                    <a:latin typeface="Cambria Math" panose="02040503050406030204" pitchFamily="18" charset="0"/>
                                    <a:ea typeface="Times New Roman" panose="02020603050405020304" pitchFamily="18" charset="0"/>
                                  </a:rPr>
                                  <m:t>2</m:t>
                                </m:r>
                              </m:den>
                            </m:f>
                          </m:e>
                        </m:d>
                      </m:e>
                      <m:sup>
                        <m:r>
                          <a:rPr lang="en-US" sz="1800" i="1">
                            <a:effectLst/>
                            <a:latin typeface="Cambria Math" panose="02040503050406030204" pitchFamily="18" charset="0"/>
                            <a:ea typeface="Times New Roman" panose="02020603050405020304" pitchFamily="18" charset="0"/>
                          </a:rPr>
                          <m:t>′</m:t>
                        </m:r>
                      </m:sup>
                    </m:sSup>
                    <m:r>
                      <a:rPr lang="en-US" sz="1800" b="0" i="0" smtClean="0">
                        <a:effectLst/>
                        <a:latin typeface="Cambria Math" panose="02040503050406030204" pitchFamily="18" charset="0"/>
                        <a:ea typeface="Times New Roman" panose="02020603050405020304" pitchFamily="18" charset="0"/>
                      </a:rPr>
                      <m:t>.</m:t>
                    </m:r>
                  </m:oMath>
                </a14:m>
                <a:r>
                  <a:rPr lang="en-US" sz="1800" dirty="0">
                    <a:effectLst/>
                    <a:ea typeface="Times New Roman" panose="02020603050405020304" pitchFamily="18" charset="0"/>
                  </a:rPr>
                  <a:t> </a:t>
                </a:r>
                <a:r>
                  <a:rPr lang="en-US" sz="1800" dirty="0">
                    <a:ea typeface="Times New Roman" panose="02020603050405020304" pitchFamily="18" charset="0"/>
                  </a:rPr>
                  <a:t>After calculating the distances of each document to both centroids, we determine that </a:t>
                </a:r>
                <a:r>
                  <a:rPr lang="en-US" sz="1800" dirty="0">
                    <a:effectLst/>
                    <a:ea typeface="Times New Roman" panose="02020603050405020304" pitchFamily="18" charset="0"/>
                  </a:rPr>
                  <a:t>all documents stay where they are.</a:t>
                </a:r>
                <a:endParaRPr lang="en-US" sz="1800" dirty="0">
                  <a:effectLst/>
                  <a:ea typeface="Calibri" panose="020F0502020204030204" pitchFamily="34" charset="0"/>
                </a:endParaRPr>
              </a:p>
              <a:p>
                <a:pPr>
                  <a:lnSpc>
                    <a:spcPct val="120000"/>
                  </a:lnSpc>
                  <a:spcBef>
                    <a:spcPts val="0"/>
                  </a:spcBef>
                  <a:spcAft>
                    <a:spcPts val="1200"/>
                  </a:spcAft>
                </a:pPr>
                <a:r>
                  <a:rPr lang="en-US" sz="1800" dirty="0">
                    <a:effectLst/>
                    <a:ea typeface="Times New Roman" panose="02020603050405020304" pitchFamily="18" charset="0"/>
                  </a:rPr>
                  <a:t>The end result is that documents 1 and 2 are clustered together in cluster 1, while documents 3 and 4 are clustered together in cluster 2.</a:t>
                </a:r>
              </a:p>
              <a:p>
                <a:pPr>
                  <a:lnSpc>
                    <a:spcPct val="120000"/>
                  </a:lnSpc>
                  <a:spcBef>
                    <a:spcPts val="0"/>
                  </a:spcBef>
                  <a:spcAft>
                    <a:spcPts val="1200"/>
                  </a:spcAft>
                </a:pPr>
                <a:r>
                  <a:rPr lang="en-US" sz="1800" dirty="0">
                    <a:effectLst/>
                    <a:ea typeface="Times New Roman" panose="02020603050405020304" pitchFamily="18" charset="0"/>
                  </a:rPr>
                  <a:t>The most common term in each cluster is the term with the highest average frequency, which is presented in the cluster’s centroid. For cluster 1 this </a:t>
                </a:r>
                <a:r>
                  <a:rPr lang="en-US" sz="1800" dirty="0">
                    <a:ea typeface="Times New Roman" panose="02020603050405020304" pitchFamily="18" charset="0"/>
                  </a:rPr>
                  <a:t>is the term </a:t>
                </a:r>
                <a:r>
                  <a:rPr lang="en-US" sz="1800" dirty="0">
                    <a:effectLst/>
                    <a:ea typeface="Times New Roman" panose="02020603050405020304" pitchFamily="18" charset="0"/>
                  </a:rPr>
                  <a:t>“B”, followed by “D”. For cluster 2, this is the term “D” followed by “B”.</a:t>
                </a:r>
                <a:endParaRPr lang="en-US" sz="1800" dirty="0">
                  <a:effectLst/>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5001A84-3A36-4927-A44F-2BB39E2B1C33}"/>
                  </a:ext>
                </a:extLst>
              </p:cNvPr>
              <p:cNvSpPr>
                <a:spLocks noGrp="1" noRot="1" noChangeAspect="1" noMove="1" noResize="1" noEditPoints="1" noAdjustHandles="1" noChangeArrowheads="1" noChangeShapeType="1" noTextEdit="1"/>
              </p:cNvSpPr>
              <p:nvPr>
                <p:ph idx="1"/>
              </p:nvPr>
            </p:nvSpPr>
            <p:spPr>
              <a:xfrm>
                <a:off x="838200" y="574767"/>
                <a:ext cx="10515600" cy="6026330"/>
              </a:xfrm>
              <a:blipFill>
                <a:blip r:embed="rId2"/>
                <a:stretch>
                  <a:fillRect l="-58" t="-101" r="-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5</a:t>
            </a:fld>
            <a:endParaRPr lang="en-US"/>
          </a:p>
        </p:txBody>
      </p:sp>
      <p:graphicFrame>
        <p:nvGraphicFramePr>
          <p:cNvPr id="8" name="Table 7">
            <a:extLst>
              <a:ext uri="{FF2B5EF4-FFF2-40B4-BE49-F238E27FC236}">
                <a16:creationId xmlns:a16="http://schemas.microsoft.com/office/drawing/2014/main" id="{A5FCA9A0-5234-4C30-A72A-63E0E1F21C7B}"/>
              </a:ext>
            </a:extLst>
          </p:cNvPr>
          <p:cNvGraphicFramePr>
            <a:graphicFrameLocks noGrp="1"/>
          </p:cNvGraphicFramePr>
          <p:nvPr>
            <p:extLst>
              <p:ext uri="{D42A27DB-BD31-4B8C-83A1-F6EECF244321}">
                <p14:modId xmlns:p14="http://schemas.microsoft.com/office/powerpoint/2010/main" val="1548961378"/>
              </p:ext>
            </p:extLst>
          </p:nvPr>
        </p:nvGraphicFramePr>
        <p:xfrm>
          <a:off x="4872447" y="964032"/>
          <a:ext cx="2447105" cy="995395"/>
        </p:xfrm>
        <a:graphic>
          <a:graphicData uri="http://schemas.openxmlformats.org/drawingml/2006/table">
            <a:tbl>
              <a:tblPr firstRow="1" firstCol="1" bandRow="1">
                <a:tableStyleId>{5C22544A-7EE6-4342-B048-85BDC9FD1C3A}</a:tableStyleId>
              </a:tblPr>
              <a:tblGrid>
                <a:gridCol w="489421">
                  <a:extLst>
                    <a:ext uri="{9D8B030D-6E8A-4147-A177-3AD203B41FA5}">
                      <a16:colId xmlns:a16="http://schemas.microsoft.com/office/drawing/2014/main" val="1114280525"/>
                    </a:ext>
                  </a:extLst>
                </a:gridCol>
                <a:gridCol w="489421">
                  <a:extLst>
                    <a:ext uri="{9D8B030D-6E8A-4147-A177-3AD203B41FA5}">
                      <a16:colId xmlns:a16="http://schemas.microsoft.com/office/drawing/2014/main" val="294075359"/>
                    </a:ext>
                  </a:extLst>
                </a:gridCol>
                <a:gridCol w="489421">
                  <a:extLst>
                    <a:ext uri="{9D8B030D-6E8A-4147-A177-3AD203B41FA5}">
                      <a16:colId xmlns:a16="http://schemas.microsoft.com/office/drawing/2014/main" val="2395454943"/>
                    </a:ext>
                  </a:extLst>
                </a:gridCol>
                <a:gridCol w="489421">
                  <a:extLst>
                    <a:ext uri="{9D8B030D-6E8A-4147-A177-3AD203B41FA5}">
                      <a16:colId xmlns:a16="http://schemas.microsoft.com/office/drawing/2014/main" val="357061565"/>
                    </a:ext>
                  </a:extLst>
                </a:gridCol>
                <a:gridCol w="489421">
                  <a:extLst>
                    <a:ext uri="{9D8B030D-6E8A-4147-A177-3AD203B41FA5}">
                      <a16:colId xmlns:a16="http://schemas.microsoft.com/office/drawing/2014/main" val="173447610"/>
                    </a:ext>
                  </a:extLst>
                </a:gridCol>
              </a:tblGrid>
              <a:tr h="199079">
                <a:tc>
                  <a:txBody>
                    <a:bodyPr/>
                    <a:lstStyle/>
                    <a:p>
                      <a:pPr marL="0" marR="0" algn="ctr">
                        <a:lnSpc>
                          <a:spcPct val="10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049901"/>
                  </a:ext>
                </a:extLst>
              </a:tr>
              <a:tr h="199079">
                <a:tc>
                  <a:txBody>
                    <a:bodyPr/>
                    <a:lstStyle/>
                    <a:p>
                      <a:pPr marL="0" marR="0" algn="ctr">
                        <a:lnSpc>
                          <a:spcPct val="100000"/>
                        </a:lnSpc>
                        <a:spcBef>
                          <a:spcPts val="0"/>
                        </a:spcBef>
                        <a:spcAft>
                          <a:spcPts val="0"/>
                        </a:spcAft>
                      </a:pPr>
                      <a:r>
                        <a:rPr lang="en-US" sz="1200">
                          <a:effectLst/>
                        </a:rPr>
                        <a:t>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6282695"/>
                  </a:ext>
                </a:extLst>
              </a:tr>
              <a:tr h="199079">
                <a:tc>
                  <a:txBody>
                    <a:bodyPr/>
                    <a:lstStyle/>
                    <a:p>
                      <a:pPr marL="0" marR="0" algn="ctr">
                        <a:lnSpc>
                          <a:spcPct val="100000"/>
                        </a:lnSpc>
                        <a:spcBef>
                          <a:spcPts val="0"/>
                        </a:spcBef>
                        <a:spcAft>
                          <a:spcPts val="0"/>
                        </a:spcAft>
                      </a:pPr>
                      <a:r>
                        <a:rPr lang="en-US" sz="1200">
                          <a:effectLst/>
                        </a:rPr>
                        <a:t>B</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2152873"/>
                  </a:ext>
                </a:extLst>
              </a:tr>
              <a:tr h="199079">
                <a:tc>
                  <a:txBody>
                    <a:bodyPr/>
                    <a:lstStyle/>
                    <a:p>
                      <a:pPr marL="0" marR="0" algn="ctr">
                        <a:lnSpc>
                          <a:spcPct val="100000"/>
                        </a:lnSpc>
                        <a:spcBef>
                          <a:spcPts val="0"/>
                        </a:spcBef>
                        <a:spcAft>
                          <a:spcPts val="0"/>
                        </a:spcAft>
                      </a:pPr>
                      <a:r>
                        <a:rPr lang="en-US" sz="1200">
                          <a:effectLst/>
                        </a:rPr>
                        <a:t>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1932746"/>
                  </a:ext>
                </a:extLst>
              </a:tr>
              <a:tr h="199079">
                <a:tc>
                  <a:txBody>
                    <a:bodyPr/>
                    <a:lstStyle/>
                    <a:p>
                      <a:pPr marL="0" marR="0" algn="ctr">
                        <a:lnSpc>
                          <a:spcPct val="100000"/>
                        </a:lnSpc>
                        <a:spcBef>
                          <a:spcPts val="0"/>
                        </a:spcBef>
                        <a:spcAft>
                          <a:spcPts val="0"/>
                        </a:spcAft>
                      </a:pPr>
                      <a:r>
                        <a:rPr lang="en-US" sz="1200">
                          <a:effectLst/>
                        </a:rPr>
                        <a:t>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200" dirty="0">
                          <a:effectLst/>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6683830"/>
                  </a:ext>
                </a:extLst>
              </a:tr>
            </a:tbl>
          </a:graphicData>
        </a:graphic>
      </p:graphicFrame>
    </p:spTree>
    <p:extLst>
      <p:ext uri="{BB962C8B-B14F-4D97-AF65-F5344CB8AC3E}">
        <p14:creationId xmlns:p14="http://schemas.microsoft.com/office/powerpoint/2010/main" val="351566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644689"/>
          </a:xfrm>
        </p:spPr>
        <p:txBody>
          <a:bodyPr>
            <a:normAutofit/>
          </a:bodyPr>
          <a:lstStyle/>
          <a:p>
            <a:pPr algn="ctr"/>
            <a:r>
              <a:rPr lang="en-US" altLang="en-US" sz="3600" dirty="0">
                <a:solidFill>
                  <a:srgbClr val="C00000"/>
                </a:solidFill>
                <a:latin typeface="+mn-lt"/>
                <a:ea typeface="Cambria" panose="02040503050406030204" pitchFamily="18" charset="0"/>
              </a:rPr>
              <a:t>Clustering in R</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81214"/>
            <a:ext cx="10515600" cy="5575136"/>
          </a:xfrm>
        </p:spPr>
        <p:txBody>
          <a:bodyPr>
            <a:normAutofit fontScale="70000" lnSpcReduction="20000"/>
          </a:bodyPr>
          <a:lstStyle/>
          <a:p>
            <a:pPr>
              <a:lnSpc>
                <a:spcPct val="120000"/>
              </a:lnSpc>
              <a:spcBef>
                <a:spcPts val="0"/>
              </a:spcBef>
              <a:spcAft>
                <a:spcPts val="600"/>
              </a:spcAft>
            </a:pPr>
            <a:r>
              <a:rPr lang="en-US" sz="1800" dirty="0">
                <a:effectLst/>
                <a:ea typeface="Calibri" panose="020F0502020204030204" pitchFamily="34" charset="0"/>
              </a:rPr>
              <a:t>We perform k-means clustering in R via the function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kmeans</a:t>
            </a:r>
            <a:r>
              <a:rPr lang="en-US" sz="1800" dirty="0">
                <a:effectLst/>
                <a:ea typeface="Calibri" panose="020F0502020204030204" pitchFamily="34" charset="0"/>
              </a:rPr>
              <a:t>, which will cluster the rows of a matrix. In order to cluster the term </a:t>
            </a:r>
            <a:r>
              <a:rPr lang="en-US" sz="1800" dirty="0">
                <a:ea typeface="Calibri" panose="020F0502020204030204" pitchFamily="34" charset="0"/>
              </a:rPr>
              <a:t>document matrix, we must </a:t>
            </a:r>
            <a:r>
              <a:rPr lang="en-US" sz="1800" dirty="0">
                <a:effectLst/>
                <a:ea typeface="Calibri" panose="020F0502020204030204" pitchFamily="34" charset="0"/>
              </a:rPr>
              <a:t>have terms on the columns and documents on the rows, so we have to use the </a:t>
            </a:r>
            <a:r>
              <a:rPr lang="en-US" sz="1800" b="1" i="1" dirty="0">
                <a:effectLst/>
                <a:ea typeface="Calibri" panose="020F0502020204030204" pitchFamily="34" charset="0"/>
              </a:rPr>
              <a:t>transpose</a:t>
            </a:r>
            <a:r>
              <a:rPr lang="en-US" sz="1800" dirty="0">
                <a:effectLst/>
                <a:ea typeface="Calibri" panose="020F0502020204030204" pitchFamily="34" charset="0"/>
              </a:rPr>
              <a:t> of the term document matrix. Also, since the k-means process has a random element (choosing the first clusters), we should set a seed so we can reproduce our results</a:t>
            </a:r>
            <a:r>
              <a:rPr lang="en-US" sz="1800" dirty="0">
                <a:ea typeface="Calibri" panose="020F0502020204030204" pitchFamily="34" charset="0"/>
              </a:rPr>
              <a:t>:</a:t>
            </a:r>
          </a:p>
          <a:p>
            <a:pPr marL="461963" indent="0">
              <a:lnSpc>
                <a:spcPct val="120000"/>
              </a:lnSpc>
              <a:spcBef>
                <a:spcPts val="0"/>
              </a:spcBef>
              <a:buNone/>
            </a:pPr>
            <a:r>
              <a:rPr lang="en-US" sz="1800" dirty="0">
                <a:latin typeface="Courier New" panose="02070309020205020404" pitchFamily="49" charset="0"/>
                <a:cs typeface="Courier New" panose="02070309020205020404" pitchFamily="49" charset="0"/>
              </a:rPr>
              <a:t>m=matrix(c(0,1,0,0,0,1,0,1,0,1,1,3,1,2,0,2),4)</a:t>
            </a:r>
          </a:p>
          <a:p>
            <a:pPr marL="461963" indent="0">
              <a:lnSpc>
                <a:spcPct val="120000"/>
              </a:lnSpc>
              <a:spcBef>
                <a:spcPts val="0"/>
              </a:spcBef>
              <a:buNone/>
            </a:pPr>
            <a:r>
              <a:rPr lang="en-US" sz="1800" dirty="0" err="1">
                <a:latin typeface="Courier New" panose="02070309020205020404" pitchFamily="49" charset="0"/>
                <a:cs typeface="Courier New" panose="02070309020205020404" pitchFamily="49" charset="0"/>
              </a:rPr>
              <a:t>colnames</a:t>
            </a:r>
            <a:r>
              <a:rPr lang="en-US" sz="1800" dirty="0">
                <a:latin typeface="Courier New" panose="02070309020205020404" pitchFamily="49" charset="0"/>
                <a:cs typeface="Courier New" panose="02070309020205020404" pitchFamily="49" charset="0"/>
              </a:rPr>
              <a:t>(m)=1:4;rownames(m)=c("A","B","C","D")</a:t>
            </a:r>
          </a:p>
          <a:p>
            <a:pPr marL="461963" indent="0">
              <a:lnSpc>
                <a:spcPct val="120000"/>
              </a:lnSpc>
              <a:spcBef>
                <a:spcPts val="0"/>
              </a:spcBef>
              <a:buNone/>
            </a:pPr>
            <a:r>
              <a:rPr lang="en-US" sz="1800" dirty="0">
                <a:latin typeface="Courier New" panose="02070309020205020404" pitchFamily="49" charset="0"/>
                <a:cs typeface="Courier New" panose="02070309020205020404" pitchFamily="49" charset="0"/>
              </a:rPr>
              <a:t>m</a:t>
            </a:r>
          </a:p>
          <a:p>
            <a:pPr marL="461963" indent="0">
              <a:lnSpc>
                <a:spcPct val="120000"/>
              </a:lnSpc>
              <a:spcBef>
                <a:spcPts val="0"/>
              </a:spcBef>
              <a:buNone/>
            </a:pPr>
            <a:r>
              <a:rPr lang="en-US" sz="1800" dirty="0" err="1">
                <a:latin typeface="Courier New" panose="02070309020205020404" pitchFamily="49" charset="0"/>
                <a:cs typeface="Courier New" panose="02070309020205020404" pitchFamily="49" charset="0"/>
              </a:rPr>
              <a:t>set.seed</a:t>
            </a:r>
            <a:r>
              <a:rPr lang="en-US" sz="1800" dirty="0">
                <a:latin typeface="Courier New" panose="02070309020205020404" pitchFamily="49" charset="0"/>
                <a:cs typeface="Courier New" panose="02070309020205020404" pitchFamily="49" charset="0"/>
              </a:rPr>
              <a:t>(1)</a:t>
            </a:r>
          </a:p>
          <a:p>
            <a:pPr marL="461963" indent="0">
              <a:lnSpc>
                <a:spcPct val="120000"/>
              </a:lnSpc>
              <a:spcBef>
                <a:spcPts val="0"/>
              </a:spcBef>
              <a:buNone/>
            </a:pPr>
            <a:r>
              <a:rPr lang="en-US" sz="1800" dirty="0">
                <a:latin typeface="Courier New" panose="02070309020205020404" pitchFamily="49" charset="0"/>
                <a:cs typeface="Courier New" panose="02070309020205020404" pitchFamily="49" charset="0"/>
              </a:rPr>
              <a:t>k=2   #Number of clusters</a:t>
            </a:r>
          </a:p>
          <a:p>
            <a:pPr marL="461963" indent="0">
              <a:lnSpc>
                <a:spcPct val="120000"/>
              </a:lnSpc>
              <a:spcBef>
                <a:spcPts val="0"/>
              </a:spcBef>
              <a:spcAft>
                <a:spcPts val="1800"/>
              </a:spcAft>
              <a:buNone/>
            </a:pPr>
            <a:r>
              <a:rPr lang="en-US" sz="1800" dirty="0">
                <a:latin typeface="Courier New" panose="02070309020205020404" pitchFamily="49" charset="0"/>
                <a:cs typeface="Courier New" panose="02070309020205020404" pitchFamily="49" charset="0"/>
              </a:rPr>
              <a:t>km = </a:t>
            </a:r>
            <a:r>
              <a:rPr lang="en-US" sz="1800" dirty="0" err="1">
                <a:latin typeface="Courier New" panose="02070309020205020404" pitchFamily="49" charset="0"/>
                <a:cs typeface="Courier New" panose="02070309020205020404" pitchFamily="49" charset="0"/>
              </a:rPr>
              <a:t>kmeans</a:t>
            </a:r>
            <a:r>
              <a:rPr lang="en-US" sz="1800" dirty="0">
                <a:latin typeface="Courier New" panose="02070309020205020404" pitchFamily="49" charset="0"/>
                <a:cs typeface="Courier New" panose="02070309020205020404" pitchFamily="49" charset="0"/>
              </a:rPr>
              <a:t>(t(m), k)</a:t>
            </a:r>
            <a:endParaRPr lang="en-US" dirty="0"/>
          </a:p>
          <a:p>
            <a:pPr>
              <a:lnSpc>
                <a:spcPct val="120000"/>
              </a:lnSpc>
              <a:spcBef>
                <a:spcPts val="0"/>
              </a:spcBef>
              <a:spcAft>
                <a:spcPts val="600"/>
              </a:spcAft>
            </a:pPr>
            <a:r>
              <a:rPr lang="en-US" sz="1800" dirty="0">
                <a:effectLst/>
                <a:ea typeface="Calibri" panose="020F0502020204030204" pitchFamily="34" charset="0"/>
              </a:rPr>
              <a:t>The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kmeans</a:t>
            </a:r>
            <a:r>
              <a:rPr lang="en-US" sz="1800" dirty="0">
                <a:effectLst/>
                <a:ea typeface="Calibri" panose="020F0502020204030204" pitchFamily="34" charset="0"/>
              </a:rPr>
              <a:t> object, which here we have called </a:t>
            </a:r>
            <a:r>
              <a:rPr lang="en-US" sz="1800" dirty="0">
                <a:effectLst/>
                <a:latin typeface="Courier New" panose="02070309020205020404" pitchFamily="49" charset="0"/>
                <a:ea typeface="Calibri" panose="020F0502020204030204" pitchFamily="34" charset="0"/>
                <a:cs typeface="Courier New" panose="02070309020205020404" pitchFamily="49" charset="0"/>
              </a:rPr>
              <a:t>km</a:t>
            </a:r>
            <a:r>
              <a:rPr lang="en-US" sz="1800" dirty="0">
                <a:effectLst/>
                <a:ea typeface="Calibri" panose="020F0502020204030204" pitchFamily="34" charset="0"/>
              </a:rPr>
              <a:t>, has (among others) the following attributes:</a:t>
            </a:r>
          </a:p>
          <a:p>
            <a:pPr marL="747713" indent="-285750">
              <a:lnSpc>
                <a:spcPct val="120000"/>
              </a:lnSpc>
              <a:spcBef>
                <a:spcPts val="0"/>
              </a:spcBef>
              <a:buFont typeface="Wingdings" panose="05000000000000000000" pitchFamily="2" charset="2"/>
              <a:buChar char="§"/>
            </a:pPr>
            <a:r>
              <a:rPr lang="en-US" sz="1800" dirty="0">
                <a:effectLst/>
                <a:latin typeface="Courier New" panose="02070309020205020404" pitchFamily="49" charset="0"/>
                <a:ea typeface="Calibri" panose="020F0502020204030204" pitchFamily="34" charset="0"/>
                <a:cs typeface="Courier New" panose="02070309020205020404" pitchFamily="49" charset="0"/>
              </a:rPr>
              <a:t>cluster</a:t>
            </a:r>
            <a:r>
              <a:rPr lang="en-US" sz="1800" dirty="0">
                <a:effectLst/>
                <a:ea typeface="Calibri" panose="020F0502020204030204" pitchFamily="34" charset="0"/>
              </a:rPr>
              <a:t> – a vector with an entry for each document, stating which cluster it is in.</a:t>
            </a:r>
          </a:p>
          <a:p>
            <a:pPr marL="747713" indent="-285750">
              <a:lnSpc>
                <a:spcPct val="120000"/>
              </a:lnSpc>
              <a:spcBef>
                <a:spcPts val="0"/>
              </a:spcBef>
              <a:buFont typeface="Wingdings" panose="05000000000000000000" pitchFamily="2" charset="2"/>
              <a:buChar char="§"/>
            </a:pPr>
            <a:r>
              <a:rPr lang="en-US" sz="1800" dirty="0">
                <a:effectLst/>
                <a:latin typeface="Courier New" panose="02070309020205020404" pitchFamily="49" charset="0"/>
                <a:ea typeface="Calibri" panose="020F0502020204030204" pitchFamily="34" charset="0"/>
                <a:cs typeface="Courier New" panose="02070309020205020404" pitchFamily="49" charset="0"/>
              </a:rPr>
              <a:t>centers</a:t>
            </a:r>
            <a:r>
              <a:rPr lang="en-US" sz="1800" dirty="0">
                <a:effectLst/>
                <a:ea typeface="Calibri" panose="020F0502020204030204" pitchFamily="34" charset="0"/>
              </a:rPr>
              <a:t>  - a matrix with a row for each cluster containing its centroid.</a:t>
            </a:r>
          </a:p>
          <a:p>
            <a:pPr marL="747713" indent="-285750">
              <a:lnSpc>
                <a:spcPct val="120000"/>
              </a:lnSpc>
              <a:spcBef>
                <a:spcPts val="0"/>
              </a:spcBef>
              <a:spcAft>
                <a:spcPts val="1800"/>
              </a:spcAft>
              <a:buFont typeface="Wingdings" panose="05000000000000000000" pitchFamily="2" charset="2"/>
              <a:buChar char="§"/>
            </a:pPr>
            <a:r>
              <a:rPr lang="en-US" sz="1800" dirty="0">
                <a:latin typeface="Courier New" panose="02070309020205020404" pitchFamily="49" charset="0"/>
                <a:ea typeface="Calibri" panose="020F0502020204030204" pitchFamily="34" charset="0"/>
                <a:cs typeface="Courier New" panose="02070309020205020404" pitchFamily="49" charset="0"/>
              </a:rPr>
              <a:t>size</a:t>
            </a:r>
            <a:r>
              <a:rPr lang="en-US" sz="1800" dirty="0">
                <a:ea typeface="Calibri" panose="020F0502020204030204" pitchFamily="34" charset="0"/>
              </a:rPr>
              <a:t> – a vector with an entry for each cluster containing the number of documents in the cluster.</a:t>
            </a:r>
            <a:endParaRPr lang="en-US" sz="1800" dirty="0">
              <a:effectLst/>
              <a:ea typeface="Calibri" panose="020F0502020204030204" pitchFamily="34" charset="0"/>
            </a:endParaRPr>
          </a:p>
          <a:p>
            <a:pPr>
              <a:lnSpc>
                <a:spcPct val="120000"/>
              </a:lnSpc>
              <a:spcBef>
                <a:spcPts val="0"/>
              </a:spcBef>
              <a:spcAft>
                <a:spcPts val="600"/>
              </a:spcAft>
            </a:pPr>
            <a:r>
              <a:rPr lang="en-US" sz="1800" dirty="0">
                <a:effectLst/>
                <a:ea typeface="Calibri" panose="020F0502020204030204" pitchFamily="34" charset="0"/>
              </a:rPr>
              <a:t>For our example, we have:</a:t>
            </a:r>
          </a:p>
          <a:p>
            <a:pPr marL="461963" indent="0">
              <a:lnSpc>
                <a:spcPct val="120000"/>
              </a:lnSpc>
              <a:spcBef>
                <a:spcPts val="0"/>
              </a:spcBef>
              <a:buNone/>
            </a:pPr>
            <a:r>
              <a:rPr lang="en-US" sz="1800" dirty="0" err="1">
                <a:latin typeface="Courier New" panose="02070309020205020404" pitchFamily="49" charset="0"/>
                <a:ea typeface="Calibri" panose="020F0502020204030204" pitchFamily="34" charset="0"/>
                <a:cs typeface="Courier New" panose="02070309020205020404" pitchFamily="49" charset="0"/>
              </a:rPr>
              <a:t>km$cluster</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461963" indent="0">
              <a:lnSpc>
                <a:spcPct val="120000"/>
              </a:lnSpc>
              <a:spcBef>
                <a:spcPts val="0"/>
              </a:spcBef>
              <a:buNone/>
            </a:pPr>
            <a:r>
              <a:rPr lang="en-US" sz="1800" dirty="0" err="1">
                <a:latin typeface="Courier New" panose="02070309020205020404" pitchFamily="49" charset="0"/>
                <a:ea typeface="Calibri" panose="020F0502020204030204" pitchFamily="34" charset="0"/>
                <a:cs typeface="Courier New" panose="02070309020205020404" pitchFamily="49" charset="0"/>
              </a:rPr>
              <a:t>km$centers</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461963" indent="0">
              <a:lnSpc>
                <a:spcPct val="120000"/>
              </a:lnSpc>
              <a:spcBef>
                <a:spcPts val="0"/>
              </a:spcBef>
              <a:buNone/>
            </a:pP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461963" indent="0">
              <a:lnSpc>
                <a:spcPct val="120000"/>
              </a:lnSpc>
              <a:spcBef>
                <a:spcPts val="0"/>
              </a:spcBef>
              <a:buNone/>
            </a:pPr>
            <a:r>
              <a:rPr lang="en-US" sz="1800" dirty="0">
                <a:latin typeface="Courier New" panose="02070309020205020404" pitchFamily="49" charset="0"/>
                <a:ea typeface="Calibri" panose="020F0502020204030204" pitchFamily="34" charset="0"/>
                <a:cs typeface="Courier New" panose="02070309020205020404" pitchFamily="49" charset="0"/>
              </a:rPr>
              <a:t>#Document indices in cluster 1</a:t>
            </a:r>
          </a:p>
          <a:p>
            <a:pPr marL="461963" indent="0">
              <a:lnSpc>
                <a:spcPct val="120000"/>
              </a:lnSpc>
              <a:spcBef>
                <a:spcPts val="0"/>
              </a:spcBef>
              <a:buNone/>
            </a:pPr>
            <a:r>
              <a:rPr lang="en-US" sz="1800" dirty="0">
                <a:latin typeface="Courier New" panose="02070309020205020404" pitchFamily="49" charset="0"/>
                <a:ea typeface="Calibri" panose="020F0502020204030204" pitchFamily="34" charset="0"/>
                <a:cs typeface="Courier New" panose="02070309020205020404" pitchFamily="49" charset="0"/>
              </a:rPr>
              <a:t>which(</a:t>
            </a:r>
            <a:r>
              <a:rPr lang="en-US" sz="1800" dirty="0" err="1">
                <a:latin typeface="Courier New" panose="02070309020205020404" pitchFamily="49" charset="0"/>
                <a:ea typeface="Calibri" panose="020F0502020204030204" pitchFamily="34" charset="0"/>
                <a:cs typeface="Courier New" panose="02070309020205020404" pitchFamily="49" charset="0"/>
              </a:rPr>
              <a:t>km$cluster</a:t>
            </a:r>
            <a:r>
              <a:rPr lang="en-US" sz="1800" dirty="0">
                <a:latin typeface="Courier New" panose="02070309020205020404" pitchFamily="49" charset="0"/>
                <a:ea typeface="Calibri" panose="020F0502020204030204" pitchFamily="34" charset="0"/>
                <a:cs typeface="Courier New" panose="02070309020205020404" pitchFamily="49" charset="0"/>
              </a:rPr>
              <a:t>==1)</a:t>
            </a:r>
          </a:p>
          <a:p>
            <a:pPr marL="461963" indent="0">
              <a:lnSpc>
                <a:spcPct val="120000"/>
              </a:lnSpc>
              <a:spcBef>
                <a:spcPts val="0"/>
              </a:spcBef>
              <a:buNone/>
            </a:pP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marL="461963" indent="0">
              <a:lnSpc>
                <a:spcPct val="120000"/>
              </a:lnSpc>
              <a:spcBef>
                <a:spcPts val="0"/>
              </a:spcBef>
              <a:buNone/>
            </a:pPr>
            <a:r>
              <a:rPr lang="en-US" sz="1800" dirty="0">
                <a:latin typeface="Courier New" panose="02070309020205020404" pitchFamily="49" charset="0"/>
                <a:ea typeface="Calibri" panose="020F0502020204030204" pitchFamily="34" charset="0"/>
                <a:cs typeface="Courier New" panose="02070309020205020404" pitchFamily="49" charset="0"/>
              </a:rPr>
              <a:t>#Number of documents in cluster 1</a:t>
            </a:r>
          </a:p>
          <a:p>
            <a:pPr marL="461963" indent="0">
              <a:lnSpc>
                <a:spcPct val="120000"/>
              </a:lnSpc>
              <a:spcBef>
                <a:spcPts val="0"/>
              </a:spcBef>
              <a:buNone/>
            </a:pPr>
            <a:r>
              <a:rPr lang="en-US" sz="1800" dirty="0" err="1">
                <a:latin typeface="Courier New" panose="02070309020205020404" pitchFamily="49" charset="0"/>
                <a:ea typeface="Calibri" panose="020F0502020204030204" pitchFamily="34" charset="0"/>
                <a:cs typeface="Courier New" panose="02070309020205020404" pitchFamily="49" charset="0"/>
              </a:rPr>
              <a:t>km$size</a:t>
            </a:r>
            <a:r>
              <a:rPr lang="en-US" sz="1800" dirty="0">
                <a:latin typeface="Courier New" panose="02070309020205020404" pitchFamily="49" charset="0"/>
                <a:ea typeface="Calibri" panose="020F0502020204030204" pitchFamily="34" charset="0"/>
                <a:cs typeface="Courier New" panose="02070309020205020404" pitchFamily="49" charset="0"/>
              </a:rPr>
              <a:t>[1]</a:t>
            </a:r>
          </a:p>
          <a:p>
            <a:pPr marL="461963" indent="0">
              <a:lnSpc>
                <a:spcPct val="120000"/>
              </a:lnSpc>
              <a:spcBef>
                <a:spcPts val="0"/>
              </a:spcBef>
              <a:buNone/>
            </a:pPr>
            <a:r>
              <a:rPr lang="en-US" sz="1800" dirty="0">
                <a:latin typeface="Courier New" panose="02070309020205020404" pitchFamily="49" charset="0"/>
                <a:ea typeface="Calibri" panose="020F0502020204030204" pitchFamily="34" charset="0"/>
                <a:cs typeface="Courier New" panose="02070309020205020404" pitchFamily="49" charset="0"/>
              </a:rPr>
              <a:t>#Most frequent phrases in cluster 1</a:t>
            </a:r>
          </a:p>
          <a:p>
            <a:pPr marL="461963" indent="0">
              <a:lnSpc>
                <a:spcPct val="120000"/>
              </a:lnSpc>
              <a:spcBef>
                <a:spcPts val="0"/>
              </a:spcBef>
              <a:spcAft>
                <a:spcPts val="1800"/>
              </a:spcAft>
              <a:buNone/>
            </a:pPr>
            <a:r>
              <a:rPr lang="en-US" sz="1800" dirty="0">
                <a:latin typeface="Courier New" panose="02070309020205020404" pitchFamily="49" charset="0"/>
                <a:ea typeface="Calibri" panose="020F0502020204030204" pitchFamily="34" charset="0"/>
                <a:cs typeface="Courier New" panose="02070309020205020404" pitchFamily="49" charset="0"/>
              </a:rPr>
              <a:t>head(sort(</a:t>
            </a:r>
            <a:r>
              <a:rPr lang="en-US" sz="1800" dirty="0" err="1">
                <a:latin typeface="Courier New" panose="02070309020205020404" pitchFamily="49" charset="0"/>
                <a:ea typeface="Calibri" panose="020F0502020204030204" pitchFamily="34" charset="0"/>
                <a:cs typeface="Courier New" panose="02070309020205020404" pitchFamily="49" charset="0"/>
              </a:rPr>
              <a:t>km$centers</a:t>
            </a:r>
            <a:r>
              <a:rPr lang="en-US" sz="1800" dirty="0">
                <a:latin typeface="Courier New" panose="02070309020205020404" pitchFamily="49" charset="0"/>
                <a:ea typeface="Calibri" panose="020F0502020204030204" pitchFamily="34" charset="0"/>
                <a:cs typeface="Courier New" panose="02070309020205020404" pitchFamily="49" charset="0"/>
              </a:rPr>
              <a:t>[1,],decreasing=T))</a:t>
            </a:r>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6</a:t>
            </a:fld>
            <a:endParaRPr lang="en-US"/>
          </a:p>
        </p:txBody>
      </p:sp>
      <p:sp>
        <p:nvSpPr>
          <p:cNvPr id="7" name="TextBox 6">
            <a:extLst>
              <a:ext uri="{FF2B5EF4-FFF2-40B4-BE49-F238E27FC236}">
                <a16:creationId xmlns:a16="http://schemas.microsoft.com/office/drawing/2014/main" id="{E45F8A3A-E6AB-4CE7-A2B6-4A28136B7C3B}"/>
              </a:ext>
            </a:extLst>
          </p:cNvPr>
          <p:cNvSpPr txBox="1"/>
          <p:nvPr/>
        </p:nvSpPr>
        <p:spPr>
          <a:xfrm>
            <a:off x="6302831" y="1637599"/>
            <a:ext cx="1012371" cy="1029914"/>
          </a:xfrm>
          <a:prstGeom prst="rect">
            <a:avLst/>
          </a:prstGeom>
          <a:noFill/>
        </p:spPr>
        <p:txBody>
          <a:bodyPr wrap="square">
            <a:spAutoFit/>
          </a:bodyPr>
          <a:lstStyle/>
          <a:p>
            <a:r>
              <a:rPr lang="pt-BR" sz="1200" dirty="0">
                <a:latin typeface="Courier New" panose="02070309020205020404" pitchFamily="49" charset="0"/>
                <a:cs typeface="Courier New" panose="02070309020205020404" pitchFamily="49" charset="0"/>
              </a:rPr>
              <a:t>  1 2 3 4</a:t>
            </a:r>
          </a:p>
          <a:p>
            <a:r>
              <a:rPr lang="pt-BR" sz="1200" dirty="0">
                <a:latin typeface="Courier New" panose="02070309020205020404" pitchFamily="49" charset="0"/>
                <a:cs typeface="Courier New" panose="02070309020205020404" pitchFamily="49" charset="0"/>
              </a:rPr>
              <a:t>A 0 0 0 1</a:t>
            </a:r>
          </a:p>
          <a:p>
            <a:r>
              <a:rPr lang="pt-BR" sz="1200" dirty="0">
                <a:latin typeface="Courier New" panose="02070309020205020404" pitchFamily="49" charset="0"/>
                <a:cs typeface="Courier New" panose="02070309020205020404" pitchFamily="49" charset="0"/>
              </a:rPr>
              <a:t>B 1 1 1 2</a:t>
            </a:r>
          </a:p>
          <a:p>
            <a:r>
              <a:rPr lang="pt-BR" sz="1200" dirty="0">
                <a:latin typeface="Courier New" panose="02070309020205020404" pitchFamily="49" charset="0"/>
                <a:cs typeface="Courier New" panose="02070309020205020404" pitchFamily="49" charset="0"/>
              </a:rPr>
              <a:t>C 0 0 1 0</a:t>
            </a:r>
          </a:p>
          <a:p>
            <a:r>
              <a:rPr lang="pt-BR" sz="1200" dirty="0">
                <a:latin typeface="Courier New" panose="02070309020205020404" pitchFamily="49" charset="0"/>
                <a:cs typeface="Courier New" panose="02070309020205020404" pitchFamily="49" charset="0"/>
              </a:rPr>
              <a:t>D 0 1 3 2</a:t>
            </a:r>
            <a:endParaRPr lang="en-US" sz="12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A607121B-070B-42A6-9067-062B620851E0}"/>
              </a:ext>
            </a:extLst>
          </p:cNvPr>
          <p:cNvSpPr txBox="1"/>
          <p:nvPr/>
        </p:nvSpPr>
        <p:spPr>
          <a:xfrm>
            <a:off x="4840876" y="4291569"/>
            <a:ext cx="870857" cy="461665"/>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1 2 3 4 </a:t>
            </a:r>
          </a:p>
          <a:p>
            <a:r>
              <a:rPr lang="en-US" sz="1200" dirty="0">
                <a:latin typeface="Courier New" panose="02070309020205020404" pitchFamily="49" charset="0"/>
                <a:cs typeface="Courier New" panose="02070309020205020404" pitchFamily="49" charset="0"/>
              </a:rPr>
              <a:t>2 2 1 1</a:t>
            </a:r>
          </a:p>
        </p:txBody>
      </p:sp>
      <p:sp>
        <p:nvSpPr>
          <p:cNvPr id="11" name="TextBox 10">
            <a:extLst>
              <a:ext uri="{FF2B5EF4-FFF2-40B4-BE49-F238E27FC236}">
                <a16:creationId xmlns:a16="http://schemas.microsoft.com/office/drawing/2014/main" id="{18A5E817-AAA1-4E67-921C-6DB127EB921A}"/>
              </a:ext>
            </a:extLst>
          </p:cNvPr>
          <p:cNvSpPr txBox="1"/>
          <p:nvPr/>
        </p:nvSpPr>
        <p:spPr>
          <a:xfrm>
            <a:off x="6302831" y="4106903"/>
            <a:ext cx="1752602" cy="646331"/>
          </a:xfrm>
          <a:prstGeom prst="rect">
            <a:avLst/>
          </a:prstGeom>
          <a:noFill/>
        </p:spPr>
        <p:txBody>
          <a:bodyPr wrap="square">
            <a:spAutoFit/>
          </a:bodyPr>
          <a:lstStyle/>
          <a:p>
            <a:r>
              <a:rPr lang="pt-BR" sz="1200" dirty="0">
                <a:latin typeface="Courier New" panose="02070309020205020404" pitchFamily="49" charset="0"/>
                <a:cs typeface="Courier New" panose="02070309020205020404" pitchFamily="49" charset="0"/>
              </a:rPr>
              <a:t>    A   B   C   D</a:t>
            </a:r>
          </a:p>
          <a:p>
            <a:r>
              <a:rPr lang="pt-BR" sz="1200" dirty="0">
                <a:latin typeface="Courier New" panose="02070309020205020404" pitchFamily="49" charset="0"/>
                <a:cs typeface="Courier New" panose="02070309020205020404" pitchFamily="49" charset="0"/>
              </a:rPr>
              <a:t>1 0.5 1.5 0.5 2.5</a:t>
            </a:r>
          </a:p>
          <a:p>
            <a:r>
              <a:rPr lang="pt-BR" sz="1200" dirty="0">
                <a:latin typeface="Courier New" panose="02070309020205020404" pitchFamily="49" charset="0"/>
                <a:cs typeface="Courier New" panose="02070309020205020404" pitchFamily="49" charset="0"/>
              </a:rPr>
              <a:t>2 0.0 1.0 0.0 0.5</a:t>
            </a:r>
            <a:endParaRPr lang="en-US" sz="1200"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B343277E-4D9F-4FF5-BDAC-7303E1F447DE}"/>
              </a:ext>
            </a:extLst>
          </p:cNvPr>
          <p:cNvSpPr txBox="1"/>
          <p:nvPr/>
        </p:nvSpPr>
        <p:spPr>
          <a:xfrm>
            <a:off x="6302831" y="4897111"/>
            <a:ext cx="489857" cy="461665"/>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3 4 </a:t>
            </a:r>
          </a:p>
          <a:p>
            <a:r>
              <a:rPr lang="en-US" sz="1200" dirty="0">
                <a:latin typeface="Courier New" panose="02070309020205020404" pitchFamily="49" charset="0"/>
                <a:cs typeface="Courier New" panose="02070309020205020404" pitchFamily="49" charset="0"/>
              </a:rPr>
              <a:t>3 4</a:t>
            </a:r>
          </a:p>
        </p:txBody>
      </p:sp>
      <p:sp>
        <p:nvSpPr>
          <p:cNvPr id="15" name="TextBox 14">
            <a:extLst>
              <a:ext uri="{FF2B5EF4-FFF2-40B4-BE49-F238E27FC236}">
                <a16:creationId xmlns:a16="http://schemas.microsoft.com/office/drawing/2014/main" id="{C5ED365F-DA5A-497A-85ED-C05038495C71}"/>
              </a:ext>
            </a:extLst>
          </p:cNvPr>
          <p:cNvSpPr txBox="1"/>
          <p:nvPr/>
        </p:nvSpPr>
        <p:spPr>
          <a:xfrm>
            <a:off x="6302831" y="5558567"/>
            <a:ext cx="687977" cy="276999"/>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[1] 2</a:t>
            </a:r>
          </a:p>
        </p:txBody>
      </p:sp>
      <p:sp>
        <p:nvSpPr>
          <p:cNvPr id="17" name="TextBox 16">
            <a:extLst>
              <a:ext uri="{FF2B5EF4-FFF2-40B4-BE49-F238E27FC236}">
                <a16:creationId xmlns:a16="http://schemas.microsoft.com/office/drawing/2014/main" id="{0618E976-539F-4008-A7B6-EA929E86ACD4}"/>
              </a:ext>
            </a:extLst>
          </p:cNvPr>
          <p:cNvSpPr txBox="1"/>
          <p:nvPr/>
        </p:nvSpPr>
        <p:spPr>
          <a:xfrm>
            <a:off x="6302831" y="5887820"/>
            <a:ext cx="1571897" cy="468898"/>
          </a:xfrm>
          <a:prstGeom prst="rect">
            <a:avLst/>
          </a:prstGeom>
          <a:noFill/>
        </p:spPr>
        <p:txBody>
          <a:bodyPr wrap="square">
            <a:spAutoFit/>
          </a:bodyPr>
          <a:lstStyle/>
          <a:p>
            <a:r>
              <a:rPr lang="pt-BR" sz="1200" dirty="0">
                <a:latin typeface="Courier New" panose="02070309020205020404" pitchFamily="49" charset="0"/>
                <a:cs typeface="Courier New" panose="02070309020205020404" pitchFamily="49" charset="0"/>
              </a:rPr>
              <a:t>  D   B   A   C </a:t>
            </a:r>
          </a:p>
          <a:p>
            <a:r>
              <a:rPr lang="pt-BR" sz="1200" dirty="0">
                <a:latin typeface="Courier New" panose="02070309020205020404" pitchFamily="49" charset="0"/>
                <a:cs typeface="Courier New" panose="02070309020205020404" pitchFamily="49" charset="0"/>
              </a:rPr>
              <a:t>2.5 1.5 0.5 0.5</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841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69672"/>
            <a:ext cx="10515600" cy="438241"/>
          </a:xfrm>
        </p:spPr>
        <p:txBody>
          <a:bodyPr>
            <a:normAutofit fontScale="90000"/>
          </a:bodyPr>
          <a:lstStyle/>
          <a:p>
            <a:pPr algn="ctr"/>
            <a:r>
              <a:rPr lang="en-US" altLang="en-US" sz="3600" dirty="0">
                <a:solidFill>
                  <a:srgbClr val="C00000"/>
                </a:solidFill>
                <a:latin typeface="+mn-lt"/>
                <a:ea typeface="Cambria" panose="02040503050406030204" pitchFamily="18" charset="0"/>
              </a:rPr>
              <a:t>Problem</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507911"/>
            <a:ext cx="10515600" cy="6213563"/>
          </a:xfrm>
        </p:spPr>
        <p:txBody>
          <a:bodyPr>
            <a:normAutofit fontScale="62500" lnSpcReduction="20000"/>
          </a:bodyPr>
          <a:lstStyle/>
          <a:p>
            <a:pPr>
              <a:lnSpc>
                <a:spcPct val="120000"/>
              </a:lnSpc>
              <a:spcBef>
                <a:spcPts val="0"/>
              </a:spcBef>
              <a:spcAft>
                <a:spcPts val="1200"/>
              </a:spcAft>
            </a:pPr>
            <a:r>
              <a:rPr lang="en-US" sz="3200" dirty="0"/>
              <a:t>Create a corpus from the PubMed file </a:t>
            </a:r>
            <a:r>
              <a:rPr lang="en-US" sz="3200" dirty="0">
                <a:latin typeface="Courier New" panose="02070309020205020404" pitchFamily="49" charset="0"/>
                <a:cs typeface="Courier New" panose="02070309020205020404" pitchFamily="49" charset="0"/>
              </a:rPr>
              <a:t>Covid19March1.txt</a:t>
            </a:r>
            <a:r>
              <a:rPr lang="en-US" sz="3200" dirty="0"/>
              <a:t> and call it </a:t>
            </a:r>
            <a:r>
              <a:rPr lang="en-US" sz="3200" dirty="0">
                <a:latin typeface="Courier New" panose="02070309020205020404" pitchFamily="49" charset="0"/>
                <a:cs typeface="Courier New" panose="02070309020205020404" pitchFamily="49" charset="0"/>
              </a:rPr>
              <a:t>co</a:t>
            </a:r>
            <a:r>
              <a:rPr lang="en-US" sz="3200" dirty="0"/>
              <a:t>.</a:t>
            </a:r>
          </a:p>
          <a:p>
            <a:pPr>
              <a:lnSpc>
                <a:spcPct val="120000"/>
              </a:lnSpc>
              <a:spcBef>
                <a:spcPts val="0"/>
              </a:spcBef>
              <a:spcAft>
                <a:spcPts val="1200"/>
              </a:spcAft>
            </a:pPr>
            <a:r>
              <a:rPr lang="en-US" sz="3200" dirty="0"/>
              <a:t>Create a </a:t>
            </a:r>
            <a:r>
              <a:rPr lang="en-US" sz="3200" dirty="0" err="1">
                <a:latin typeface="Courier New" panose="02070309020205020404" pitchFamily="49" charset="0"/>
                <a:cs typeface="Courier New" panose="02070309020205020404" pitchFamily="49" charset="0"/>
              </a:rPr>
              <a:t>phraseDoc</a:t>
            </a:r>
            <a:r>
              <a:rPr lang="en-US" sz="3200" dirty="0"/>
              <a:t> object called </a:t>
            </a:r>
            <a:r>
              <a:rPr lang="en-US" sz="3200" dirty="0">
                <a:latin typeface="Courier New" panose="02070309020205020404" pitchFamily="49" charset="0"/>
                <a:cs typeface="Courier New" panose="02070309020205020404" pitchFamily="49" charset="0"/>
              </a:rPr>
              <a:t>pd</a:t>
            </a:r>
            <a:r>
              <a:rPr lang="en-US" sz="3200" dirty="0"/>
              <a:t> from the corpus </a:t>
            </a:r>
            <a:r>
              <a:rPr lang="en-US" sz="3200" dirty="0">
                <a:latin typeface="Courier New" panose="02070309020205020404" pitchFamily="49" charset="0"/>
                <a:cs typeface="Courier New" panose="02070309020205020404" pitchFamily="49" charset="0"/>
              </a:rPr>
              <a:t>co</a:t>
            </a:r>
            <a:r>
              <a:rPr lang="en-US" sz="3200" dirty="0"/>
              <a:t>.</a:t>
            </a:r>
          </a:p>
          <a:p>
            <a:pPr>
              <a:lnSpc>
                <a:spcPct val="120000"/>
              </a:lnSpc>
              <a:spcBef>
                <a:spcPts val="0"/>
              </a:spcBef>
              <a:spcAft>
                <a:spcPts val="1200"/>
              </a:spcAft>
            </a:pPr>
            <a:r>
              <a:rPr lang="en-US" sz="3200" dirty="0"/>
              <a:t>Create a term document matrix from </a:t>
            </a:r>
            <a:r>
              <a:rPr lang="en-US" sz="3200" dirty="0">
                <a:latin typeface="Courier New" panose="02070309020205020404" pitchFamily="49" charset="0"/>
                <a:cs typeface="Courier New" panose="02070309020205020404" pitchFamily="49" charset="0"/>
              </a:rPr>
              <a:t>pd</a:t>
            </a:r>
            <a:r>
              <a:rPr lang="en-US" sz="3200" dirty="0"/>
              <a:t> and call it </a:t>
            </a:r>
            <a:r>
              <a:rPr lang="en-US" sz="3200" dirty="0" err="1">
                <a:latin typeface="Courier New" panose="02070309020205020404" pitchFamily="49" charset="0"/>
                <a:cs typeface="Courier New" panose="02070309020205020404" pitchFamily="49" charset="0"/>
              </a:rPr>
              <a:t>pdm</a:t>
            </a:r>
            <a:r>
              <a:rPr lang="en-US" sz="3200" dirty="0"/>
              <a:t>.</a:t>
            </a:r>
          </a:p>
          <a:p>
            <a:pPr>
              <a:lnSpc>
                <a:spcPct val="120000"/>
              </a:lnSpc>
              <a:spcBef>
                <a:spcPts val="0"/>
              </a:spcBef>
              <a:spcAft>
                <a:spcPts val="1200"/>
              </a:spcAft>
            </a:pPr>
            <a:r>
              <a:rPr lang="en-US" sz="3200" dirty="0"/>
              <a:t>Setting the seed to 123, split the documents in the term document matrix into 6 clusters.</a:t>
            </a:r>
          </a:p>
          <a:p>
            <a:pPr>
              <a:lnSpc>
                <a:spcPct val="120000"/>
              </a:lnSpc>
              <a:spcBef>
                <a:spcPts val="0"/>
              </a:spcBef>
              <a:spcAft>
                <a:spcPts val="1200"/>
              </a:spcAft>
            </a:pPr>
            <a:r>
              <a:rPr lang="en-US" sz="3200" dirty="0"/>
              <a:t>What are the sizes of the clusters?</a:t>
            </a:r>
          </a:p>
          <a:p>
            <a:pPr>
              <a:lnSpc>
                <a:spcPct val="120000"/>
              </a:lnSpc>
              <a:spcBef>
                <a:spcPts val="0"/>
              </a:spcBef>
              <a:spcAft>
                <a:spcPts val="1200"/>
              </a:spcAft>
            </a:pPr>
            <a:r>
              <a:rPr lang="en-US" sz="3200" dirty="0"/>
              <a:t>Find the indices of the documents in cluster 6.</a:t>
            </a:r>
          </a:p>
          <a:p>
            <a:pPr>
              <a:lnSpc>
                <a:spcPct val="120000"/>
              </a:lnSpc>
              <a:spcBef>
                <a:spcPts val="0"/>
              </a:spcBef>
              <a:spcAft>
                <a:spcPts val="1200"/>
              </a:spcAft>
            </a:pPr>
            <a:r>
              <a:rPr lang="en-US" sz="3200" dirty="0"/>
              <a:t>Find all nonzero entries of the centroid for cluster 6.</a:t>
            </a:r>
          </a:p>
          <a:p>
            <a:pPr>
              <a:lnSpc>
                <a:spcPct val="120000"/>
              </a:lnSpc>
              <a:spcBef>
                <a:spcPts val="0"/>
              </a:spcBef>
              <a:spcAft>
                <a:spcPts val="1200"/>
              </a:spcAft>
            </a:pPr>
            <a:r>
              <a:rPr lang="en-US" sz="3200" dirty="0"/>
              <a:t>Create a matrix called </a:t>
            </a:r>
            <a:r>
              <a:rPr lang="en-US" sz="3200" dirty="0">
                <a:latin typeface="Courier New" panose="02070309020205020404" pitchFamily="49" charset="0"/>
                <a:cs typeface="Courier New" panose="02070309020205020404" pitchFamily="49" charset="0"/>
              </a:rPr>
              <a:t>cl6</a:t>
            </a:r>
            <a:r>
              <a:rPr lang="en-US" sz="3200" dirty="0"/>
              <a:t> with all the phrases present in documents that are in </a:t>
            </a:r>
            <a:r>
              <a:rPr lang="en-US" sz="3200"/>
              <a:t>cluster 6.</a:t>
            </a:r>
            <a:endParaRPr lang="en-US" sz="3200" dirty="0"/>
          </a:p>
          <a:p>
            <a:pPr>
              <a:lnSpc>
                <a:spcPct val="120000"/>
              </a:lnSpc>
              <a:spcBef>
                <a:spcPts val="0"/>
              </a:spcBef>
              <a:spcAft>
                <a:spcPts val="1200"/>
              </a:spcAft>
            </a:pPr>
            <a:r>
              <a:rPr lang="en-US" sz="3200" dirty="0"/>
              <a:t>Find the 6 most frequent phrases in cluster 6 and their total frequencies over all documents in the cluster.</a:t>
            </a:r>
          </a:p>
          <a:p>
            <a:pPr>
              <a:lnSpc>
                <a:spcPct val="120000"/>
              </a:lnSpc>
              <a:spcBef>
                <a:spcPts val="0"/>
              </a:spcBef>
              <a:spcAft>
                <a:spcPts val="1200"/>
              </a:spcAft>
            </a:pPr>
            <a:r>
              <a:rPr lang="en-US" sz="3200" dirty="0"/>
              <a:t>Find the 6 most frequent phrases in cluster 6 and their average frequencies over all documents in the cluster.</a:t>
            </a:r>
          </a:p>
          <a:p>
            <a:pPr>
              <a:lnSpc>
                <a:spcPct val="120000"/>
              </a:lnSpc>
              <a:spcBef>
                <a:spcPts val="0"/>
              </a:spcBef>
              <a:spcAft>
                <a:spcPts val="1200"/>
              </a:spcAft>
            </a:pPr>
            <a:r>
              <a:rPr lang="en-US" sz="3200" dirty="0"/>
              <a:t>Create a corpus called </a:t>
            </a:r>
            <a:r>
              <a:rPr lang="en-US" sz="3200" dirty="0">
                <a:latin typeface="Courier New" panose="02070309020205020404" pitchFamily="49" charset="0"/>
                <a:cs typeface="Courier New" panose="02070309020205020404" pitchFamily="49" charset="0"/>
              </a:rPr>
              <a:t>c6</a:t>
            </a:r>
            <a:r>
              <a:rPr lang="en-US" sz="3200" dirty="0"/>
              <a:t> with all documents in cluster 6, then inspect the first document using this corpus. What is its title?</a:t>
            </a:r>
          </a:p>
          <a:p>
            <a:pPr>
              <a:lnSpc>
                <a:spcPct val="120000"/>
              </a:lnSpc>
              <a:spcBef>
                <a:spcPts val="0"/>
              </a:spcBef>
              <a:spcAft>
                <a:spcPts val="1200"/>
              </a:spcAft>
            </a:pPr>
            <a:endParaRPr lang="en-US" sz="32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7</a:t>
            </a:fld>
            <a:endParaRPr lang="en-US" dirty="0"/>
          </a:p>
        </p:txBody>
      </p:sp>
    </p:spTree>
    <p:extLst>
      <p:ext uri="{BB962C8B-B14F-4D97-AF65-F5344CB8AC3E}">
        <p14:creationId xmlns:p14="http://schemas.microsoft.com/office/powerpoint/2010/main" val="120209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55F-603C-4D2A-BE44-42317491026A}"/>
              </a:ext>
            </a:extLst>
          </p:cNvPr>
          <p:cNvSpPr>
            <a:spLocks noGrp="1"/>
          </p:cNvSpPr>
          <p:nvPr>
            <p:ph type="title"/>
          </p:nvPr>
        </p:nvSpPr>
        <p:spPr>
          <a:xfrm>
            <a:off x="838200" y="136525"/>
            <a:ext cx="10515600" cy="385989"/>
          </a:xfrm>
        </p:spPr>
        <p:txBody>
          <a:bodyPr>
            <a:normAutofit fontScale="90000"/>
          </a:bodyPr>
          <a:lstStyle/>
          <a:p>
            <a:pPr algn="ctr"/>
            <a:r>
              <a:rPr lang="en-US" sz="3600" dirty="0">
                <a:solidFill>
                  <a:srgbClr val="C00000"/>
                </a:solidFill>
                <a:latin typeface="+mn-lt"/>
              </a:rPr>
              <a:t>Today’s Summary</a:t>
            </a:r>
            <a:endParaRPr lang="en-US" dirty="0">
              <a:solidFill>
                <a:srgbClr val="C00000"/>
              </a:solidFill>
              <a:latin typeface="+mn-lt"/>
            </a:endParaRPr>
          </a:p>
        </p:txBody>
      </p:sp>
      <p:sp>
        <p:nvSpPr>
          <p:cNvPr id="3" name="Content Placeholder 2">
            <a:extLst>
              <a:ext uri="{FF2B5EF4-FFF2-40B4-BE49-F238E27FC236}">
                <a16:creationId xmlns:a16="http://schemas.microsoft.com/office/drawing/2014/main" id="{55001A84-3A36-4927-A44F-2BB39E2B1C33}"/>
              </a:ext>
            </a:extLst>
          </p:cNvPr>
          <p:cNvSpPr>
            <a:spLocks noGrp="1"/>
          </p:cNvSpPr>
          <p:nvPr>
            <p:ph idx="1"/>
          </p:nvPr>
        </p:nvSpPr>
        <p:spPr>
          <a:xfrm>
            <a:off x="838200" y="705394"/>
            <a:ext cx="10515600" cy="5434149"/>
          </a:xfrm>
        </p:spPr>
        <p:txBody>
          <a:bodyPr>
            <a:normAutofit fontScale="85000" lnSpcReduction="20000"/>
          </a:bodyPr>
          <a:lstStyle/>
          <a:p>
            <a:pPr>
              <a:lnSpc>
                <a:spcPct val="120000"/>
              </a:lnSpc>
              <a:spcBef>
                <a:spcPts val="0"/>
              </a:spcBef>
              <a:spcAft>
                <a:spcPts val="1800"/>
              </a:spcAft>
            </a:pPr>
            <a:r>
              <a:rPr lang="en-US" sz="2400" b="1" i="1" dirty="0"/>
              <a:t>Clustering</a:t>
            </a:r>
            <a:r>
              <a:rPr lang="en-US" sz="2400" dirty="0"/>
              <a:t> means grouping items together. In the context of text mining, we group documents together based on similarities in the frequencies of their terms.</a:t>
            </a:r>
          </a:p>
          <a:p>
            <a:pPr>
              <a:lnSpc>
                <a:spcPct val="120000"/>
              </a:lnSpc>
              <a:spcBef>
                <a:spcPts val="0"/>
              </a:spcBef>
              <a:spcAft>
                <a:spcPts val="1800"/>
              </a:spcAft>
            </a:pPr>
            <a:r>
              <a:rPr lang="en-US" sz="2400" dirty="0"/>
              <a:t>The </a:t>
            </a:r>
            <a:r>
              <a:rPr lang="en-US" sz="2400" b="1" i="1" dirty="0"/>
              <a:t>centroid</a:t>
            </a:r>
            <a:r>
              <a:rPr lang="en-US" sz="2400" dirty="0"/>
              <a:t> of a cluster is a vector containing the average of the term frequencies over all documents in the cluster.</a:t>
            </a:r>
          </a:p>
          <a:p>
            <a:pPr>
              <a:lnSpc>
                <a:spcPct val="120000"/>
              </a:lnSpc>
              <a:spcBef>
                <a:spcPts val="0"/>
              </a:spcBef>
              <a:spcAft>
                <a:spcPts val="1800"/>
              </a:spcAft>
            </a:pPr>
            <a:r>
              <a:rPr lang="en-US" sz="2400" dirty="0"/>
              <a:t>We use the R function </a:t>
            </a:r>
            <a:r>
              <a:rPr lang="en-US" sz="2400" dirty="0" err="1">
                <a:latin typeface="Courier New" panose="02070309020205020404" pitchFamily="49" charset="0"/>
                <a:cs typeface="Courier New" panose="02070309020205020404" pitchFamily="49" charset="0"/>
              </a:rPr>
              <a:t>kmeans</a:t>
            </a:r>
            <a:r>
              <a:rPr lang="en-US" sz="2400" dirty="0"/>
              <a:t> to cluster a term-document matrix; its first argument is the transpose of the term-document matrix and its second argument is the number of clusters we wish to split the documents into.</a:t>
            </a:r>
          </a:p>
          <a:p>
            <a:pPr>
              <a:lnSpc>
                <a:spcPct val="120000"/>
              </a:lnSpc>
              <a:spcBef>
                <a:spcPts val="0"/>
              </a:spcBef>
              <a:spcAft>
                <a:spcPts val="600"/>
              </a:spcAft>
            </a:pPr>
            <a:r>
              <a:rPr lang="en-US" sz="2400" dirty="0">
                <a:ea typeface="Calibri" panose="020F0502020204030204" pitchFamily="34" charset="0"/>
              </a:rPr>
              <a:t>The </a:t>
            </a:r>
            <a:r>
              <a:rPr lang="en-US" sz="2400" dirty="0" err="1">
                <a:latin typeface="Courier New" panose="02070309020205020404" pitchFamily="49" charset="0"/>
                <a:ea typeface="Calibri" panose="020F0502020204030204" pitchFamily="34" charset="0"/>
                <a:cs typeface="Courier New" panose="02070309020205020404" pitchFamily="49" charset="0"/>
              </a:rPr>
              <a:t>kmeans</a:t>
            </a:r>
            <a:r>
              <a:rPr lang="en-US" sz="2400" dirty="0">
                <a:ea typeface="Calibri" panose="020F0502020204030204" pitchFamily="34" charset="0"/>
              </a:rPr>
              <a:t> function creates an R object of type </a:t>
            </a:r>
            <a:r>
              <a:rPr lang="en-US" sz="2400" dirty="0" err="1">
                <a:latin typeface="Courier New" panose="02070309020205020404" pitchFamily="49" charset="0"/>
                <a:ea typeface="Calibri" panose="020F0502020204030204" pitchFamily="34" charset="0"/>
                <a:cs typeface="Courier New" panose="02070309020205020404" pitchFamily="49" charset="0"/>
              </a:rPr>
              <a:t>kmeans</a:t>
            </a:r>
            <a:r>
              <a:rPr lang="en-US" sz="2400" dirty="0">
                <a:ea typeface="Calibri" panose="020F0502020204030204" pitchFamily="34" charset="0"/>
              </a:rPr>
              <a:t>. This has, among others, the following attributes:</a:t>
            </a:r>
          </a:p>
          <a:p>
            <a:pPr marL="747713" indent="-285750">
              <a:lnSpc>
                <a:spcPct val="120000"/>
              </a:lnSpc>
              <a:spcBef>
                <a:spcPts val="0"/>
              </a:spcBef>
              <a:buFont typeface="Wingdings" panose="05000000000000000000" pitchFamily="2" charset="2"/>
              <a:buChar char="§"/>
            </a:pPr>
            <a:r>
              <a:rPr lang="en-US" sz="2400" dirty="0">
                <a:latin typeface="Courier New" panose="02070309020205020404" pitchFamily="49" charset="0"/>
                <a:ea typeface="Calibri" panose="020F0502020204030204" pitchFamily="34" charset="0"/>
                <a:cs typeface="Courier New" panose="02070309020205020404" pitchFamily="49" charset="0"/>
              </a:rPr>
              <a:t>cluster</a:t>
            </a:r>
            <a:r>
              <a:rPr lang="en-US" sz="2400" dirty="0">
                <a:ea typeface="Calibri" panose="020F0502020204030204" pitchFamily="34" charset="0"/>
              </a:rPr>
              <a:t> – a vector with an entry for each document, stating which cluster it is in.</a:t>
            </a:r>
          </a:p>
          <a:p>
            <a:pPr marL="747713" indent="-285750">
              <a:lnSpc>
                <a:spcPct val="120000"/>
              </a:lnSpc>
              <a:spcBef>
                <a:spcPts val="0"/>
              </a:spcBef>
              <a:buFont typeface="Wingdings" panose="05000000000000000000" pitchFamily="2" charset="2"/>
              <a:buChar char="§"/>
            </a:pPr>
            <a:r>
              <a:rPr lang="en-US" sz="2400" dirty="0">
                <a:latin typeface="Courier New" panose="02070309020205020404" pitchFamily="49" charset="0"/>
                <a:ea typeface="Calibri" panose="020F0502020204030204" pitchFamily="34" charset="0"/>
                <a:cs typeface="Courier New" panose="02070309020205020404" pitchFamily="49" charset="0"/>
              </a:rPr>
              <a:t>centers</a:t>
            </a:r>
            <a:r>
              <a:rPr lang="en-US" sz="2400" dirty="0">
                <a:ea typeface="Calibri" panose="020F0502020204030204" pitchFamily="34" charset="0"/>
              </a:rPr>
              <a:t>  - a matrix with a row for each cluster containing its centroid.</a:t>
            </a:r>
          </a:p>
          <a:p>
            <a:pPr marL="747713" indent="-285750">
              <a:lnSpc>
                <a:spcPct val="120000"/>
              </a:lnSpc>
              <a:spcBef>
                <a:spcPts val="0"/>
              </a:spcBef>
              <a:spcAft>
                <a:spcPts val="1800"/>
              </a:spcAft>
              <a:buFont typeface="Wingdings" panose="05000000000000000000" pitchFamily="2" charset="2"/>
              <a:buChar char="§"/>
            </a:pPr>
            <a:r>
              <a:rPr lang="en-US" sz="2400" dirty="0">
                <a:latin typeface="Courier New" panose="02070309020205020404" pitchFamily="49" charset="0"/>
                <a:ea typeface="Calibri" panose="020F0502020204030204" pitchFamily="34" charset="0"/>
                <a:cs typeface="Courier New" panose="02070309020205020404" pitchFamily="49" charset="0"/>
              </a:rPr>
              <a:t>size</a:t>
            </a:r>
            <a:r>
              <a:rPr lang="en-US" sz="2400" dirty="0">
                <a:ea typeface="Calibri" panose="020F0502020204030204" pitchFamily="34" charset="0"/>
              </a:rPr>
              <a:t> – a vector with an entry for each cluster containing the number of documents in the cluster.</a:t>
            </a:r>
          </a:p>
          <a:p>
            <a:pPr>
              <a:lnSpc>
                <a:spcPct val="120000"/>
              </a:lnSpc>
              <a:spcBef>
                <a:spcPts val="0"/>
              </a:spcBef>
              <a:spcAft>
                <a:spcPts val="1800"/>
              </a:spcAft>
            </a:pPr>
            <a:endParaRPr lang="en-US" sz="2400" dirty="0"/>
          </a:p>
        </p:txBody>
      </p:sp>
      <p:sp>
        <p:nvSpPr>
          <p:cNvPr id="4" name="Slide Number Placeholder 3">
            <a:extLst>
              <a:ext uri="{FF2B5EF4-FFF2-40B4-BE49-F238E27FC236}">
                <a16:creationId xmlns:a16="http://schemas.microsoft.com/office/drawing/2014/main" id="{2DD993BF-46A8-403E-AEA6-02C1B044F423}"/>
              </a:ext>
            </a:extLst>
          </p:cNvPr>
          <p:cNvSpPr>
            <a:spLocks noGrp="1"/>
          </p:cNvSpPr>
          <p:nvPr>
            <p:ph type="sldNum" sz="quarter" idx="12"/>
          </p:nvPr>
        </p:nvSpPr>
        <p:spPr/>
        <p:txBody>
          <a:bodyPr/>
          <a:lstStyle/>
          <a:p>
            <a:fld id="{8D956734-1AD8-4A7A-BF67-E0F0EDC2D14D}" type="slidenum">
              <a:rPr lang="en-US" smtClean="0"/>
              <a:pPr/>
              <a:t>8</a:t>
            </a:fld>
            <a:endParaRPr lang="en-US"/>
          </a:p>
        </p:txBody>
      </p:sp>
    </p:spTree>
    <p:extLst>
      <p:ext uri="{BB962C8B-B14F-4D97-AF65-F5344CB8AC3E}">
        <p14:creationId xmlns:p14="http://schemas.microsoft.com/office/powerpoint/2010/main" val="421051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31998</TotalTime>
  <Words>1646</Words>
  <Application>Microsoft Office PowerPoint</Application>
  <PresentationFormat>Widescreen</PresentationFormat>
  <Paragraphs>131</Paragraphs>
  <Slides>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Bodoni MT Condensed</vt:lpstr>
      <vt:lpstr>Calibri</vt:lpstr>
      <vt:lpstr>Calibri Light</vt:lpstr>
      <vt:lpstr>Cambria Math</vt:lpstr>
      <vt:lpstr>Courier New</vt:lpstr>
      <vt:lpstr>Times New Roman</vt:lpstr>
      <vt:lpstr>Wingdings</vt:lpstr>
      <vt:lpstr>Office Theme</vt:lpstr>
      <vt:lpstr>1_Office Theme</vt:lpstr>
      <vt:lpstr>STAT 504 – Network and Text Analytics Lecture 13: Clustering</vt:lpstr>
      <vt:lpstr>PowerPoint Presentation</vt:lpstr>
      <vt:lpstr>Review</vt:lpstr>
      <vt:lpstr>Clustering</vt:lpstr>
      <vt:lpstr>Clustering: Example</vt:lpstr>
      <vt:lpstr>Clustering in R</vt:lpstr>
      <vt:lpstr>Problem</vt:lpstr>
      <vt:lpstr>Today’s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Relationships</dc:title>
  <dc:creator>Ellie</dc:creator>
  <cp:lastModifiedBy>Ellie Small</cp:lastModifiedBy>
  <cp:revision>212</cp:revision>
  <dcterms:created xsi:type="dcterms:W3CDTF">2016-09-22T01:57:50Z</dcterms:created>
  <dcterms:modified xsi:type="dcterms:W3CDTF">2020-11-23T21:55:25Z</dcterms:modified>
</cp:coreProperties>
</file>