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0" r:id="rId2"/>
  </p:sldMasterIdLst>
  <p:notesMasterIdLst>
    <p:notesMasterId r:id="rId18"/>
  </p:notesMasterIdLst>
  <p:sldIdLst>
    <p:sldId id="256" r:id="rId3"/>
    <p:sldId id="267" r:id="rId4"/>
    <p:sldId id="260" r:id="rId5"/>
    <p:sldId id="283" r:id="rId6"/>
    <p:sldId id="284" r:id="rId7"/>
    <p:sldId id="285" r:id="rId8"/>
    <p:sldId id="286" r:id="rId9"/>
    <p:sldId id="287" r:id="rId10"/>
    <p:sldId id="288" r:id="rId11"/>
    <p:sldId id="289" r:id="rId12"/>
    <p:sldId id="291" r:id="rId13"/>
    <p:sldId id="292" r:id="rId14"/>
    <p:sldId id="293" r:id="rId15"/>
    <p:sldId id="294" r:id="rId16"/>
    <p:sldId id="26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llie" initials="E" lastIdx="3" clrIdx="0">
    <p:extLst>
      <p:ext uri="{19B8F6BF-5375-455C-9EA6-DF929625EA0E}">
        <p15:presenceInfo xmlns:p15="http://schemas.microsoft.com/office/powerpoint/2012/main" userId="2e7173aac0d4d44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A213EE6-F479-4480-B867-9737E13651C3}" v="1277" dt="2020-08-22T20:36:15.45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484" autoAdjust="0"/>
    <p:restoredTop sz="92231" autoAdjust="0"/>
  </p:normalViewPr>
  <p:slideViewPr>
    <p:cSldViewPr snapToGrid="0">
      <p:cViewPr varScale="1">
        <p:scale>
          <a:sx n="64" d="100"/>
          <a:sy n="64" d="100"/>
        </p:scale>
        <p:origin x="78" y="88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microsoft.com/office/2016/11/relationships/changesInfo" Target="changesInfos/changesInfo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llie " userId="2e7173aac0d4d449" providerId="LiveId" clId="{54F804AA-2191-444D-94AE-8131C6C0A0D3}"/>
    <pc:docChg chg="undo redo custSel addSld modSld sldOrd">
      <pc:chgData name="Ellie " userId="2e7173aac0d4d449" providerId="LiveId" clId="{54F804AA-2191-444D-94AE-8131C6C0A0D3}" dt="2019-08-19T21:38:50.279" v="512" actId="20577"/>
      <pc:docMkLst>
        <pc:docMk/>
      </pc:docMkLst>
      <pc:sldChg chg="modSp">
        <pc:chgData name="Ellie " userId="2e7173aac0d4d449" providerId="LiveId" clId="{54F804AA-2191-444D-94AE-8131C6C0A0D3}" dt="2019-08-19T21:33:21.127" v="353" actId="20577"/>
        <pc:sldMkLst>
          <pc:docMk/>
          <pc:sldMk cId="4269857569" sldId="256"/>
        </pc:sldMkLst>
        <pc:spChg chg="mod">
          <ac:chgData name="Ellie " userId="2e7173aac0d4d449" providerId="LiveId" clId="{54F804AA-2191-444D-94AE-8131C6C0A0D3}" dt="2019-08-19T21:33:21.127" v="353" actId="20577"/>
          <ac:spMkLst>
            <pc:docMk/>
            <pc:sldMk cId="4269857569" sldId="256"/>
            <ac:spMk id="2" creationId="{00000000-0000-0000-0000-000000000000}"/>
          </ac:spMkLst>
        </pc:spChg>
      </pc:sldChg>
      <pc:sldChg chg="modSp">
        <pc:chgData name="Ellie " userId="2e7173aac0d4d449" providerId="LiveId" clId="{54F804AA-2191-444D-94AE-8131C6C0A0D3}" dt="2019-08-19T21:03:19.858" v="2" actId="20577"/>
        <pc:sldMkLst>
          <pc:docMk/>
          <pc:sldMk cId="739183143" sldId="257"/>
        </pc:sldMkLst>
        <pc:spChg chg="mod">
          <ac:chgData name="Ellie " userId="2e7173aac0d4d449" providerId="LiveId" clId="{54F804AA-2191-444D-94AE-8131C6C0A0D3}" dt="2019-08-19T21:03:19.858" v="2" actId="20577"/>
          <ac:spMkLst>
            <pc:docMk/>
            <pc:sldMk cId="739183143" sldId="257"/>
            <ac:spMk id="3" creationId="{55001A84-3A36-4927-A44F-2BB39E2B1C33}"/>
          </ac:spMkLst>
        </pc:spChg>
      </pc:sldChg>
      <pc:sldChg chg="ord">
        <pc:chgData name="Ellie " userId="2e7173aac0d4d449" providerId="LiveId" clId="{54F804AA-2191-444D-94AE-8131C6C0A0D3}" dt="2019-08-19T21:03:57.783" v="3"/>
        <pc:sldMkLst>
          <pc:docMk/>
          <pc:sldMk cId="4286972517" sldId="259"/>
        </pc:sldMkLst>
      </pc:sldChg>
      <pc:sldChg chg="addSp modSp add ord modAnim">
        <pc:chgData name="Ellie " userId="2e7173aac0d4d449" providerId="LiveId" clId="{54F804AA-2191-444D-94AE-8131C6C0A0D3}" dt="2019-08-19T21:07:06.393" v="63" actId="1038"/>
        <pc:sldMkLst>
          <pc:docMk/>
          <pc:sldMk cId="3165814184" sldId="260"/>
        </pc:sldMkLst>
        <pc:spChg chg="mod">
          <ac:chgData name="Ellie " userId="2e7173aac0d4d449" providerId="LiveId" clId="{54F804AA-2191-444D-94AE-8131C6C0A0D3}" dt="2019-08-19T21:05:38.145" v="30" actId="6549"/>
          <ac:spMkLst>
            <pc:docMk/>
            <pc:sldMk cId="3165814184" sldId="260"/>
            <ac:spMk id="2" creationId="{DA0CD55F-603C-4D2A-BE44-42317491026A}"/>
          </ac:spMkLst>
        </pc:spChg>
        <pc:spChg chg="mod">
          <ac:chgData name="Ellie " userId="2e7173aac0d4d449" providerId="LiveId" clId="{54F804AA-2191-444D-94AE-8131C6C0A0D3}" dt="2019-08-19T21:06:35.272" v="40" actId="27636"/>
          <ac:spMkLst>
            <pc:docMk/>
            <pc:sldMk cId="3165814184" sldId="260"/>
            <ac:spMk id="3" creationId="{55001A84-3A36-4927-A44F-2BB39E2B1C33}"/>
          </ac:spMkLst>
        </pc:spChg>
        <pc:spChg chg="add mod">
          <ac:chgData name="Ellie " userId="2e7173aac0d4d449" providerId="LiveId" clId="{54F804AA-2191-444D-94AE-8131C6C0A0D3}" dt="2019-08-19T21:07:06.393" v="63" actId="1038"/>
          <ac:spMkLst>
            <pc:docMk/>
            <pc:sldMk cId="3165814184" sldId="260"/>
            <ac:spMk id="5" creationId="{7D0D5D4C-CA1E-47A7-9A3B-C7C596916C81}"/>
          </ac:spMkLst>
        </pc:spChg>
        <pc:spChg chg="add mod">
          <ac:chgData name="Ellie " userId="2e7173aac0d4d449" providerId="LiveId" clId="{54F804AA-2191-444D-94AE-8131C6C0A0D3}" dt="2019-08-19T21:07:06.393" v="63" actId="1038"/>
          <ac:spMkLst>
            <pc:docMk/>
            <pc:sldMk cId="3165814184" sldId="260"/>
            <ac:spMk id="6" creationId="{B3D38A45-1A06-4746-B059-CF821480D1BA}"/>
          </ac:spMkLst>
        </pc:spChg>
        <pc:spChg chg="add mod">
          <ac:chgData name="Ellie " userId="2e7173aac0d4d449" providerId="LiveId" clId="{54F804AA-2191-444D-94AE-8131C6C0A0D3}" dt="2019-08-19T21:07:06.393" v="63" actId="1038"/>
          <ac:spMkLst>
            <pc:docMk/>
            <pc:sldMk cId="3165814184" sldId="260"/>
            <ac:spMk id="7" creationId="{155FDC2E-4CF9-4BBE-B32B-D4226F1C3145}"/>
          </ac:spMkLst>
        </pc:spChg>
        <pc:spChg chg="add mod">
          <ac:chgData name="Ellie " userId="2e7173aac0d4d449" providerId="LiveId" clId="{54F804AA-2191-444D-94AE-8131C6C0A0D3}" dt="2019-08-19T21:07:06.393" v="63" actId="1038"/>
          <ac:spMkLst>
            <pc:docMk/>
            <pc:sldMk cId="3165814184" sldId="260"/>
            <ac:spMk id="8" creationId="{8B0BB4A0-1853-40D9-B63C-D87FCE71BD25}"/>
          </ac:spMkLst>
        </pc:spChg>
      </pc:sldChg>
      <pc:sldChg chg="addSp delSp modSp add modAnim">
        <pc:chgData name="Ellie " userId="2e7173aac0d4d449" providerId="LiveId" clId="{54F804AA-2191-444D-94AE-8131C6C0A0D3}" dt="2019-08-19T21:09:22.080" v="124" actId="1037"/>
        <pc:sldMkLst>
          <pc:docMk/>
          <pc:sldMk cId="694242503" sldId="261"/>
        </pc:sldMkLst>
        <pc:spChg chg="mod">
          <ac:chgData name="Ellie " userId="2e7173aac0d4d449" providerId="LiveId" clId="{54F804AA-2191-444D-94AE-8131C6C0A0D3}" dt="2019-08-19T21:07:31.273" v="68" actId="20577"/>
          <ac:spMkLst>
            <pc:docMk/>
            <pc:sldMk cId="694242503" sldId="261"/>
            <ac:spMk id="2" creationId="{DA0CD55F-603C-4D2A-BE44-42317491026A}"/>
          </ac:spMkLst>
        </pc:spChg>
        <pc:spChg chg="mod">
          <ac:chgData name="Ellie " userId="2e7173aac0d4d449" providerId="LiveId" clId="{54F804AA-2191-444D-94AE-8131C6C0A0D3}" dt="2019-08-19T21:07:52.483" v="72" actId="27636"/>
          <ac:spMkLst>
            <pc:docMk/>
            <pc:sldMk cId="694242503" sldId="261"/>
            <ac:spMk id="3" creationId="{55001A84-3A36-4927-A44F-2BB39E2B1C33}"/>
          </ac:spMkLst>
        </pc:spChg>
        <pc:spChg chg="del">
          <ac:chgData name="Ellie " userId="2e7173aac0d4d449" providerId="LiveId" clId="{54F804AA-2191-444D-94AE-8131C6C0A0D3}" dt="2019-08-19T21:07:55.669" v="73" actId="478"/>
          <ac:spMkLst>
            <pc:docMk/>
            <pc:sldMk cId="694242503" sldId="261"/>
            <ac:spMk id="5" creationId="{7D0D5D4C-CA1E-47A7-9A3B-C7C596916C81}"/>
          </ac:spMkLst>
        </pc:spChg>
        <pc:spChg chg="del">
          <ac:chgData name="Ellie " userId="2e7173aac0d4d449" providerId="LiveId" clId="{54F804AA-2191-444D-94AE-8131C6C0A0D3}" dt="2019-08-19T21:07:55.669" v="73" actId="478"/>
          <ac:spMkLst>
            <pc:docMk/>
            <pc:sldMk cId="694242503" sldId="261"/>
            <ac:spMk id="6" creationId="{B3D38A45-1A06-4746-B059-CF821480D1BA}"/>
          </ac:spMkLst>
        </pc:spChg>
        <pc:spChg chg="del">
          <ac:chgData name="Ellie " userId="2e7173aac0d4d449" providerId="LiveId" clId="{54F804AA-2191-444D-94AE-8131C6C0A0D3}" dt="2019-08-19T21:07:55.669" v="73" actId="478"/>
          <ac:spMkLst>
            <pc:docMk/>
            <pc:sldMk cId="694242503" sldId="261"/>
            <ac:spMk id="7" creationId="{155FDC2E-4CF9-4BBE-B32B-D4226F1C3145}"/>
          </ac:spMkLst>
        </pc:spChg>
        <pc:spChg chg="del">
          <ac:chgData name="Ellie " userId="2e7173aac0d4d449" providerId="LiveId" clId="{54F804AA-2191-444D-94AE-8131C6C0A0D3}" dt="2019-08-19T21:07:55.669" v="73" actId="478"/>
          <ac:spMkLst>
            <pc:docMk/>
            <pc:sldMk cId="694242503" sldId="261"/>
            <ac:spMk id="8" creationId="{8B0BB4A0-1853-40D9-B63C-D87FCE71BD25}"/>
          </ac:spMkLst>
        </pc:spChg>
        <pc:spChg chg="add mod">
          <ac:chgData name="Ellie " userId="2e7173aac0d4d449" providerId="LiveId" clId="{54F804AA-2191-444D-94AE-8131C6C0A0D3}" dt="2019-08-19T21:09:02.422" v="80" actId="1076"/>
          <ac:spMkLst>
            <pc:docMk/>
            <pc:sldMk cId="694242503" sldId="261"/>
            <ac:spMk id="9" creationId="{0BC0AF07-A5CF-4D96-8882-92FBF8AAEE24}"/>
          </ac:spMkLst>
        </pc:spChg>
        <pc:spChg chg="add mod">
          <ac:chgData name="Ellie " userId="2e7173aac0d4d449" providerId="LiveId" clId="{54F804AA-2191-444D-94AE-8131C6C0A0D3}" dt="2019-08-19T21:09:22.080" v="124" actId="1037"/>
          <ac:spMkLst>
            <pc:docMk/>
            <pc:sldMk cId="694242503" sldId="261"/>
            <ac:spMk id="10" creationId="{93CF9FD7-4282-4E3B-8AEA-D1A47F1A3264}"/>
          </ac:spMkLst>
        </pc:spChg>
        <pc:spChg chg="add mod">
          <ac:chgData name="Ellie " userId="2e7173aac0d4d449" providerId="LiveId" clId="{54F804AA-2191-444D-94AE-8131C6C0A0D3}" dt="2019-08-19T21:09:22.080" v="124" actId="1037"/>
          <ac:spMkLst>
            <pc:docMk/>
            <pc:sldMk cId="694242503" sldId="261"/>
            <ac:spMk id="11" creationId="{637BD5BB-34AF-41F1-BC77-2180DF9BCED4}"/>
          </ac:spMkLst>
        </pc:spChg>
      </pc:sldChg>
      <pc:sldChg chg="addSp delSp modSp add delAnim modAnim">
        <pc:chgData name="Ellie " userId="2e7173aac0d4d449" providerId="LiveId" clId="{54F804AA-2191-444D-94AE-8131C6C0A0D3}" dt="2019-08-19T21:14:38.771" v="231" actId="20577"/>
        <pc:sldMkLst>
          <pc:docMk/>
          <pc:sldMk cId="2523096719" sldId="262"/>
        </pc:sldMkLst>
        <pc:spChg chg="mod">
          <ac:chgData name="Ellie " userId="2e7173aac0d4d449" providerId="LiveId" clId="{54F804AA-2191-444D-94AE-8131C6C0A0D3}" dt="2019-08-19T21:09:58.370" v="144" actId="20577"/>
          <ac:spMkLst>
            <pc:docMk/>
            <pc:sldMk cId="2523096719" sldId="262"/>
            <ac:spMk id="2" creationId="{DA0CD55F-603C-4D2A-BE44-42317491026A}"/>
          </ac:spMkLst>
        </pc:spChg>
        <pc:spChg chg="mod">
          <ac:chgData name="Ellie " userId="2e7173aac0d4d449" providerId="LiveId" clId="{54F804AA-2191-444D-94AE-8131C6C0A0D3}" dt="2019-08-19T21:14:38.771" v="231" actId="20577"/>
          <ac:spMkLst>
            <pc:docMk/>
            <pc:sldMk cId="2523096719" sldId="262"/>
            <ac:spMk id="3" creationId="{55001A84-3A36-4927-A44F-2BB39E2B1C33}"/>
          </ac:spMkLst>
        </pc:spChg>
        <pc:spChg chg="add mod">
          <ac:chgData name="Ellie " userId="2e7173aac0d4d449" providerId="LiveId" clId="{54F804AA-2191-444D-94AE-8131C6C0A0D3}" dt="2019-08-19T21:12:49.318" v="195" actId="1076"/>
          <ac:spMkLst>
            <pc:docMk/>
            <pc:sldMk cId="2523096719" sldId="262"/>
            <ac:spMk id="8" creationId="{72116B70-85D6-4F7E-BFFC-A794AC58F773}"/>
          </ac:spMkLst>
        </pc:spChg>
        <pc:spChg chg="add del mod">
          <ac:chgData name="Ellie " userId="2e7173aac0d4d449" providerId="LiveId" clId="{54F804AA-2191-444D-94AE-8131C6C0A0D3}" dt="2019-08-19T21:11:11.716" v="174" actId="478"/>
          <ac:spMkLst>
            <pc:docMk/>
            <pc:sldMk cId="2523096719" sldId="262"/>
            <ac:spMk id="9" creationId="{0BC0AF07-A5CF-4D96-8882-92FBF8AAEE24}"/>
          </ac:spMkLst>
        </pc:spChg>
        <pc:spChg chg="del">
          <ac:chgData name="Ellie " userId="2e7173aac0d4d449" providerId="LiveId" clId="{54F804AA-2191-444D-94AE-8131C6C0A0D3}" dt="2019-08-19T21:11:47.350" v="187" actId="478"/>
          <ac:spMkLst>
            <pc:docMk/>
            <pc:sldMk cId="2523096719" sldId="262"/>
            <ac:spMk id="10" creationId="{93CF9FD7-4282-4E3B-8AEA-D1A47F1A3264}"/>
          </ac:spMkLst>
        </pc:spChg>
        <pc:spChg chg="del">
          <ac:chgData name="Ellie " userId="2e7173aac0d4d449" providerId="LiveId" clId="{54F804AA-2191-444D-94AE-8131C6C0A0D3}" dt="2019-08-19T21:11:49.084" v="188" actId="478"/>
          <ac:spMkLst>
            <pc:docMk/>
            <pc:sldMk cId="2523096719" sldId="262"/>
            <ac:spMk id="11" creationId="{637BD5BB-34AF-41F1-BC77-2180DF9BCED4}"/>
          </ac:spMkLst>
        </pc:spChg>
        <pc:spChg chg="add mod">
          <ac:chgData name="Ellie " userId="2e7173aac0d4d449" providerId="LiveId" clId="{54F804AA-2191-444D-94AE-8131C6C0A0D3}" dt="2019-08-19T21:13:39.545" v="203" actId="1076"/>
          <ac:spMkLst>
            <pc:docMk/>
            <pc:sldMk cId="2523096719" sldId="262"/>
            <ac:spMk id="12" creationId="{00CED95F-8BBF-4F9C-A048-7D7065B68A18}"/>
          </ac:spMkLst>
        </pc:spChg>
      </pc:sldChg>
      <pc:sldChg chg="addSp delSp modSp add delAnim">
        <pc:chgData name="Ellie " userId="2e7173aac0d4d449" providerId="LiveId" clId="{54F804AA-2191-444D-94AE-8131C6C0A0D3}" dt="2019-08-19T21:16:05.890" v="243" actId="1076"/>
        <pc:sldMkLst>
          <pc:docMk/>
          <pc:sldMk cId="1027389628" sldId="263"/>
        </pc:sldMkLst>
        <pc:spChg chg="mod">
          <ac:chgData name="Ellie " userId="2e7173aac0d4d449" providerId="LiveId" clId="{54F804AA-2191-444D-94AE-8131C6C0A0D3}" dt="2019-08-19T21:14:15.826" v="211" actId="20577"/>
          <ac:spMkLst>
            <pc:docMk/>
            <pc:sldMk cId="1027389628" sldId="263"/>
            <ac:spMk id="2" creationId="{DA0CD55F-603C-4D2A-BE44-42317491026A}"/>
          </ac:spMkLst>
        </pc:spChg>
        <pc:spChg chg="mod">
          <ac:chgData name="Ellie " userId="2e7173aac0d4d449" providerId="LiveId" clId="{54F804AA-2191-444D-94AE-8131C6C0A0D3}" dt="2019-08-19T21:15:41.424" v="240"/>
          <ac:spMkLst>
            <pc:docMk/>
            <pc:sldMk cId="1027389628" sldId="263"/>
            <ac:spMk id="3" creationId="{55001A84-3A36-4927-A44F-2BB39E2B1C33}"/>
          </ac:spMkLst>
        </pc:spChg>
        <pc:spChg chg="add mod">
          <ac:chgData name="Ellie " userId="2e7173aac0d4d449" providerId="LiveId" clId="{54F804AA-2191-444D-94AE-8131C6C0A0D3}" dt="2019-08-19T21:16:05.890" v="243" actId="1076"/>
          <ac:spMkLst>
            <pc:docMk/>
            <pc:sldMk cId="1027389628" sldId="263"/>
            <ac:spMk id="7" creationId="{94A050B2-F9D6-496A-A053-1963DB1E05AC}"/>
          </ac:spMkLst>
        </pc:spChg>
        <pc:spChg chg="del">
          <ac:chgData name="Ellie " userId="2e7173aac0d4d449" providerId="LiveId" clId="{54F804AA-2191-444D-94AE-8131C6C0A0D3}" dt="2019-08-19T21:15:46.455" v="241" actId="478"/>
          <ac:spMkLst>
            <pc:docMk/>
            <pc:sldMk cId="1027389628" sldId="263"/>
            <ac:spMk id="8" creationId="{72116B70-85D6-4F7E-BFFC-A794AC58F773}"/>
          </ac:spMkLst>
        </pc:spChg>
      </pc:sldChg>
      <pc:sldChg chg="addSp delSp modSp add modAnim">
        <pc:chgData name="Ellie " userId="2e7173aac0d4d449" providerId="LiveId" clId="{54F804AA-2191-444D-94AE-8131C6C0A0D3}" dt="2019-08-19T21:17:46.443" v="260" actId="1076"/>
        <pc:sldMkLst>
          <pc:docMk/>
          <pc:sldMk cId="265237843" sldId="264"/>
        </pc:sldMkLst>
        <pc:spChg chg="mod">
          <ac:chgData name="Ellie " userId="2e7173aac0d4d449" providerId="LiveId" clId="{54F804AA-2191-444D-94AE-8131C6C0A0D3}" dt="2019-08-19T21:16:21.248" v="249" actId="20577"/>
          <ac:spMkLst>
            <pc:docMk/>
            <pc:sldMk cId="265237843" sldId="264"/>
            <ac:spMk id="2" creationId="{DA0CD55F-603C-4D2A-BE44-42317491026A}"/>
          </ac:spMkLst>
        </pc:spChg>
        <pc:spChg chg="mod">
          <ac:chgData name="Ellie " userId="2e7173aac0d4d449" providerId="LiveId" clId="{54F804AA-2191-444D-94AE-8131C6C0A0D3}" dt="2019-08-19T21:17:33.099" v="258" actId="1076"/>
          <ac:spMkLst>
            <pc:docMk/>
            <pc:sldMk cId="265237843" sldId="264"/>
            <ac:spMk id="3" creationId="{55001A84-3A36-4927-A44F-2BB39E2B1C33}"/>
          </ac:spMkLst>
        </pc:spChg>
        <pc:spChg chg="del">
          <ac:chgData name="Ellie " userId="2e7173aac0d4d449" providerId="LiveId" clId="{54F804AA-2191-444D-94AE-8131C6C0A0D3}" dt="2019-08-19T21:17:12.442" v="255" actId="478"/>
          <ac:spMkLst>
            <pc:docMk/>
            <pc:sldMk cId="265237843" sldId="264"/>
            <ac:spMk id="7" creationId="{94A050B2-F9D6-496A-A053-1963DB1E05AC}"/>
          </ac:spMkLst>
        </pc:spChg>
        <pc:spChg chg="add mod">
          <ac:chgData name="Ellie " userId="2e7173aac0d4d449" providerId="LiveId" clId="{54F804AA-2191-444D-94AE-8131C6C0A0D3}" dt="2019-08-19T21:17:21.846" v="257" actId="1076"/>
          <ac:spMkLst>
            <pc:docMk/>
            <pc:sldMk cId="265237843" sldId="264"/>
            <ac:spMk id="8" creationId="{63318C74-1443-4228-8EDB-2637ECFD6303}"/>
          </ac:spMkLst>
        </pc:spChg>
        <pc:spChg chg="add mod">
          <ac:chgData name="Ellie " userId="2e7173aac0d4d449" providerId="LiveId" clId="{54F804AA-2191-444D-94AE-8131C6C0A0D3}" dt="2019-08-19T21:17:46.443" v="260" actId="1076"/>
          <ac:spMkLst>
            <pc:docMk/>
            <pc:sldMk cId="265237843" sldId="264"/>
            <ac:spMk id="9" creationId="{5765656E-1BD9-4CC3-911D-B3196E33F25F}"/>
          </ac:spMkLst>
        </pc:spChg>
      </pc:sldChg>
      <pc:sldChg chg="addSp delSp modSp add delAnim modAnim">
        <pc:chgData name="Ellie " userId="2e7173aac0d4d449" providerId="LiveId" clId="{54F804AA-2191-444D-94AE-8131C6C0A0D3}" dt="2019-08-19T21:20:41.374" v="299" actId="1036"/>
        <pc:sldMkLst>
          <pc:docMk/>
          <pc:sldMk cId="567937674" sldId="265"/>
        </pc:sldMkLst>
        <pc:spChg chg="mod">
          <ac:chgData name="Ellie " userId="2e7173aac0d4d449" providerId="LiveId" clId="{54F804AA-2191-444D-94AE-8131C6C0A0D3}" dt="2019-08-19T21:18:13.151" v="275" actId="20577"/>
          <ac:spMkLst>
            <pc:docMk/>
            <pc:sldMk cId="567937674" sldId="265"/>
            <ac:spMk id="2" creationId="{DA0CD55F-603C-4D2A-BE44-42317491026A}"/>
          </ac:spMkLst>
        </pc:spChg>
        <pc:spChg chg="mod">
          <ac:chgData name="Ellie " userId="2e7173aac0d4d449" providerId="LiveId" clId="{54F804AA-2191-444D-94AE-8131C6C0A0D3}" dt="2019-08-19T21:19:18.997" v="287" actId="27636"/>
          <ac:spMkLst>
            <pc:docMk/>
            <pc:sldMk cId="567937674" sldId="265"/>
            <ac:spMk id="3" creationId="{55001A84-3A36-4927-A44F-2BB39E2B1C33}"/>
          </ac:spMkLst>
        </pc:spChg>
        <pc:spChg chg="del">
          <ac:chgData name="Ellie " userId="2e7173aac0d4d449" providerId="LiveId" clId="{54F804AA-2191-444D-94AE-8131C6C0A0D3}" dt="2019-08-19T21:19:09.015" v="284" actId="478"/>
          <ac:spMkLst>
            <pc:docMk/>
            <pc:sldMk cId="567937674" sldId="265"/>
            <ac:spMk id="8" creationId="{63318C74-1443-4228-8EDB-2637ECFD6303}"/>
          </ac:spMkLst>
        </pc:spChg>
        <pc:spChg chg="del">
          <ac:chgData name="Ellie " userId="2e7173aac0d4d449" providerId="LiveId" clId="{54F804AA-2191-444D-94AE-8131C6C0A0D3}" dt="2019-08-19T21:19:10.792" v="285" actId="478"/>
          <ac:spMkLst>
            <pc:docMk/>
            <pc:sldMk cId="567937674" sldId="265"/>
            <ac:spMk id="9" creationId="{5765656E-1BD9-4CC3-911D-B3196E33F25F}"/>
          </ac:spMkLst>
        </pc:spChg>
        <pc:spChg chg="add mod">
          <ac:chgData name="Ellie " userId="2e7173aac0d4d449" providerId="LiveId" clId="{54F804AA-2191-444D-94AE-8131C6C0A0D3}" dt="2019-08-19T21:19:40.169" v="289" actId="1076"/>
          <ac:spMkLst>
            <pc:docMk/>
            <pc:sldMk cId="567937674" sldId="265"/>
            <ac:spMk id="10" creationId="{22DC86CB-FAE9-46A3-BF8D-47B70546E6B2}"/>
          </ac:spMkLst>
        </pc:spChg>
        <pc:spChg chg="add mod">
          <ac:chgData name="Ellie " userId="2e7173aac0d4d449" providerId="LiveId" clId="{54F804AA-2191-444D-94AE-8131C6C0A0D3}" dt="2019-08-19T21:20:00.244" v="291" actId="1076"/>
          <ac:spMkLst>
            <pc:docMk/>
            <pc:sldMk cId="567937674" sldId="265"/>
            <ac:spMk id="11" creationId="{12F586D3-CD9C-474A-8149-100988E6B693}"/>
          </ac:spMkLst>
        </pc:spChg>
        <pc:spChg chg="del">
          <ac:chgData name="Ellie " userId="2e7173aac0d4d449" providerId="LiveId" clId="{54F804AA-2191-444D-94AE-8131C6C0A0D3}" dt="2019-08-19T21:18:59.608" v="282" actId="478"/>
          <ac:spMkLst>
            <pc:docMk/>
            <pc:sldMk cId="567937674" sldId="265"/>
            <ac:spMk id="12" creationId="{00CED95F-8BBF-4F9C-A048-7D7065B68A18}"/>
          </ac:spMkLst>
        </pc:spChg>
        <pc:spChg chg="add mod">
          <ac:chgData name="Ellie " userId="2e7173aac0d4d449" providerId="LiveId" clId="{54F804AA-2191-444D-94AE-8131C6C0A0D3}" dt="2019-08-19T21:20:16.953" v="293" actId="1076"/>
          <ac:spMkLst>
            <pc:docMk/>
            <pc:sldMk cId="567937674" sldId="265"/>
            <ac:spMk id="13" creationId="{0C9F6535-F91E-469F-91E0-E60754431AAB}"/>
          </ac:spMkLst>
        </pc:spChg>
        <pc:spChg chg="add mod">
          <ac:chgData name="Ellie " userId="2e7173aac0d4d449" providerId="LiveId" clId="{54F804AA-2191-444D-94AE-8131C6C0A0D3}" dt="2019-08-19T21:20:41.374" v="299" actId="1036"/>
          <ac:spMkLst>
            <pc:docMk/>
            <pc:sldMk cId="567937674" sldId="265"/>
            <ac:spMk id="14" creationId="{51DA4D87-ED00-49F0-857F-00965B5E0199}"/>
          </ac:spMkLst>
        </pc:spChg>
      </pc:sldChg>
      <pc:sldChg chg="addSp delSp modSp add delAnim modAnim">
        <pc:chgData name="Ellie " userId="2e7173aac0d4d449" providerId="LiveId" clId="{54F804AA-2191-444D-94AE-8131C6C0A0D3}" dt="2019-08-19T21:21:56.978" v="310" actId="1076"/>
        <pc:sldMkLst>
          <pc:docMk/>
          <pc:sldMk cId="3126147523" sldId="266"/>
        </pc:sldMkLst>
        <pc:spChg chg="mod">
          <ac:chgData name="Ellie " userId="2e7173aac0d4d449" providerId="LiveId" clId="{54F804AA-2191-444D-94AE-8131C6C0A0D3}" dt="2019-08-19T21:21:18.290" v="302"/>
          <ac:spMkLst>
            <pc:docMk/>
            <pc:sldMk cId="3126147523" sldId="266"/>
            <ac:spMk id="2" creationId="{DA0CD55F-603C-4D2A-BE44-42317491026A}"/>
          </ac:spMkLst>
        </pc:spChg>
        <pc:spChg chg="mod">
          <ac:chgData name="Ellie " userId="2e7173aac0d4d449" providerId="LiveId" clId="{54F804AA-2191-444D-94AE-8131C6C0A0D3}" dt="2019-08-19T21:21:32.515" v="304" actId="27636"/>
          <ac:spMkLst>
            <pc:docMk/>
            <pc:sldMk cId="3126147523" sldId="266"/>
            <ac:spMk id="3" creationId="{55001A84-3A36-4927-A44F-2BB39E2B1C33}"/>
          </ac:spMkLst>
        </pc:spChg>
        <pc:spChg chg="add mod">
          <ac:chgData name="Ellie " userId="2e7173aac0d4d449" providerId="LiveId" clId="{54F804AA-2191-444D-94AE-8131C6C0A0D3}" dt="2019-08-19T21:21:56.978" v="310" actId="1076"/>
          <ac:spMkLst>
            <pc:docMk/>
            <pc:sldMk cId="3126147523" sldId="266"/>
            <ac:spMk id="9" creationId="{9CB30111-E08C-405C-9510-3EB2F7747FB4}"/>
          </ac:spMkLst>
        </pc:spChg>
        <pc:spChg chg="del">
          <ac:chgData name="Ellie " userId="2e7173aac0d4d449" providerId="LiveId" clId="{54F804AA-2191-444D-94AE-8131C6C0A0D3}" dt="2019-08-19T21:21:37.595" v="305" actId="478"/>
          <ac:spMkLst>
            <pc:docMk/>
            <pc:sldMk cId="3126147523" sldId="266"/>
            <ac:spMk id="10" creationId="{22DC86CB-FAE9-46A3-BF8D-47B70546E6B2}"/>
          </ac:spMkLst>
        </pc:spChg>
        <pc:spChg chg="del">
          <ac:chgData name="Ellie " userId="2e7173aac0d4d449" providerId="LiveId" clId="{54F804AA-2191-444D-94AE-8131C6C0A0D3}" dt="2019-08-19T21:21:39.631" v="306" actId="478"/>
          <ac:spMkLst>
            <pc:docMk/>
            <pc:sldMk cId="3126147523" sldId="266"/>
            <ac:spMk id="11" creationId="{12F586D3-CD9C-474A-8149-100988E6B693}"/>
          </ac:spMkLst>
        </pc:spChg>
        <pc:spChg chg="del">
          <ac:chgData name="Ellie " userId="2e7173aac0d4d449" providerId="LiveId" clId="{54F804AA-2191-444D-94AE-8131C6C0A0D3}" dt="2019-08-19T21:21:43.636" v="308" actId="478"/>
          <ac:spMkLst>
            <pc:docMk/>
            <pc:sldMk cId="3126147523" sldId="266"/>
            <ac:spMk id="13" creationId="{0C9F6535-F91E-469F-91E0-E60754431AAB}"/>
          </ac:spMkLst>
        </pc:spChg>
        <pc:spChg chg="del">
          <ac:chgData name="Ellie " userId="2e7173aac0d4d449" providerId="LiveId" clId="{54F804AA-2191-444D-94AE-8131C6C0A0D3}" dt="2019-08-19T21:21:41.648" v="307" actId="478"/>
          <ac:spMkLst>
            <pc:docMk/>
            <pc:sldMk cId="3126147523" sldId="266"/>
            <ac:spMk id="14" creationId="{51DA4D87-ED00-49F0-857F-00965B5E0199}"/>
          </ac:spMkLst>
        </pc:spChg>
      </pc:sldChg>
      <pc:sldChg chg="modSp">
        <pc:chgData name="Ellie " userId="2e7173aac0d4d449" providerId="LiveId" clId="{54F804AA-2191-444D-94AE-8131C6C0A0D3}" dt="2019-08-19T21:38:50.279" v="512" actId="20577"/>
        <pc:sldMkLst>
          <pc:docMk/>
          <pc:sldMk cId="2842397445" sldId="267"/>
        </pc:sldMkLst>
        <pc:spChg chg="mod">
          <ac:chgData name="Ellie " userId="2e7173aac0d4d449" providerId="LiveId" clId="{54F804AA-2191-444D-94AE-8131C6C0A0D3}" dt="2019-08-19T21:38:50.279" v="512" actId="20577"/>
          <ac:spMkLst>
            <pc:docMk/>
            <pc:sldMk cId="2842397445" sldId="267"/>
            <ac:spMk id="7" creationId="{72F861AD-D2B0-4ECF-9774-06237EC7BB74}"/>
          </ac:spMkLst>
        </pc:spChg>
      </pc:sldChg>
    </pc:docChg>
  </pc:docChgLst>
  <pc:docChgLst>
    <pc:chgData name="Ellie Small" userId="2e7173aac0d4d449" providerId="LiveId" clId="{21E5D9AA-6AE4-440F-BC9F-D4D149B10769}"/>
    <pc:docChg chg="custSel modSld">
      <pc:chgData name="Ellie Small" userId="2e7173aac0d4d449" providerId="LiveId" clId="{21E5D9AA-6AE4-440F-BC9F-D4D149B10769}" dt="2020-02-13T21:53:04.494" v="257"/>
      <pc:docMkLst>
        <pc:docMk/>
      </pc:docMkLst>
      <pc:sldChg chg="addSp delSp modSp mod chgLayout">
        <pc:chgData name="Ellie Small" userId="2e7173aac0d4d449" providerId="LiveId" clId="{21E5D9AA-6AE4-440F-BC9F-D4D149B10769}" dt="2020-02-13T21:43:41.424" v="237" actId="20577"/>
        <pc:sldMkLst>
          <pc:docMk/>
          <pc:sldMk cId="4269857569" sldId="256"/>
        </pc:sldMkLst>
        <pc:spChg chg="mod ord">
          <ac:chgData name="Ellie Small" userId="2e7173aac0d4d449" providerId="LiveId" clId="{21E5D9AA-6AE4-440F-BC9F-D4D149B10769}" dt="2020-02-13T21:43:41.424" v="237" actId="20577"/>
          <ac:spMkLst>
            <pc:docMk/>
            <pc:sldMk cId="4269857569" sldId="256"/>
            <ac:spMk id="2" creationId="{00000000-0000-0000-0000-000000000000}"/>
          </ac:spMkLst>
        </pc:spChg>
        <pc:spChg chg="mod ord">
          <ac:chgData name="Ellie Small" userId="2e7173aac0d4d449" providerId="LiveId" clId="{21E5D9AA-6AE4-440F-BC9F-D4D149B10769}" dt="2020-01-30T17:54:59.050" v="191" actId="255"/>
          <ac:spMkLst>
            <pc:docMk/>
            <pc:sldMk cId="4269857569" sldId="256"/>
            <ac:spMk id="3" creationId="{00000000-0000-0000-0000-000000000000}"/>
          </ac:spMkLst>
        </pc:spChg>
        <pc:spChg chg="add mod">
          <ac:chgData name="Ellie Small" userId="2e7173aac0d4d449" providerId="LiveId" clId="{21E5D9AA-6AE4-440F-BC9F-D4D149B10769}" dt="2020-01-22T00:34:44.523" v="180" actId="1076"/>
          <ac:spMkLst>
            <pc:docMk/>
            <pc:sldMk cId="4269857569" sldId="256"/>
            <ac:spMk id="4" creationId="{1984F6DB-F804-4D85-B0F3-666B63B0F009}"/>
          </ac:spMkLst>
        </pc:spChg>
        <pc:spChg chg="add del mod">
          <ac:chgData name="Ellie Small" userId="2e7173aac0d4d449" providerId="LiveId" clId="{21E5D9AA-6AE4-440F-BC9F-D4D149B10769}" dt="2020-01-30T17:52:47.307" v="181" actId="6264"/>
          <ac:spMkLst>
            <pc:docMk/>
            <pc:sldMk cId="4269857569" sldId="256"/>
            <ac:spMk id="5" creationId="{73D7CFE8-5FB1-4D91-B1FA-1E02E49BFAEC}"/>
          </ac:spMkLst>
        </pc:spChg>
        <pc:spChg chg="add del mod">
          <ac:chgData name="Ellie Small" userId="2e7173aac0d4d449" providerId="LiveId" clId="{21E5D9AA-6AE4-440F-BC9F-D4D149B10769}" dt="2020-01-30T17:52:47.307" v="181" actId="6264"/>
          <ac:spMkLst>
            <pc:docMk/>
            <pc:sldMk cId="4269857569" sldId="256"/>
            <ac:spMk id="6" creationId="{2F30D331-0C9C-45BF-AFA6-09EB1CCAF9F6}"/>
          </ac:spMkLst>
        </pc:spChg>
      </pc:sldChg>
      <pc:sldChg chg="modSp">
        <pc:chgData name="Ellie Small" userId="2e7173aac0d4d449" providerId="LiveId" clId="{21E5D9AA-6AE4-440F-BC9F-D4D149B10769}" dt="2020-01-08T22:00:56.607" v="63" actId="20577"/>
        <pc:sldMkLst>
          <pc:docMk/>
          <pc:sldMk cId="265237843" sldId="264"/>
        </pc:sldMkLst>
        <pc:spChg chg="mod">
          <ac:chgData name="Ellie Small" userId="2e7173aac0d4d449" providerId="LiveId" clId="{21E5D9AA-6AE4-440F-BC9F-D4D149B10769}" dt="2020-01-08T22:00:56.607" v="63" actId="20577"/>
          <ac:spMkLst>
            <pc:docMk/>
            <pc:sldMk cId="265237843" sldId="264"/>
            <ac:spMk id="3" creationId="{55001A84-3A36-4927-A44F-2BB39E2B1C33}"/>
          </ac:spMkLst>
        </pc:spChg>
      </pc:sldChg>
      <pc:sldChg chg="modSp">
        <pc:chgData name="Ellie Small" userId="2e7173aac0d4d449" providerId="LiveId" clId="{21E5D9AA-6AE4-440F-BC9F-D4D149B10769}" dt="2020-01-08T22:03:45.225" v="88" actId="20577"/>
        <pc:sldMkLst>
          <pc:docMk/>
          <pc:sldMk cId="3126147523" sldId="266"/>
        </pc:sldMkLst>
        <pc:spChg chg="mod">
          <ac:chgData name="Ellie Small" userId="2e7173aac0d4d449" providerId="LiveId" clId="{21E5D9AA-6AE4-440F-BC9F-D4D149B10769}" dt="2020-01-08T22:03:45.225" v="88" actId="20577"/>
          <ac:spMkLst>
            <pc:docMk/>
            <pc:sldMk cId="3126147523" sldId="266"/>
            <ac:spMk id="3" creationId="{55001A84-3A36-4927-A44F-2BB39E2B1C33}"/>
          </ac:spMkLst>
        </pc:spChg>
      </pc:sldChg>
      <pc:sldChg chg="delSp modSp delAnim modAnim">
        <pc:chgData name="Ellie Small" userId="2e7173aac0d4d449" providerId="LiveId" clId="{21E5D9AA-6AE4-440F-BC9F-D4D149B10769}" dt="2020-02-13T21:53:04.494" v="257"/>
        <pc:sldMkLst>
          <pc:docMk/>
          <pc:sldMk cId="381781689" sldId="272"/>
        </pc:sldMkLst>
        <pc:spChg chg="mod">
          <ac:chgData name="Ellie Small" userId="2e7173aac0d4d449" providerId="LiveId" clId="{21E5D9AA-6AE4-440F-BC9F-D4D149B10769}" dt="2020-02-13T21:52:40.047" v="253" actId="27636"/>
          <ac:spMkLst>
            <pc:docMk/>
            <pc:sldMk cId="381781689" sldId="272"/>
            <ac:spMk id="3" creationId="{55001A84-3A36-4927-A44F-2BB39E2B1C33}"/>
          </ac:spMkLst>
        </pc:spChg>
        <pc:spChg chg="del mod">
          <ac:chgData name="Ellie Small" userId="2e7173aac0d4d449" providerId="LiveId" clId="{21E5D9AA-6AE4-440F-BC9F-D4D149B10769}" dt="2020-02-13T21:51:30.143" v="240" actId="478"/>
          <ac:spMkLst>
            <pc:docMk/>
            <pc:sldMk cId="381781689" sldId="272"/>
            <ac:spMk id="5" creationId="{90E9CB5B-0336-45F0-AE49-8C25531C41EB}"/>
          </ac:spMkLst>
        </pc:spChg>
      </pc:sldChg>
    </pc:docChg>
  </pc:docChgLst>
  <pc:docChgLst>
    <pc:chgData name="Ellie Small" userId="2e7173aac0d4d449" providerId="LiveId" clId="{9EEB5E55-4701-4726-9D64-5353B7870A4B}"/>
    <pc:docChg chg="undo redo custSel addSld delSld modSld sldOrd">
      <pc:chgData name="Ellie Small" userId="2e7173aac0d4d449" providerId="LiveId" clId="{9EEB5E55-4701-4726-9D64-5353B7870A4B}" dt="2020-08-07T07:05:31.830" v="4888" actId="20577"/>
      <pc:docMkLst>
        <pc:docMk/>
      </pc:docMkLst>
      <pc:sldChg chg="modSp mod">
        <pc:chgData name="Ellie Small" userId="2e7173aac0d4d449" providerId="LiveId" clId="{9EEB5E55-4701-4726-9D64-5353B7870A4B}" dt="2020-08-05T02:23:56.355" v="54" actId="20577"/>
        <pc:sldMkLst>
          <pc:docMk/>
          <pc:sldMk cId="4269857569" sldId="256"/>
        </pc:sldMkLst>
        <pc:spChg chg="mod">
          <ac:chgData name="Ellie Small" userId="2e7173aac0d4d449" providerId="LiveId" clId="{9EEB5E55-4701-4726-9D64-5353B7870A4B}" dt="2020-08-05T02:23:56.355" v="54" actId="20577"/>
          <ac:spMkLst>
            <pc:docMk/>
            <pc:sldMk cId="4269857569" sldId="256"/>
            <ac:spMk id="2" creationId="{00000000-0000-0000-0000-000000000000}"/>
          </ac:spMkLst>
        </pc:spChg>
      </pc:sldChg>
      <pc:sldChg chg="modSp del mod">
        <pc:chgData name="Ellie Small" userId="2e7173aac0d4d449" providerId="LiveId" clId="{9EEB5E55-4701-4726-9D64-5353B7870A4B}" dt="2020-08-05T02:26:51.569" v="73" actId="47"/>
        <pc:sldMkLst>
          <pc:docMk/>
          <pc:sldMk cId="739183143" sldId="257"/>
        </pc:sldMkLst>
        <pc:spChg chg="mod">
          <ac:chgData name="Ellie Small" userId="2e7173aac0d4d449" providerId="LiveId" clId="{9EEB5E55-4701-4726-9D64-5353B7870A4B}" dt="2020-08-05T02:26:47.941" v="72" actId="20577"/>
          <ac:spMkLst>
            <pc:docMk/>
            <pc:sldMk cId="739183143" sldId="257"/>
            <ac:spMk id="2" creationId="{DA0CD55F-603C-4D2A-BE44-42317491026A}"/>
          </ac:spMkLst>
        </pc:spChg>
      </pc:sldChg>
      <pc:sldChg chg="del">
        <pc:chgData name="Ellie Small" userId="2e7173aac0d4d449" providerId="LiveId" clId="{9EEB5E55-4701-4726-9D64-5353B7870A4B}" dt="2020-08-05T02:26:52.955" v="74" actId="47"/>
        <pc:sldMkLst>
          <pc:docMk/>
          <pc:sldMk cId="671577576" sldId="258"/>
        </pc:sldMkLst>
      </pc:sldChg>
      <pc:sldChg chg="del">
        <pc:chgData name="Ellie Small" userId="2e7173aac0d4d449" providerId="LiveId" clId="{9EEB5E55-4701-4726-9D64-5353B7870A4B}" dt="2020-08-05T02:26:55.311" v="75" actId="47"/>
        <pc:sldMkLst>
          <pc:docMk/>
          <pc:sldMk cId="4286972517" sldId="259"/>
        </pc:sldMkLst>
      </pc:sldChg>
      <pc:sldChg chg="delSp modSp mod modAnim">
        <pc:chgData name="Ellie Small" userId="2e7173aac0d4d449" providerId="LiveId" clId="{9EEB5E55-4701-4726-9D64-5353B7870A4B}" dt="2020-08-05T06:50:35.616" v="4316"/>
        <pc:sldMkLst>
          <pc:docMk/>
          <pc:sldMk cId="3165814184" sldId="260"/>
        </pc:sldMkLst>
        <pc:spChg chg="mod">
          <ac:chgData name="Ellie Small" userId="2e7173aac0d4d449" providerId="LiveId" clId="{9EEB5E55-4701-4726-9D64-5353B7870A4B}" dt="2020-08-05T03:15:52.385" v="1528" actId="1076"/>
          <ac:spMkLst>
            <pc:docMk/>
            <pc:sldMk cId="3165814184" sldId="260"/>
            <ac:spMk id="2" creationId="{DA0CD55F-603C-4D2A-BE44-42317491026A}"/>
          </ac:spMkLst>
        </pc:spChg>
        <pc:spChg chg="mod">
          <ac:chgData name="Ellie Small" userId="2e7173aac0d4d449" providerId="LiveId" clId="{9EEB5E55-4701-4726-9D64-5353B7870A4B}" dt="2020-08-05T06:32:14.448" v="4190" actId="20577"/>
          <ac:spMkLst>
            <pc:docMk/>
            <pc:sldMk cId="3165814184" sldId="260"/>
            <ac:spMk id="3" creationId="{55001A84-3A36-4927-A44F-2BB39E2B1C33}"/>
          </ac:spMkLst>
        </pc:spChg>
        <pc:spChg chg="del">
          <ac:chgData name="Ellie Small" userId="2e7173aac0d4d449" providerId="LiveId" clId="{9EEB5E55-4701-4726-9D64-5353B7870A4B}" dt="2020-08-05T02:29:37.718" v="170" actId="478"/>
          <ac:spMkLst>
            <pc:docMk/>
            <pc:sldMk cId="3165814184" sldId="260"/>
            <ac:spMk id="5" creationId="{7D0D5D4C-CA1E-47A7-9A3B-C7C596916C81}"/>
          </ac:spMkLst>
        </pc:spChg>
        <pc:spChg chg="del">
          <ac:chgData name="Ellie Small" userId="2e7173aac0d4d449" providerId="LiveId" clId="{9EEB5E55-4701-4726-9D64-5353B7870A4B}" dt="2020-08-05T02:29:39.537" v="171" actId="478"/>
          <ac:spMkLst>
            <pc:docMk/>
            <pc:sldMk cId="3165814184" sldId="260"/>
            <ac:spMk id="6" creationId="{B3D38A45-1A06-4746-B059-CF821480D1BA}"/>
          </ac:spMkLst>
        </pc:spChg>
        <pc:spChg chg="del">
          <ac:chgData name="Ellie Small" userId="2e7173aac0d4d449" providerId="LiveId" clId="{9EEB5E55-4701-4726-9D64-5353B7870A4B}" dt="2020-08-05T02:29:40.929" v="172" actId="478"/>
          <ac:spMkLst>
            <pc:docMk/>
            <pc:sldMk cId="3165814184" sldId="260"/>
            <ac:spMk id="7" creationId="{155FDC2E-4CF9-4BBE-B32B-D4226F1C3145}"/>
          </ac:spMkLst>
        </pc:spChg>
        <pc:spChg chg="del">
          <ac:chgData name="Ellie Small" userId="2e7173aac0d4d449" providerId="LiveId" clId="{9EEB5E55-4701-4726-9D64-5353B7870A4B}" dt="2020-08-05T02:29:42.505" v="173" actId="478"/>
          <ac:spMkLst>
            <pc:docMk/>
            <pc:sldMk cId="3165814184" sldId="260"/>
            <ac:spMk id="8" creationId="{8B0BB4A0-1853-40D9-B63C-D87FCE71BD25}"/>
          </ac:spMkLst>
        </pc:spChg>
      </pc:sldChg>
      <pc:sldChg chg="del">
        <pc:chgData name="Ellie Small" userId="2e7173aac0d4d449" providerId="LiveId" clId="{9EEB5E55-4701-4726-9D64-5353B7870A4B}" dt="2020-08-05T02:45:00.951" v="828" actId="47"/>
        <pc:sldMkLst>
          <pc:docMk/>
          <pc:sldMk cId="694242503" sldId="261"/>
        </pc:sldMkLst>
      </pc:sldChg>
      <pc:sldChg chg="del">
        <pc:chgData name="Ellie Small" userId="2e7173aac0d4d449" providerId="LiveId" clId="{9EEB5E55-4701-4726-9D64-5353B7870A4B}" dt="2020-08-05T02:45:00.951" v="828" actId="47"/>
        <pc:sldMkLst>
          <pc:docMk/>
          <pc:sldMk cId="2523096719" sldId="262"/>
        </pc:sldMkLst>
      </pc:sldChg>
      <pc:sldChg chg="del">
        <pc:chgData name="Ellie Small" userId="2e7173aac0d4d449" providerId="LiveId" clId="{9EEB5E55-4701-4726-9D64-5353B7870A4B}" dt="2020-08-05T02:45:00.951" v="828" actId="47"/>
        <pc:sldMkLst>
          <pc:docMk/>
          <pc:sldMk cId="1027389628" sldId="263"/>
        </pc:sldMkLst>
      </pc:sldChg>
      <pc:sldChg chg="del">
        <pc:chgData name="Ellie Small" userId="2e7173aac0d4d449" providerId="LiveId" clId="{9EEB5E55-4701-4726-9D64-5353B7870A4B}" dt="2020-08-05T02:45:00.951" v="828" actId="47"/>
        <pc:sldMkLst>
          <pc:docMk/>
          <pc:sldMk cId="265237843" sldId="264"/>
        </pc:sldMkLst>
      </pc:sldChg>
      <pc:sldChg chg="del">
        <pc:chgData name="Ellie Small" userId="2e7173aac0d4d449" providerId="LiveId" clId="{9EEB5E55-4701-4726-9D64-5353B7870A4B}" dt="2020-08-05T02:45:00.951" v="828" actId="47"/>
        <pc:sldMkLst>
          <pc:docMk/>
          <pc:sldMk cId="567937674" sldId="265"/>
        </pc:sldMkLst>
      </pc:sldChg>
      <pc:sldChg chg="modSp mod modAnim">
        <pc:chgData name="Ellie Small" userId="2e7173aac0d4d449" providerId="LiveId" clId="{9EEB5E55-4701-4726-9D64-5353B7870A4B}" dt="2020-08-07T07:05:31.830" v="4888" actId="20577"/>
        <pc:sldMkLst>
          <pc:docMk/>
          <pc:sldMk cId="3126147523" sldId="266"/>
        </pc:sldMkLst>
        <pc:spChg chg="mod">
          <ac:chgData name="Ellie Small" userId="2e7173aac0d4d449" providerId="LiveId" clId="{9EEB5E55-4701-4726-9D64-5353B7870A4B}" dt="2020-08-07T07:05:31.830" v="4888" actId="20577"/>
          <ac:spMkLst>
            <pc:docMk/>
            <pc:sldMk cId="3126147523" sldId="266"/>
            <ac:spMk id="3" creationId="{55001A84-3A36-4927-A44F-2BB39E2B1C33}"/>
          </ac:spMkLst>
        </pc:spChg>
      </pc:sldChg>
      <pc:sldChg chg="modSp mod modAnim">
        <pc:chgData name="Ellie Small" userId="2e7173aac0d4d449" providerId="LiveId" clId="{9EEB5E55-4701-4726-9D64-5353B7870A4B}" dt="2020-08-06T02:20:33.151" v="4743" actId="20577"/>
        <pc:sldMkLst>
          <pc:docMk/>
          <pc:sldMk cId="2842397445" sldId="267"/>
        </pc:sldMkLst>
        <pc:spChg chg="mod">
          <ac:chgData name="Ellie Small" userId="2e7173aac0d4d449" providerId="LiveId" clId="{9EEB5E55-4701-4726-9D64-5353B7870A4B}" dt="2020-08-06T02:20:33.151" v="4743" actId="20577"/>
          <ac:spMkLst>
            <pc:docMk/>
            <pc:sldMk cId="2842397445" sldId="267"/>
            <ac:spMk id="7" creationId="{72F861AD-D2B0-4ECF-9774-06237EC7BB74}"/>
          </ac:spMkLst>
        </pc:spChg>
      </pc:sldChg>
      <pc:sldChg chg="del">
        <pc:chgData name="Ellie Small" userId="2e7173aac0d4d449" providerId="LiveId" clId="{9EEB5E55-4701-4726-9D64-5353B7870A4B}" dt="2020-08-05T02:24:21.955" v="55" actId="47"/>
        <pc:sldMkLst>
          <pc:docMk/>
          <pc:sldMk cId="0" sldId="268"/>
        </pc:sldMkLst>
      </pc:sldChg>
      <pc:sldChg chg="del">
        <pc:chgData name="Ellie Small" userId="2e7173aac0d4d449" providerId="LiveId" clId="{9EEB5E55-4701-4726-9D64-5353B7870A4B}" dt="2020-08-05T02:24:21.955" v="55" actId="47"/>
        <pc:sldMkLst>
          <pc:docMk/>
          <pc:sldMk cId="3577243369" sldId="269"/>
        </pc:sldMkLst>
      </pc:sldChg>
      <pc:sldChg chg="del">
        <pc:chgData name="Ellie Small" userId="2e7173aac0d4d449" providerId="LiveId" clId="{9EEB5E55-4701-4726-9D64-5353B7870A4B}" dt="2020-08-05T02:24:21.955" v="55" actId="47"/>
        <pc:sldMkLst>
          <pc:docMk/>
          <pc:sldMk cId="3699100133" sldId="270"/>
        </pc:sldMkLst>
      </pc:sldChg>
      <pc:sldChg chg="del">
        <pc:chgData name="Ellie Small" userId="2e7173aac0d4d449" providerId="LiveId" clId="{9EEB5E55-4701-4726-9D64-5353B7870A4B}" dt="2020-08-05T02:45:00.951" v="828" actId="47"/>
        <pc:sldMkLst>
          <pc:docMk/>
          <pc:sldMk cId="2655744798" sldId="271"/>
        </pc:sldMkLst>
      </pc:sldChg>
      <pc:sldChg chg="del">
        <pc:chgData name="Ellie Small" userId="2e7173aac0d4d449" providerId="LiveId" clId="{9EEB5E55-4701-4726-9D64-5353B7870A4B}" dt="2020-08-05T02:45:00.951" v="828" actId="47"/>
        <pc:sldMkLst>
          <pc:docMk/>
          <pc:sldMk cId="381781689" sldId="272"/>
        </pc:sldMkLst>
      </pc:sldChg>
      <pc:sldChg chg="modSp add mod modAnim">
        <pc:chgData name="Ellie Small" userId="2e7173aac0d4d449" providerId="LiveId" clId="{9EEB5E55-4701-4726-9D64-5353B7870A4B}" dt="2020-08-05T06:50:30.150" v="4315"/>
        <pc:sldMkLst>
          <pc:docMk/>
          <pc:sldMk cId="2438843030" sldId="273"/>
        </pc:sldMkLst>
        <pc:spChg chg="mod">
          <ac:chgData name="Ellie Small" userId="2e7173aac0d4d449" providerId="LiveId" clId="{9EEB5E55-4701-4726-9D64-5353B7870A4B}" dt="2020-08-05T03:16:17.947" v="1533" actId="1076"/>
          <ac:spMkLst>
            <pc:docMk/>
            <pc:sldMk cId="2438843030" sldId="273"/>
            <ac:spMk id="2" creationId="{DA0CD55F-603C-4D2A-BE44-42317491026A}"/>
          </ac:spMkLst>
        </pc:spChg>
        <pc:spChg chg="mod">
          <ac:chgData name="Ellie Small" userId="2e7173aac0d4d449" providerId="LiveId" clId="{9EEB5E55-4701-4726-9D64-5353B7870A4B}" dt="2020-08-05T06:50:20.015" v="4314" actId="20577"/>
          <ac:spMkLst>
            <pc:docMk/>
            <pc:sldMk cId="2438843030" sldId="273"/>
            <ac:spMk id="3" creationId="{55001A84-3A36-4927-A44F-2BB39E2B1C33}"/>
          </ac:spMkLst>
        </pc:spChg>
      </pc:sldChg>
      <pc:sldChg chg="del">
        <pc:chgData name="Ellie Small" userId="2e7173aac0d4d449" providerId="LiveId" clId="{9EEB5E55-4701-4726-9D64-5353B7870A4B}" dt="2020-08-05T02:24:21.955" v="55" actId="47"/>
        <pc:sldMkLst>
          <pc:docMk/>
          <pc:sldMk cId="3194883249" sldId="273"/>
        </pc:sldMkLst>
      </pc:sldChg>
      <pc:sldChg chg="del">
        <pc:chgData name="Ellie Small" userId="2e7173aac0d4d449" providerId="LiveId" clId="{9EEB5E55-4701-4726-9D64-5353B7870A4B}" dt="2020-08-05T02:24:21.955" v="55" actId="47"/>
        <pc:sldMkLst>
          <pc:docMk/>
          <pc:sldMk cId="840523621" sldId="274"/>
        </pc:sldMkLst>
      </pc:sldChg>
      <pc:sldChg chg="modSp add mod modAnim">
        <pc:chgData name="Ellie Small" userId="2e7173aac0d4d449" providerId="LiveId" clId="{9EEB5E55-4701-4726-9D64-5353B7870A4B}" dt="2020-08-06T02:35:53.789" v="4870" actId="20577"/>
        <pc:sldMkLst>
          <pc:docMk/>
          <pc:sldMk cId="1932541069" sldId="274"/>
        </pc:sldMkLst>
        <pc:spChg chg="mod">
          <ac:chgData name="Ellie Small" userId="2e7173aac0d4d449" providerId="LiveId" clId="{9EEB5E55-4701-4726-9D64-5353B7870A4B}" dt="2020-08-05T03:16:42.504" v="1538" actId="1076"/>
          <ac:spMkLst>
            <pc:docMk/>
            <pc:sldMk cId="1932541069" sldId="274"/>
            <ac:spMk id="2" creationId="{DA0CD55F-603C-4D2A-BE44-42317491026A}"/>
          </ac:spMkLst>
        </pc:spChg>
        <pc:spChg chg="mod">
          <ac:chgData name="Ellie Small" userId="2e7173aac0d4d449" providerId="LiveId" clId="{9EEB5E55-4701-4726-9D64-5353B7870A4B}" dt="2020-08-06T02:35:53.789" v="4870" actId="20577"/>
          <ac:spMkLst>
            <pc:docMk/>
            <pc:sldMk cId="1932541069" sldId="274"/>
            <ac:spMk id="3" creationId="{55001A84-3A36-4927-A44F-2BB39E2B1C33}"/>
          </ac:spMkLst>
        </pc:spChg>
      </pc:sldChg>
      <pc:sldChg chg="modSp add mod modAnim">
        <pc:chgData name="Ellie Small" userId="2e7173aac0d4d449" providerId="LiveId" clId="{9EEB5E55-4701-4726-9D64-5353B7870A4B}" dt="2020-08-06T02:38:14.036" v="4886" actId="114"/>
        <pc:sldMkLst>
          <pc:docMk/>
          <pc:sldMk cId="752445986" sldId="275"/>
        </pc:sldMkLst>
        <pc:spChg chg="mod">
          <ac:chgData name="Ellie Small" userId="2e7173aac0d4d449" providerId="LiveId" clId="{9EEB5E55-4701-4726-9D64-5353B7870A4B}" dt="2020-08-05T03:17:00.582" v="1544" actId="1076"/>
          <ac:spMkLst>
            <pc:docMk/>
            <pc:sldMk cId="752445986" sldId="275"/>
            <ac:spMk id="2" creationId="{DA0CD55F-603C-4D2A-BE44-42317491026A}"/>
          </ac:spMkLst>
        </pc:spChg>
        <pc:spChg chg="mod">
          <ac:chgData name="Ellie Small" userId="2e7173aac0d4d449" providerId="LiveId" clId="{9EEB5E55-4701-4726-9D64-5353B7870A4B}" dt="2020-08-06T02:38:14.036" v="4886" actId="114"/>
          <ac:spMkLst>
            <pc:docMk/>
            <pc:sldMk cId="752445986" sldId="275"/>
            <ac:spMk id="3" creationId="{55001A84-3A36-4927-A44F-2BB39E2B1C33}"/>
          </ac:spMkLst>
        </pc:spChg>
      </pc:sldChg>
      <pc:sldChg chg="del">
        <pc:chgData name="Ellie Small" userId="2e7173aac0d4d449" providerId="LiveId" clId="{9EEB5E55-4701-4726-9D64-5353B7870A4B}" dt="2020-08-05T02:24:21.955" v="55" actId="47"/>
        <pc:sldMkLst>
          <pc:docMk/>
          <pc:sldMk cId="1568839211" sldId="275"/>
        </pc:sldMkLst>
      </pc:sldChg>
      <pc:sldChg chg="del">
        <pc:chgData name="Ellie Small" userId="2e7173aac0d4d449" providerId="LiveId" clId="{9EEB5E55-4701-4726-9D64-5353B7870A4B}" dt="2020-08-05T02:24:21.955" v="55" actId="47"/>
        <pc:sldMkLst>
          <pc:docMk/>
          <pc:sldMk cId="2993156148" sldId="276"/>
        </pc:sldMkLst>
      </pc:sldChg>
      <pc:sldChg chg="modSp add mod modAnim">
        <pc:chgData name="Ellie Small" userId="2e7173aac0d4d449" providerId="LiveId" clId="{9EEB5E55-4701-4726-9D64-5353B7870A4B}" dt="2020-08-05T06:50:53.500" v="4319"/>
        <pc:sldMkLst>
          <pc:docMk/>
          <pc:sldMk cId="4240365148" sldId="276"/>
        </pc:sldMkLst>
        <pc:spChg chg="mod">
          <ac:chgData name="Ellie Small" userId="2e7173aac0d4d449" providerId="LiveId" clId="{9EEB5E55-4701-4726-9D64-5353B7870A4B}" dt="2020-08-05T03:17:16.278" v="1548" actId="1076"/>
          <ac:spMkLst>
            <pc:docMk/>
            <pc:sldMk cId="4240365148" sldId="276"/>
            <ac:spMk id="2" creationId="{DA0CD55F-603C-4D2A-BE44-42317491026A}"/>
          </ac:spMkLst>
        </pc:spChg>
        <pc:spChg chg="mod">
          <ac:chgData name="Ellie Small" userId="2e7173aac0d4d449" providerId="LiveId" clId="{9EEB5E55-4701-4726-9D64-5353B7870A4B}" dt="2020-08-05T03:47:17.478" v="2547" actId="114"/>
          <ac:spMkLst>
            <pc:docMk/>
            <pc:sldMk cId="4240365148" sldId="276"/>
            <ac:spMk id="3" creationId="{55001A84-3A36-4927-A44F-2BB39E2B1C33}"/>
          </ac:spMkLst>
        </pc:spChg>
      </pc:sldChg>
      <pc:sldChg chg="modSp add mod modAnim">
        <pc:chgData name="Ellie Small" userId="2e7173aac0d4d449" providerId="LiveId" clId="{9EEB5E55-4701-4726-9D64-5353B7870A4B}" dt="2020-08-05T06:51:02.999" v="4320"/>
        <pc:sldMkLst>
          <pc:docMk/>
          <pc:sldMk cId="2142424022" sldId="277"/>
        </pc:sldMkLst>
        <pc:spChg chg="mod">
          <ac:chgData name="Ellie Small" userId="2e7173aac0d4d449" providerId="LiveId" clId="{9EEB5E55-4701-4726-9D64-5353B7870A4B}" dt="2020-08-05T03:27:00.320" v="2281" actId="20577"/>
          <ac:spMkLst>
            <pc:docMk/>
            <pc:sldMk cId="2142424022" sldId="277"/>
            <ac:spMk id="2" creationId="{DA0CD55F-603C-4D2A-BE44-42317491026A}"/>
          </ac:spMkLst>
        </pc:spChg>
        <pc:spChg chg="mod">
          <ac:chgData name="Ellie Small" userId="2e7173aac0d4d449" providerId="LiveId" clId="{9EEB5E55-4701-4726-9D64-5353B7870A4B}" dt="2020-08-05T06:44:48.755" v="4276" actId="27636"/>
          <ac:spMkLst>
            <pc:docMk/>
            <pc:sldMk cId="2142424022" sldId="277"/>
            <ac:spMk id="3" creationId="{55001A84-3A36-4927-A44F-2BB39E2B1C33}"/>
          </ac:spMkLst>
        </pc:spChg>
      </pc:sldChg>
      <pc:sldChg chg="del">
        <pc:chgData name="Ellie Small" userId="2e7173aac0d4d449" providerId="LiveId" clId="{9EEB5E55-4701-4726-9D64-5353B7870A4B}" dt="2020-08-05T02:24:21.955" v="55" actId="47"/>
        <pc:sldMkLst>
          <pc:docMk/>
          <pc:sldMk cId="4224908204" sldId="277"/>
        </pc:sldMkLst>
      </pc:sldChg>
      <pc:sldChg chg="modSp add mod modAnim">
        <pc:chgData name="Ellie Small" userId="2e7173aac0d4d449" providerId="LiveId" clId="{9EEB5E55-4701-4726-9D64-5353B7870A4B}" dt="2020-08-06T02:24:45.561" v="4753" actId="20577"/>
        <pc:sldMkLst>
          <pc:docMk/>
          <pc:sldMk cId="1097050820" sldId="278"/>
        </pc:sldMkLst>
        <pc:spChg chg="mod">
          <ac:chgData name="Ellie Small" userId="2e7173aac0d4d449" providerId="LiveId" clId="{9EEB5E55-4701-4726-9D64-5353B7870A4B}" dt="2020-08-05T03:52:32.961" v="2618" actId="20577"/>
          <ac:spMkLst>
            <pc:docMk/>
            <pc:sldMk cId="1097050820" sldId="278"/>
            <ac:spMk id="2" creationId="{DA0CD55F-603C-4D2A-BE44-42317491026A}"/>
          </ac:spMkLst>
        </pc:spChg>
        <pc:spChg chg="mod">
          <ac:chgData name="Ellie Small" userId="2e7173aac0d4d449" providerId="LiveId" clId="{9EEB5E55-4701-4726-9D64-5353B7870A4B}" dt="2020-08-06T02:24:45.561" v="4753" actId="20577"/>
          <ac:spMkLst>
            <pc:docMk/>
            <pc:sldMk cId="1097050820" sldId="278"/>
            <ac:spMk id="3" creationId="{55001A84-3A36-4927-A44F-2BB39E2B1C33}"/>
          </ac:spMkLst>
        </pc:spChg>
      </pc:sldChg>
      <pc:sldChg chg="del">
        <pc:chgData name="Ellie Small" userId="2e7173aac0d4d449" providerId="LiveId" clId="{9EEB5E55-4701-4726-9D64-5353B7870A4B}" dt="2020-08-05T02:24:21.955" v="55" actId="47"/>
        <pc:sldMkLst>
          <pc:docMk/>
          <pc:sldMk cId="2914803437" sldId="278"/>
        </pc:sldMkLst>
      </pc:sldChg>
      <pc:sldChg chg="modSp add mod modAnim">
        <pc:chgData name="Ellie Small" userId="2e7173aac0d4d449" providerId="LiveId" clId="{9EEB5E55-4701-4726-9D64-5353B7870A4B}" dt="2020-08-05T06:51:15.546" v="4322"/>
        <pc:sldMkLst>
          <pc:docMk/>
          <pc:sldMk cId="1262800777" sldId="279"/>
        </pc:sldMkLst>
        <pc:spChg chg="mod">
          <ac:chgData name="Ellie Small" userId="2e7173aac0d4d449" providerId="LiveId" clId="{9EEB5E55-4701-4726-9D64-5353B7870A4B}" dt="2020-08-05T04:16:34.663" v="2879" actId="20577"/>
          <ac:spMkLst>
            <pc:docMk/>
            <pc:sldMk cId="1262800777" sldId="279"/>
            <ac:spMk id="2" creationId="{DA0CD55F-603C-4D2A-BE44-42317491026A}"/>
          </ac:spMkLst>
        </pc:spChg>
        <pc:spChg chg="mod">
          <ac:chgData name="Ellie Small" userId="2e7173aac0d4d449" providerId="LiveId" clId="{9EEB5E55-4701-4726-9D64-5353B7870A4B}" dt="2020-08-05T04:20:04.014" v="2919" actId="179"/>
          <ac:spMkLst>
            <pc:docMk/>
            <pc:sldMk cId="1262800777" sldId="279"/>
            <ac:spMk id="3" creationId="{55001A84-3A36-4927-A44F-2BB39E2B1C33}"/>
          </ac:spMkLst>
        </pc:spChg>
      </pc:sldChg>
      <pc:sldChg chg="del">
        <pc:chgData name="Ellie Small" userId="2e7173aac0d4d449" providerId="LiveId" clId="{9EEB5E55-4701-4726-9D64-5353B7870A4B}" dt="2020-08-05T02:24:21.955" v="55" actId="47"/>
        <pc:sldMkLst>
          <pc:docMk/>
          <pc:sldMk cId="3594173624" sldId="279"/>
        </pc:sldMkLst>
      </pc:sldChg>
      <pc:sldChg chg="modSp add mod modAnim">
        <pc:chgData name="Ellie Small" userId="2e7173aac0d4d449" providerId="LiveId" clId="{9EEB5E55-4701-4726-9D64-5353B7870A4B}" dt="2020-08-06T02:28:08.366" v="4770" actId="20577"/>
        <pc:sldMkLst>
          <pc:docMk/>
          <pc:sldMk cId="416855696" sldId="280"/>
        </pc:sldMkLst>
        <pc:spChg chg="mod">
          <ac:chgData name="Ellie Small" userId="2e7173aac0d4d449" providerId="LiveId" clId="{9EEB5E55-4701-4726-9D64-5353B7870A4B}" dt="2020-08-05T05:30:27.456" v="3052" actId="20577"/>
          <ac:spMkLst>
            <pc:docMk/>
            <pc:sldMk cId="416855696" sldId="280"/>
            <ac:spMk id="2" creationId="{DA0CD55F-603C-4D2A-BE44-42317491026A}"/>
          </ac:spMkLst>
        </pc:spChg>
        <pc:spChg chg="mod">
          <ac:chgData name="Ellie Small" userId="2e7173aac0d4d449" providerId="LiveId" clId="{9EEB5E55-4701-4726-9D64-5353B7870A4B}" dt="2020-08-06T02:28:08.366" v="4770" actId="20577"/>
          <ac:spMkLst>
            <pc:docMk/>
            <pc:sldMk cId="416855696" sldId="280"/>
            <ac:spMk id="3" creationId="{55001A84-3A36-4927-A44F-2BB39E2B1C33}"/>
          </ac:spMkLst>
        </pc:spChg>
      </pc:sldChg>
      <pc:sldChg chg="del">
        <pc:chgData name="Ellie Small" userId="2e7173aac0d4d449" providerId="LiveId" clId="{9EEB5E55-4701-4726-9D64-5353B7870A4B}" dt="2020-08-05T02:24:21.955" v="55" actId="47"/>
        <pc:sldMkLst>
          <pc:docMk/>
          <pc:sldMk cId="909590296" sldId="280"/>
        </pc:sldMkLst>
      </pc:sldChg>
      <pc:sldChg chg="addSp modSp add mod ord modAnim">
        <pc:chgData name="Ellie Small" userId="2e7173aac0d4d449" providerId="LiveId" clId="{9EEB5E55-4701-4726-9D64-5353B7870A4B}" dt="2020-08-06T02:26:42.135" v="4769"/>
        <pc:sldMkLst>
          <pc:docMk/>
          <pc:sldMk cId="3502547906" sldId="281"/>
        </pc:sldMkLst>
        <pc:spChg chg="mod">
          <ac:chgData name="Ellie Small" userId="2e7173aac0d4d449" providerId="LiveId" clId="{9EEB5E55-4701-4726-9D64-5353B7870A4B}" dt="2020-08-05T06:08:15.145" v="3839" actId="20577"/>
          <ac:spMkLst>
            <pc:docMk/>
            <pc:sldMk cId="3502547906" sldId="281"/>
            <ac:spMk id="2" creationId="{DA0CD55F-603C-4D2A-BE44-42317491026A}"/>
          </ac:spMkLst>
        </pc:spChg>
        <pc:spChg chg="mod">
          <ac:chgData name="Ellie Small" userId="2e7173aac0d4d449" providerId="LiveId" clId="{9EEB5E55-4701-4726-9D64-5353B7870A4B}" dt="2020-08-05T22:01:40.156" v="4734" actId="2711"/>
          <ac:spMkLst>
            <pc:docMk/>
            <pc:sldMk cId="3502547906" sldId="281"/>
            <ac:spMk id="3" creationId="{55001A84-3A36-4927-A44F-2BB39E2B1C33}"/>
          </ac:spMkLst>
        </pc:spChg>
        <pc:picChg chg="add mod ord">
          <ac:chgData name="Ellie Small" userId="2e7173aac0d4d449" providerId="LiveId" clId="{9EEB5E55-4701-4726-9D64-5353B7870A4B}" dt="2020-08-05T20:53:55.030" v="4410" actId="1076"/>
          <ac:picMkLst>
            <pc:docMk/>
            <pc:sldMk cId="3502547906" sldId="281"/>
            <ac:picMk id="6" creationId="{9C265632-EA00-45EA-96C1-04BDD23E40B6}"/>
          </ac:picMkLst>
        </pc:picChg>
      </pc:sldChg>
      <pc:sldChg chg="del">
        <pc:chgData name="Ellie Small" userId="2e7173aac0d4d449" providerId="LiveId" clId="{9EEB5E55-4701-4726-9D64-5353B7870A4B}" dt="2020-08-05T02:24:21.955" v="55" actId="47"/>
        <pc:sldMkLst>
          <pc:docMk/>
          <pc:sldMk cId="4225624643" sldId="281"/>
        </pc:sldMkLst>
      </pc:sldChg>
      <pc:sldChg chg="modSp add mod ord modAnim">
        <pc:chgData name="Ellie Small" userId="2e7173aac0d4d449" providerId="LiveId" clId="{9EEB5E55-4701-4726-9D64-5353B7870A4B}" dt="2020-08-06T02:20:48.290" v="4750" actId="20577"/>
        <pc:sldMkLst>
          <pc:docMk/>
          <pc:sldMk cId="450759136" sldId="282"/>
        </pc:sldMkLst>
        <pc:spChg chg="mod">
          <ac:chgData name="Ellie Small" userId="2e7173aac0d4d449" providerId="LiveId" clId="{9EEB5E55-4701-4726-9D64-5353B7870A4B}" dt="2020-08-06T02:20:48.290" v="4750" actId="20577"/>
          <ac:spMkLst>
            <pc:docMk/>
            <pc:sldMk cId="450759136" sldId="282"/>
            <ac:spMk id="2" creationId="{DA0CD55F-603C-4D2A-BE44-42317491026A}"/>
          </ac:spMkLst>
        </pc:spChg>
        <pc:spChg chg="mod">
          <ac:chgData name="Ellie Small" userId="2e7173aac0d4d449" providerId="LiveId" clId="{9EEB5E55-4701-4726-9D64-5353B7870A4B}" dt="2020-08-05T20:19:55.360" v="4329" actId="20577"/>
          <ac:spMkLst>
            <pc:docMk/>
            <pc:sldMk cId="450759136" sldId="282"/>
            <ac:spMk id="3" creationId="{55001A84-3A36-4927-A44F-2BB39E2B1C33}"/>
          </ac:spMkLst>
        </pc:spChg>
      </pc:sldChg>
      <pc:sldChg chg="del">
        <pc:chgData name="Ellie Small" userId="2e7173aac0d4d449" providerId="LiveId" clId="{9EEB5E55-4701-4726-9D64-5353B7870A4B}" dt="2020-08-05T02:24:21.955" v="55" actId="47"/>
        <pc:sldMkLst>
          <pc:docMk/>
          <pc:sldMk cId="3215313947" sldId="282"/>
        </pc:sldMkLst>
      </pc:sldChg>
      <pc:sldChg chg="del">
        <pc:chgData name="Ellie Small" userId="2e7173aac0d4d449" providerId="LiveId" clId="{9EEB5E55-4701-4726-9D64-5353B7870A4B}" dt="2020-08-05T02:24:21.955" v="55" actId="47"/>
        <pc:sldMkLst>
          <pc:docMk/>
          <pc:sldMk cId="2134053073" sldId="283"/>
        </pc:sldMkLst>
      </pc:sldChg>
      <pc:sldChg chg="modSp add mod modAnim">
        <pc:chgData name="Ellie Small" userId="2e7173aac0d4d449" providerId="LiveId" clId="{9EEB5E55-4701-4726-9D64-5353B7870A4B}" dt="2020-08-06T02:29:25.271" v="4779" actId="20577"/>
        <pc:sldMkLst>
          <pc:docMk/>
          <pc:sldMk cId="3481770991" sldId="283"/>
        </pc:sldMkLst>
        <pc:spChg chg="mod">
          <ac:chgData name="Ellie Small" userId="2e7173aac0d4d449" providerId="LiveId" clId="{9EEB5E55-4701-4726-9D64-5353B7870A4B}" dt="2020-08-06T02:29:25.271" v="4779" actId="20577"/>
          <ac:spMkLst>
            <pc:docMk/>
            <pc:sldMk cId="3481770991" sldId="283"/>
            <ac:spMk id="3" creationId="{55001A84-3A36-4927-A44F-2BB39E2B1C33}"/>
          </ac:spMkLst>
        </pc:spChg>
      </pc:sldChg>
      <pc:sldChg chg="modSp add del mod modAnim">
        <pc:chgData name="Ellie Small" userId="2e7173aac0d4d449" providerId="LiveId" clId="{9EEB5E55-4701-4726-9D64-5353B7870A4B}" dt="2020-08-05T06:05:57.741" v="3837" actId="47"/>
        <pc:sldMkLst>
          <pc:docMk/>
          <pc:sldMk cId="3547011463" sldId="283"/>
        </pc:sldMkLst>
        <pc:spChg chg="mod">
          <ac:chgData name="Ellie Small" userId="2e7173aac0d4d449" providerId="LiveId" clId="{9EEB5E55-4701-4726-9D64-5353B7870A4B}" dt="2020-08-05T06:05:41.024" v="3832" actId="6549"/>
          <ac:spMkLst>
            <pc:docMk/>
            <pc:sldMk cId="3547011463" sldId="283"/>
            <ac:spMk id="3" creationId="{55001A84-3A36-4927-A44F-2BB39E2B1C33}"/>
          </ac:spMkLst>
        </pc:spChg>
      </pc:sldChg>
      <pc:sldChg chg="del">
        <pc:chgData name="Ellie Small" userId="2e7173aac0d4d449" providerId="LiveId" clId="{9EEB5E55-4701-4726-9D64-5353B7870A4B}" dt="2020-08-05T02:24:21.955" v="55" actId="47"/>
        <pc:sldMkLst>
          <pc:docMk/>
          <pc:sldMk cId="3711827056" sldId="284"/>
        </pc:sldMkLst>
      </pc:sldChg>
      <pc:sldChg chg="del">
        <pc:chgData name="Ellie Small" userId="2e7173aac0d4d449" providerId="LiveId" clId="{9EEB5E55-4701-4726-9D64-5353B7870A4B}" dt="2020-08-05T02:24:21.955" v="55" actId="47"/>
        <pc:sldMkLst>
          <pc:docMk/>
          <pc:sldMk cId="1096823422" sldId="285"/>
        </pc:sldMkLst>
      </pc:sldChg>
      <pc:sldChg chg="del">
        <pc:chgData name="Ellie Small" userId="2e7173aac0d4d449" providerId="LiveId" clId="{9EEB5E55-4701-4726-9D64-5353B7870A4B}" dt="2020-08-05T02:24:21.955" v="55" actId="47"/>
        <pc:sldMkLst>
          <pc:docMk/>
          <pc:sldMk cId="615878692" sldId="286"/>
        </pc:sldMkLst>
      </pc:sldChg>
      <pc:sldChg chg="del">
        <pc:chgData name="Ellie Small" userId="2e7173aac0d4d449" providerId="LiveId" clId="{9EEB5E55-4701-4726-9D64-5353B7870A4B}" dt="2020-08-05T02:24:21.955" v="55" actId="47"/>
        <pc:sldMkLst>
          <pc:docMk/>
          <pc:sldMk cId="945917797" sldId="287"/>
        </pc:sldMkLst>
      </pc:sldChg>
      <pc:sldChg chg="del">
        <pc:chgData name="Ellie Small" userId="2e7173aac0d4d449" providerId="LiveId" clId="{9EEB5E55-4701-4726-9D64-5353B7870A4B}" dt="2020-08-05T02:24:21.955" v="55" actId="47"/>
        <pc:sldMkLst>
          <pc:docMk/>
          <pc:sldMk cId="238001773" sldId="288"/>
        </pc:sldMkLst>
      </pc:sldChg>
      <pc:sldChg chg="del">
        <pc:chgData name="Ellie Small" userId="2e7173aac0d4d449" providerId="LiveId" clId="{9EEB5E55-4701-4726-9D64-5353B7870A4B}" dt="2020-08-05T02:24:21.955" v="55" actId="47"/>
        <pc:sldMkLst>
          <pc:docMk/>
          <pc:sldMk cId="1713863049" sldId="289"/>
        </pc:sldMkLst>
      </pc:sldChg>
      <pc:sldChg chg="del">
        <pc:chgData name="Ellie Small" userId="2e7173aac0d4d449" providerId="LiveId" clId="{9EEB5E55-4701-4726-9D64-5353B7870A4B}" dt="2020-08-05T02:24:21.955" v="55" actId="47"/>
        <pc:sldMkLst>
          <pc:docMk/>
          <pc:sldMk cId="804990197" sldId="290"/>
        </pc:sldMkLst>
      </pc:sldChg>
      <pc:sldChg chg="del">
        <pc:chgData name="Ellie Small" userId="2e7173aac0d4d449" providerId="LiveId" clId="{9EEB5E55-4701-4726-9D64-5353B7870A4B}" dt="2020-08-05T02:24:21.955" v="55" actId="47"/>
        <pc:sldMkLst>
          <pc:docMk/>
          <pc:sldMk cId="1565987727" sldId="291"/>
        </pc:sldMkLst>
      </pc:sldChg>
      <pc:sldChg chg="del">
        <pc:chgData name="Ellie Small" userId="2e7173aac0d4d449" providerId="LiveId" clId="{9EEB5E55-4701-4726-9D64-5353B7870A4B}" dt="2020-08-05T02:24:21.955" v="55" actId="47"/>
        <pc:sldMkLst>
          <pc:docMk/>
          <pc:sldMk cId="1256189899" sldId="292"/>
        </pc:sldMkLst>
      </pc:sldChg>
      <pc:sldChg chg="del">
        <pc:chgData name="Ellie Small" userId="2e7173aac0d4d449" providerId="LiveId" clId="{9EEB5E55-4701-4726-9D64-5353B7870A4B}" dt="2020-08-05T02:24:21.955" v="55" actId="47"/>
        <pc:sldMkLst>
          <pc:docMk/>
          <pc:sldMk cId="3227370217" sldId="293"/>
        </pc:sldMkLst>
      </pc:sldChg>
      <pc:sldChg chg="del">
        <pc:chgData name="Ellie Small" userId="2e7173aac0d4d449" providerId="LiveId" clId="{9EEB5E55-4701-4726-9D64-5353B7870A4B}" dt="2020-08-05T02:24:21.955" v="55" actId="47"/>
        <pc:sldMkLst>
          <pc:docMk/>
          <pc:sldMk cId="307333724" sldId="294"/>
        </pc:sldMkLst>
      </pc:sldChg>
      <pc:sldChg chg="del">
        <pc:chgData name="Ellie Small" userId="2e7173aac0d4d449" providerId="LiveId" clId="{9EEB5E55-4701-4726-9D64-5353B7870A4B}" dt="2020-08-05T02:24:21.955" v="55" actId="47"/>
        <pc:sldMkLst>
          <pc:docMk/>
          <pc:sldMk cId="2361007114" sldId="295"/>
        </pc:sldMkLst>
      </pc:sldChg>
      <pc:sldChg chg="del">
        <pc:chgData name="Ellie Small" userId="2e7173aac0d4d449" providerId="LiveId" clId="{9EEB5E55-4701-4726-9D64-5353B7870A4B}" dt="2020-08-05T02:24:21.955" v="55" actId="47"/>
        <pc:sldMkLst>
          <pc:docMk/>
          <pc:sldMk cId="4176729942" sldId="296"/>
        </pc:sldMkLst>
      </pc:sldChg>
      <pc:sldChg chg="del">
        <pc:chgData name="Ellie Small" userId="2e7173aac0d4d449" providerId="LiveId" clId="{9EEB5E55-4701-4726-9D64-5353B7870A4B}" dt="2020-08-05T02:24:21.955" v="55" actId="47"/>
        <pc:sldMkLst>
          <pc:docMk/>
          <pc:sldMk cId="897615753" sldId="297"/>
        </pc:sldMkLst>
      </pc:sldChg>
      <pc:sldChg chg="del">
        <pc:chgData name="Ellie Small" userId="2e7173aac0d4d449" providerId="LiveId" clId="{9EEB5E55-4701-4726-9D64-5353B7870A4B}" dt="2020-08-05T02:24:21.955" v="55" actId="47"/>
        <pc:sldMkLst>
          <pc:docMk/>
          <pc:sldMk cId="308555433" sldId="298"/>
        </pc:sldMkLst>
      </pc:sldChg>
      <pc:sldChg chg="del">
        <pc:chgData name="Ellie Small" userId="2e7173aac0d4d449" providerId="LiveId" clId="{9EEB5E55-4701-4726-9D64-5353B7870A4B}" dt="2020-08-05T02:24:21.955" v="55" actId="47"/>
        <pc:sldMkLst>
          <pc:docMk/>
          <pc:sldMk cId="3918512479" sldId="299"/>
        </pc:sldMkLst>
      </pc:sldChg>
      <pc:sldChg chg="del">
        <pc:chgData name="Ellie Small" userId="2e7173aac0d4d449" providerId="LiveId" clId="{9EEB5E55-4701-4726-9D64-5353B7870A4B}" dt="2020-08-05T02:24:21.955" v="55" actId="47"/>
        <pc:sldMkLst>
          <pc:docMk/>
          <pc:sldMk cId="3470063090" sldId="300"/>
        </pc:sldMkLst>
      </pc:sldChg>
      <pc:sldChg chg="del">
        <pc:chgData name="Ellie Small" userId="2e7173aac0d4d449" providerId="LiveId" clId="{9EEB5E55-4701-4726-9D64-5353B7870A4B}" dt="2020-08-05T02:24:21.955" v="55" actId="47"/>
        <pc:sldMkLst>
          <pc:docMk/>
          <pc:sldMk cId="3576227900" sldId="301"/>
        </pc:sldMkLst>
      </pc:sldChg>
      <pc:sldChg chg="del">
        <pc:chgData name="Ellie Small" userId="2e7173aac0d4d449" providerId="LiveId" clId="{9EEB5E55-4701-4726-9D64-5353B7870A4B}" dt="2020-08-05T02:24:21.955" v="55" actId="47"/>
        <pc:sldMkLst>
          <pc:docMk/>
          <pc:sldMk cId="1372730350" sldId="302"/>
        </pc:sldMkLst>
      </pc:sldChg>
      <pc:sldChg chg="del">
        <pc:chgData name="Ellie Small" userId="2e7173aac0d4d449" providerId="LiveId" clId="{9EEB5E55-4701-4726-9D64-5353B7870A4B}" dt="2020-08-05T02:24:21.955" v="55" actId="47"/>
        <pc:sldMkLst>
          <pc:docMk/>
          <pc:sldMk cId="3325944351" sldId="303"/>
        </pc:sldMkLst>
      </pc:sldChg>
      <pc:sldChg chg="del">
        <pc:chgData name="Ellie Small" userId="2e7173aac0d4d449" providerId="LiveId" clId="{9EEB5E55-4701-4726-9D64-5353B7870A4B}" dt="2020-08-05T02:24:21.955" v="55" actId="47"/>
        <pc:sldMkLst>
          <pc:docMk/>
          <pc:sldMk cId="497592064" sldId="304"/>
        </pc:sldMkLst>
      </pc:sldChg>
      <pc:sldChg chg="del">
        <pc:chgData name="Ellie Small" userId="2e7173aac0d4d449" providerId="LiveId" clId="{9EEB5E55-4701-4726-9D64-5353B7870A4B}" dt="2020-08-05T02:24:21.955" v="55" actId="47"/>
        <pc:sldMkLst>
          <pc:docMk/>
          <pc:sldMk cId="3528398955" sldId="305"/>
        </pc:sldMkLst>
      </pc:sldChg>
      <pc:sldChg chg="del">
        <pc:chgData name="Ellie Small" userId="2e7173aac0d4d449" providerId="LiveId" clId="{9EEB5E55-4701-4726-9D64-5353B7870A4B}" dt="2020-08-05T02:24:21.955" v="55" actId="47"/>
        <pc:sldMkLst>
          <pc:docMk/>
          <pc:sldMk cId="1166906586" sldId="306"/>
        </pc:sldMkLst>
      </pc:sldChg>
      <pc:sldChg chg="del">
        <pc:chgData name="Ellie Small" userId="2e7173aac0d4d449" providerId="LiveId" clId="{9EEB5E55-4701-4726-9D64-5353B7870A4B}" dt="2020-08-05T02:24:21.955" v="55" actId="47"/>
        <pc:sldMkLst>
          <pc:docMk/>
          <pc:sldMk cId="3122524305" sldId="307"/>
        </pc:sldMkLst>
      </pc:sldChg>
      <pc:sldChg chg="del">
        <pc:chgData name="Ellie Small" userId="2e7173aac0d4d449" providerId="LiveId" clId="{9EEB5E55-4701-4726-9D64-5353B7870A4B}" dt="2020-08-05T02:24:21.955" v="55" actId="47"/>
        <pc:sldMkLst>
          <pc:docMk/>
          <pc:sldMk cId="3153374747" sldId="308"/>
        </pc:sldMkLst>
      </pc:sldChg>
      <pc:sldChg chg="del">
        <pc:chgData name="Ellie Small" userId="2e7173aac0d4d449" providerId="LiveId" clId="{9EEB5E55-4701-4726-9D64-5353B7870A4B}" dt="2020-08-05T02:24:21.955" v="55" actId="47"/>
        <pc:sldMkLst>
          <pc:docMk/>
          <pc:sldMk cId="1530082626" sldId="309"/>
        </pc:sldMkLst>
      </pc:sldChg>
      <pc:sldChg chg="del">
        <pc:chgData name="Ellie Small" userId="2e7173aac0d4d449" providerId="LiveId" clId="{9EEB5E55-4701-4726-9D64-5353B7870A4B}" dt="2020-08-05T02:24:21.955" v="55" actId="47"/>
        <pc:sldMkLst>
          <pc:docMk/>
          <pc:sldMk cId="4117537405" sldId="310"/>
        </pc:sldMkLst>
      </pc:sldChg>
      <pc:sldChg chg="del">
        <pc:chgData name="Ellie Small" userId="2e7173aac0d4d449" providerId="LiveId" clId="{9EEB5E55-4701-4726-9D64-5353B7870A4B}" dt="2020-08-05T02:24:21.955" v="55" actId="47"/>
        <pc:sldMkLst>
          <pc:docMk/>
          <pc:sldMk cId="3858878701" sldId="311"/>
        </pc:sldMkLst>
      </pc:sldChg>
      <pc:sldChg chg="del">
        <pc:chgData name="Ellie Small" userId="2e7173aac0d4d449" providerId="LiveId" clId="{9EEB5E55-4701-4726-9D64-5353B7870A4B}" dt="2020-08-05T02:24:21.955" v="55" actId="47"/>
        <pc:sldMkLst>
          <pc:docMk/>
          <pc:sldMk cId="1442200459" sldId="312"/>
        </pc:sldMkLst>
      </pc:sldChg>
      <pc:sldChg chg="del">
        <pc:chgData name="Ellie Small" userId="2e7173aac0d4d449" providerId="LiveId" clId="{9EEB5E55-4701-4726-9D64-5353B7870A4B}" dt="2020-08-05T02:24:21.955" v="55" actId="47"/>
        <pc:sldMkLst>
          <pc:docMk/>
          <pc:sldMk cId="2119363312" sldId="313"/>
        </pc:sldMkLst>
      </pc:sldChg>
      <pc:sldChg chg="del">
        <pc:chgData name="Ellie Small" userId="2e7173aac0d4d449" providerId="LiveId" clId="{9EEB5E55-4701-4726-9D64-5353B7870A4B}" dt="2020-08-05T02:24:21.955" v="55" actId="47"/>
        <pc:sldMkLst>
          <pc:docMk/>
          <pc:sldMk cId="3705366322" sldId="314"/>
        </pc:sldMkLst>
      </pc:sldChg>
      <pc:sldChg chg="del">
        <pc:chgData name="Ellie Small" userId="2e7173aac0d4d449" providerId="LiveId" clId="{9EEB5E55-4701-4726-9D64-5353B7870A4B}" dt="2020-08-05T02:24:21.955" v="55" actId="47"/>
        <pc:sldMkLst>
          <pc:docMk/>
          <pc:sldMk cId="0" sldId="315"/>
        </pc:sldMkLst>
      </pc:sldChg>
      <pc:sldChg chg="del">
        <pc:chgData name="Ellie Small" userId="2e7173aac0d4d449" providerId="LiveId" clId="{9EEB5E55-4701-4726-9D64-5353B7870A4B}" dt="2020-08-05T02:24:21.955" v="55" actId="47"/>
        <pc:sldMkLst>
          <pc:docMk/>
          <pc:sldMk cId="726158143" sldId="316"/>
        </pc:sldMkLst>
      </pc:sldChg>
      <pc:sldChg chg="del">
        <pc:chgData name="Ellie Small" userId="2e7173aac0d4d449" providerId="LiveId" clId="{9EEB5E55-4701-4726-9D64-5353B7870A4B}" dt="2020-08-05T02:24:21.955" v="55" actId="47"/>
        <pc:sldMkLst>
          <pc:docMk/>
          <pc:sldMk cId="897225229" sldId="317"/>
        </pc:sldMkLst>
      </pc:sldChg>
      <pc:sldChg chg="del">
        <pc:chgData name="Ellie Small" userId="2e7173aac0d4d449" providerId="LiveId" clId="{9EEB5E55-4701-4726-9D64-5353B7870A4B}" dt="2020-08-05T02:24:21.955" v="55" actId="47"/>
        <pc:sldMkLst>
          <pc:docMk/>
          <pc:sldMk cId="4032277887" sldId="318"/>
        </pc:sldMkLst>
      </pc:sldChg>
      <pc:sldChg chg="del">
        <pc:chgData name="Ellie Small" userId="2e7173aac0d4d449" providerId="LiveId" clId="{9EEB5E55-4701-4726-9D64-5353B7870A4B}" dt="2020-08-05T02:24:21.955" v="55" actId="47"/>
        <pc:sldMkLst>
          <pc:docMk/>
          <pc:sldMk cId="466333030" sldId="319"/>
        </pc:sldMkLst>
      </pc:sldChg>
      <pc:sldChg chg="del">
        <pc:chgData name="Ellie Small" userId="2e7173aac0d4d449" providerId="LiveId" clId="{9EEB5E55-4701-4726-9D64-5353B7870A4B}" dt="2020-08-05T02:24:21.955" v="55" actId="47"/>
        <pc:sldMkLst>
          <pc:docMk/>
          <pc:sldMk cId="2147048728" sldId="320"/>
        </pc:sldMkLst>
      </pc:sldChg>
      <pc:sldChg chg="del">
        <pc:chgData name="Ellie Small" userId="2e7173aac0d4d449" providerId="LiveId" clId="{9EEB5E55-4701-4726-9D64-5353B7870A4B}" dt="2020-08-05T02:24:21.955" v="55" actId="47"/>
        <pc:sldMkLst>
          <pc:docMk/>
          <pc:sldMk cId="4009384534" sldId="321"/>
        </pc:sldMkLst>
      </pc:sldChg>
      <pc:sldChg chg="del">
        <pc:chgData name="Ellie Small" userId="2e7173aac0d4d449" providerId="LiveId" clId="{9EEB5E55-4701-4726-9D64-5353B7870A4B}" dt="2020-08-05T02:24:21.955" v="55" actId="47"/>
        <pc:sldMkLst>
          <pc:docMk/>
          <pc:sldMk cId="1079448931" sldId="322"/>
        </pc:sldMkLst>
      </pc:sldChg>
      <pc:sldChg chg="del">
        <pc:chgData name="Ellie Small" userId="2e7173aac0d4d449" providerId="LiveId" clId="{9EEB5E55-4701-4726-9D64-5353B7870A4B}" dt="2020-08-05T02:24:21.955" v="55" actId="47"/>
        <pc:sldMkLst>
          <pc:docMk/>
          <pc:sldMk cId="1401845574" sldId="323"/>
        </pc:sldMkLst>
      </pc:sldChg>
      <pc:sldChg chg="del">
        <pc:chgData name="Ellie Small" userId="2e7173aac0d4d449" providerId="LiveId" clId="{9EEB5E55-4701-4726-9D64-5353B7870A4B}" dt="2020-08-05T02:24:21.955" v="55" actId="47"/>
        <pc:sldMkLst>
          <pc:docMk/>
          <pc:sldMk cId="1820405076" sldId="324"/>
        </pc:sldMkLst>
      </pc:sldChg>
      <pc:sldChg chg="del">
        <pc:chgData name="Ellie Small" userId="2e7173aac0d4d449" providerId="LiveId" clId="{9EEB5E55-4701-4726-9D64-5353B7870A4B}" dt="2020-08-05T02:24:21.955" v="55" actId="47"/>
        <pc:sldMkLst>
          <pc:docMk/>
          <pc:sldMk cId="1978163723" sldId="325"/>
        </pc:sldMkLst>
      </pc:sldChg>
      <pc:sldChg chg="del">
        <pc:chgData name="Ellie Small" userId="2e7173aac0d4d449" providerId="LiveId" clId="{9EEB5E55-4701-4726-9D64-5353B7870A4B}" dt="2020-08-05T02:24:21.955" v="55" actId="47"/>
        <pc:sldMkLst>
          <pc:docMk/>
          <pc:sldMk cId="1625426165" sldId="326"/>
        </pc:sldMkLst>
      </pc:sldChg>
      <pc:sldChg chg="del">
        <pc:chgData name="Ellie Small" userId="2e7173aac0d4d449" providerId="LiveId" clId="{9EEB5E55-4701-4726-9D64-5353B7870A4B}" dt="2020-08-05T02:24:21.955" v="55" actId="47"/>
        <pc:sldMkLst>
          <pc:docMk/>
          <pc:sldMk cId="239928988" sldId="327"/>
        </pc:sldMkLst>
      </pc:sldChg>
      <pc:sldChg chg="del">
        <pc:chgData name="Ellie Small" userId="2e7173aac0d4d449" providerId="LiveId" clId="{9EEB5E55-4701-4726-9D64-5353B7870A4B}" dt="2020-08-05T02:24:21.955" v="55" actId="47"/>
        <pc:sldMkLst>
          <pc:docMk/>
          <pc:sldMk cId="1086539993" sldId="328"/>
        </pc:sldMkLst>
      </pc:sldChg>
      <pc:sldChg chg="del">
        <pc:chgData name="Ellie Small" userId="2e7173aac0d4d449" providerId="LiveId" clId="{9EEB5E55-4701-4726-9D64-5353B7870A4B}" dt="2020-08-05T02:24:21.955" v="55" actId="47"/>
        <pc:sldMkLst>
          <pc:docMk/>
          <pc:sldMk cId="719784136" sldId="329"/>
        </pc:sldMkLst>
      </pc:sldChg>
      <pc:sldChg chg="del">
        <pc:chgData name="Ellie Small" userId="2e7173aac0d4d449" providerId="LiveId" clId="{9EEB5E55-4701-4726-9D64-5353B7870A4B}" dt="2020-08-05T02:24:21.955" v="55" actId="47"/>
        <pc:sldMkLst>
          <pc:docMk/>
          <pc:sldMk cId="3534725239" sldId="330"/>
        </pc:sldMkLst>
      </pc:sldChg>
      <pc:sldChg chg="del">
        <pc:chgData name="Ellie Small" userId="2e7173aac0d4d449" providerId="LiveId" clId="{9EEB5E55-4701-4726-9D64-5353B7870A4B}" dt="2020-08-05T02:24:21.955" v="55" actId="47"/>
        <pc:sldMkLst>
          <pc:docMk/>
          <pc:sldMk cId="1964006310" sldId="331"/>
        </pc:sldMkLst>
      </pc:sldChg>
      <pc:sldChg chg="del">
        <pc:chgData name="Ellie Small" userId="2e7173aac0d4d449" providerId="LiveId" clId="{9EEB5E55-4701-4726-9D64-5353B7870A4B}" dt="2020-08-05T02:24:21.955" v="55" actId="47"/>
        <pc:sldMkLst>
          <pc:docMk/>
          <pc:sldMk cId="2859343221" sldId="332"/>
        </pc:sldMkLst>
      </pc:sldChg>
      <pc:sldChg chg="del">
        <pc:chgData name="Ellie Small" userId="2e7173aac0d4d449" providerId="LiveId" clId="{9EEB5E55-4701-4726-9D64-5353B7870A4B}" dt="2020-08-05T02:24:21.955" v="55" actId="47"/>
        <pc:sldMkLst>
          <pc:docMk/>
          <pc:sldMk cId="112240393" sldId="333"/>
        </pc:sldMkLst>
      </pc:sldChg>
    </pc:docChg>
  </pc:docChgLst>
  <pc:docChgLst>
    <pc:chgData name="Ellie Small" userId="2e7173aac0d4d449" providerId="LiveId" clId="{B12F92C2-6F04-4A01-8CD7-35BA95BC0393}"/>
    <pc:docChg chg="undo custSel addSld delSld modSld">
      <pc:chgData name="Ellie Small" userId="2e7173aac0d4d449" providerId="LiveId" clId="{B12F92C2-6F04-4A01-8CD7-35BA95BC0393}" dt="2020-08-04T05:31:25.259" v="40" actId="27636"/>
      <pc:docMkLst>
        <pc:docMk/>
      </pc:docMkLst>
      <pc:sldChg chg="delSp modSp mod">
        <pc:chgData name="Ellie Small" userId="2e7173aac0d4d449" providerId="LiveId" clId="{B12F92C2-6F04-4A01-8CD7-35BA95BC0393}" dt="2020-08-04T05:27:56.660" v="19" actId="478"/>
        <pc:sldMkLst>
          <pc:docMk/>
          <pc:sldMk cId="4269857569" sldId="256"/>
        </pc:sldMkLst>
        <pc:spChg chg="mod">
          <ac:chgData name="Ellie Small" userId="2e7173aac0d4d449" providerId="LiveId" clId="{B12F92C2-6F04-4A01-8CD7-35BA95BC0393}" dt="2020-08-04T05:27:46.584" v="18" actId="20577"/>
          <ac:spMkLst>
            <pc:docMk/>
            <pc:sldMk cId="4269857569" sldId="256"/>
            <ac:spMk id="2" creationId="{00000000-0000-0000-0000-000000000000}"/>
          </ac:spMkLst>
        </pc:spChg>
        <pc:spChg chg="del">
          <ac:chgData name="Ellie Small" userId="2e7173aac0d4d449" providerId="LiveId" clId="{B12F92C2-6F04-4A01-8CD7-35BA95BC0393}" dt="2020-08-04T05:27:56.660" v="19" actId="478"/>
          <ac:spMkLst>
            <pc:docMk/>
            <pc:sldMk cId="4269857569" sldId="256"/>
            <ac:spMk id="4" creationId="{1984F6DB-F804-4D85-B0F3-666B63B0F009}"/>
          </ac:spMkLst>
        </pc:spChg>
      </pc:sldChg>
      <pc:sldChg chg="add del">
        <pc:chgData name="Ellie Small" userId="2e7173aac0d4d449" providerId="LiveId" clId="{B12F92C2-6F04-4A01-8CD7-35BA95BC0393}" dt="2020-08-04T05:28:50.949" v="25" actId="47"/>
        <pc:sldMkLst>
          <pc:docMk/>
          <pc:sldMk cId="739183143" sldId="257"/>
        </pc:sldMkLst>
      </pc:sldChg>
      <pc:sldChg chg="add del">
        <pc:chgData name="Ellie Small" userId="2e7173aac0d4d449" providerId="LiveId" clId="{B12F92C2-6F04-4A01-8CD7-35BA95BC0393}" dt="2020-08-04T05:28:50.464" v="24" actId="47"/>
        <pc:sldMkLst>
          <pc:docMk/>
          <pc:sldMk cId="671577576" sldId="258"/>
        </pc:sldMkLst>
      </pc:sldChg>
      <pc:sldChg chg="modSp">
        <pc:chgData name="Ellie Small" userId="2e7173aac0d4d449" providerId="LiveId" clId="{B12F92C2-6F04-4A01-8CD7-35BA95BC0393}" dt="2020-08-04T05:29:52.760" v="37" actId="20577"/>
        <pc:sldMkLst>
          <pc:docMk/>
          <pc:sldMk cId="694242503" sldId="261"/>
        </pc:sldMkLst>
        <pc:spChg chg="mod">
          <ac:chgData name="Ellie Small" userId="2e7173aac0d4d449" providerId="LiveId" clId="{B12F92C2-6F04-4A01-8CD7-35BA95BC0393}" dt="2020-08-04T05:29:52.760" v="37" actId="20577"/>
          <ac:spMkLst>
            <pc:docMk/>
            <pc:sldMk cId="694242503" sldId="261"/>
            <ac:spMk id="10" creationId="{93CF9FD7-4282-4E3B-8AEA-D1A47F1A3264}"/>
          </ac:spMkLst>
        </pc:spChg>
      </pc:sldChg>
      <pc:sldChg chg="delSp mod delAnim modAnim">
        <pc:chgData name="Ellie Small" userId="2e7173aac0d4d449" providerId="LiveId" clId="{B12F92C2-6F04-4A01-8CD7-35BA95BC0393}" dt="2020-08-04T05:30:48.839" v="39" actId="478"/>
        <pc:sldMkLst>
          <pc:docMk/>
          <pc:sldMk cId="265237843" sldId="264"/>
        </pc:sldMkLst>
        <pc:spChg chg="del">
          <ac:chgData name="Ellie Small" userId="2e7173aac0d4d449" providerId="LiveId" clId="{B12F92C2-6F04-4A01-8CD7-35BA95BC0393}" dt="2020-08-04T05:30:46.208" v="38" actId="478"/>
          <ac:spMkLst>
            <pc:docMk/>
            <pc:sldMk cId="265237843" sldId="264"/>
            <ac:spMk id="5" creationId="{30873B2E-84E6-4C69-AA44-FE612D05C536}"/>
          </ac:spMkLst>
        </pc:spChg>
        <pc:spChg chg="del">
          <ac:chgData name="Ellie Small" userId="2e7173aac0d4d449" providerId="LiveId" clId="{B12F92C2-6F04-4A01-8CD7-35BA95BC0393}" dt="2020-08-04T05:30:48.839" v="39" actId="478"/>
          <ac:spMkLst>
            <pc:docMk/>
            <pc:sldMk cId="265237843" sldId="264"/>
            <ac:spMk id="10" creationId="{764019EB-A624-4F1E-BEA8-9F099AE2CD68}"/>
          </ac:spMkLst>
        </pc:spChg>
      </pc:sldChg>
      <pc:sldChg chg="modSp mod modAnim">
        <pc:chgData name="Ellie Small" userId="2e7173aac0d4d449" providerId="LiveId" clId="{B12F92C2-6F04-4A01-8CD7-35BA95BC0393}" dt="2020-08-04T05:28:30.984" v="21" actId="27636"/>
        <pc:sldMkLst>
          <pc:docMk/>
          <pc:sldMk cId="2842397445" sldId="267"/>
        </pc:sldMkLst>
        <pc:spChg chg="mod">
          <ac:chgData name="Ellie Small" userId="2e7173aac0d4d449" providerId="LiveId" clId="{B12F92C2-6F04-4A01-8CD7-35BA95BC0393}" dt="2020-08-04T05:28:30.984" v="21" actId="27636"/>
          <ac:spMkLst>
            <pc:docMk/>
            <pc:sldMk cId="2842397445" sldId="267"/>
            <ac:spMk id="7" creationId="{72F861AD-D2B0-4ECF-9774-06237EC7BB74}"/>
          </ac:spMkLst>
        </pc:spChg>
      </pc:sldChg>
      <pc:sldChg chg="modSp mod">
        <pc:chgData name="Ellie Small" userId="2e7173aac0d4d449" providerId="LiveId" clId="{B12F92C2-6F04-4A01-8CD7-35BA95BC0393}" dt="2020-08-04T05:31:25.259" v="40" actId="27636"/>
        <pc:sldMkLst>
          <pc:docMk/>
          <pc:sldMk cId="381781689" sldId="272"/>
        </pc:sldMkLst>
        <pc:spChg chg="mod">
          <ac:chgData name="Ellie Small" userId="2e7173aac0d4d449" providerId="LiveId" clId="{B12F92C2-6F04-4A01-8CD7-35BA95BC0393}" dt="2020-08-04T05:31:25.259" v="40" actId="27636"/>
          <ac:spMkLst>
            <pc:docMk/>
            <pc:sldMk cId="381781689" sldId="272"/>
            <ac:spMk id="3" creationId="{55001A84-3A36-4927-A44F-2BB39E2B1C33}"/>
          </ac:spMkLst>
        </pc:spChg>
      </pc:sldChg>
    </pc:docChg>
  </pc:docChgLst>
  <pc:docChgLst>
    <pc:chgData name="Ellie Small" userId="2e7173aac0d4d449" providerId="LiveId" clId="{D9F95B5B-9E27-4EC8-B876-C68A0B3404F4}"/>
    <pc:docChg chg="undo redo custSel modSld">
      <pc:chgData name="Ellie Small" userId="2e7173aac0d4d449" providerId="LiveId" clId="{D9F95B5B-9E27-4EC8-B876-C68A0B3404F4}" dt="2019-09-15T01:01:20.721" v="2072" actId="114"/>
      <pc:docMkLst>
        <pc:docMk/>
      </pc:docMkLst>
      <pc:sldChg chg="modSp">
        <pc:chgData name="Ellie Small" userId="2e7173aac0d4d449" providerId="LiveId" clId="{D9F95B5B-9E27-4EC8-B876-C68A0B3404F4}" dt="2019-08-23T03:08:22.547" v="1457" actId="20577"/>
        <pc:sldMkLst>
          <pc:docMk/>
          <pc:sldMk cId="4269857569" sldId="256"/>
        </pc:sldMkLst>
        <pc:spChg chg="mod">
          <ac:chgData name="Ellie Small" userId="2e7173aac0d4d449" providerId="LiveId" clId="{D9F95B5B-9E27-4EC8-B876-C68A0B3404F4}" dt="2019-08-23T03:08:12.610" v="1453" actId="6549"/>
          <ac:spMkLst>
            <pc:docMk/>
            <pc:sldMk cId="4269857569" sldId="256"/>
            <ac:spMk id="2" creationId="{00000000-0000-0000-0000-000000000000}"/>
          </ac:spMkLst>
        </pc:spChg>
        <pc:spChg chg="mod">
          <ac:chgData name="Ellie Small" userId="2e7173aac0d4d449" providerId="LiveId" clId="{D9F95B5B-9E27-4EC8-B876-C68A0B3404F4}" dt="2019-08-23T03:08:22.547" v="1457" actId="20577"/>
          <ac:spMkLst>
            <pc:docMk/>
            <pc:sldMk cId="4269857569" sldId="256"/>
            <ac:spMk id="3" creationId="{00000000-0000-0000-0000-000000000000}"/>
          </ac:spMkLst>
        </pc:spChg>
      </pc:sldChg>
      <pc:sldChg chg="modSp">
        <pc:chgData name="Ellie Small" userId="2e7173aac0d4d449" providerId="LiveId" clId="{D9F95B5B-9E27-4EC8-B876-C68A0B3404F4}" dt="2019-08-23T02:49:35.343" v="1302" actId="122"/>
        <pc:sldMkLst>
          <pc:docMk/>
          <pc:sldMk cId="739183143" sldId="257"/>
        </pc:sldMkLst>
        <pc:spChg chg="mod">
          <ac:chgData name="Ellie Small" userId="2e7173aac0d4d449" providerId="LiveId" clId="{D9F95B5B-9E27-4EC8-B876-C68A0B3404F4}" dt="2019-08-23T02:49:35.343" v="1302" actId="122"/>
          <ac:spMkLst>
            <pc:docMk/>
            <pc:sldMk cId="739183143" sldId="257"/>
            <ac:spMk id="2" creationId="{DA0CD55F-603C-4D2A-BE44-42317491026A}"/>
          </ac:spMkLst>
        </pc:spChg>
        <pc:spChg chg="mod">
          <ac:chgData name="Ellie Small" userId="2e7173aac0d4d449" providerId="LiveId" clId="{D9F95B5B-9E27-4EC8-B876-C68A0B3404F4}" dt="2019-08-23T00:14:59.361" v="863" actId="20577"/>
          <ac:spMkLst>
            <pc:docMk/>
            <pc:sldMk cId="739183143" sldId="257"/>
            <ac:spMk id="3" creationId="{55001A84-3A36-4927-A44F-2BB39E2B1C33}"/>
          </ac:spMkLst>
        </pc:spChg>
      </pc:sldChg>
      <pc:sldChg chg="modSp">
        <pc:chgData name="Ellie Small" userId="2e7173aac0d4d449" providerId="LiveId" clId="{D9F95B5B-9E27-4EC8-B876-C68A0B3404F4}" dt="2019-08-23T02:48:38.760" v="1298" actId="14100"/>
        <pc:sldMkLst>
          <pc:docMk/>
          <pc:sldMk cId="671577576" sldId="258"/>
        </pc:sldMkLst>
        <pc:spChg chg="mod">
          <ac:chgData name="Ellie Small" userId="2e7173aac0d4d449" providerId="LiveId" clId="{D9F95B5B-9E27-4EC8-B876-C68A0B3404F4}" dt="2019-08-23T02:48:20.527" v="1295" actId="1076"/>
          <ac:spMkLst>
            <pc:docMk/>
            <pc:sldMk cId="671577576" sldId="258"/>
            <ac:spMk id="2" creationId="{DA0CD55F-603C-4D2A-BE44-42317491026A}"/>
          </ac:spMkLst>
        </pc:spChg>
        <pc:spChg chg="mod">
          <ac:chgData name="Ellie Small" userId="2e7173aac0d4d449" providerId="LiveId" clId="{D9F95B5B-9E27-4EC8-B876-C68A0B3404F4}" dt="2019-08-23T02:48:38.760" v="1298" actId="14100"/>
          <ac:spMkLst>
            <pc:docMk/>
            <pc:sldMk cId="671577576" sldId="258"/>
            <ac:spMk id="3" creationId="{55001A84-3A36-4927-A44F-2BB39E2B1C33}"/>
          </ac:spMkLst>
        </pc:spChg>
      </pc:sldChg>
      <pc:sldChg chg="modSp modAnim">
        <pc:chgData name="Ellie Small" userId="2e7173aac0d4d449" providerId="LiveId" clId="{D9F95B5B-9E27-4EC8-B876-C68A0B3404F4}" dt="2019-09-01T19:30:59.752" v="1555" actId="14100"/>
        <pc:sldMkLst>
          <pc:docMk/>
          <pc:sldMk cId="4286972517" sldId="259"/>
        </pc:sldMkLst>
        <pc:spChg chg="mod">
          <ac:chgData name="Ellie Small" userId="2e7173aac0d4d449" providerId="LiveId" clId="{D9F95B5B-9E27-4EC8-B876-C68A0B3404F4}" dt="2019-09-01T19:30:59.752" v="1555" actId="14100"/>
          <ac:spMkLst>
            <pc:docMk/>
            <pc:sldMk cId="4286972517" sldId="259"/>
            <ac:spMk id="2" creationId="{DA0CD55F-603C-4D2A-BE44-42317491026A}"/>
          </ac:spMkLst>
        </pc:spChg>
        <pc:graphicFrameChg chg="modGraphic">
          <ac:chgData name="Ellie Small" userId="2e7173aac0d4d449" providerId="LiveId" clId="{D9F95B5B-9E27-4EC8-B876-C68A0B3404F4}" dt="2019-08-23T02:38:26.361" v="1272" actId="20577"/>
          <ac:graphicFrameMkLst>
            <pc:docMk/>
            <pc:sldMk cId="4286972517" sldId="259"/>
            <ac:graphicFrameMk id="5" creationId="{9E278158-70D9-4777-9839-2FDE4A1513F1}"/>
          </ac:graphicFrameMkLst>
        </pc:graphicFrameChg>
      </pc:sldChg>
      <pc:sldChg chg="modSp modAnim">
        <pc:chgData name="Ellie Small" userId="2e7173aac0d4d449" providerId="LiveId" clId="{D9F95B5B-9E27-4EC8-B876-C68A0B3404F4}" dt="2019-08-26T03:44:45.628" v="1542"/>
        <pc:sldMkLst>
          <pc:docMk/>
          <pc:sldMk cId="3165814184" sldId="260"/>
        </pc:sldMkLst>
        <pc:spChg chg="mod">
          <ac:chgData name="Ellie Small" userId="2e7173aac0d4d449" providerId="LiveId" clId="{D9F95B5B-9E27-4EC8-B876-C68A0B3404F4}" dt="2019-08-23T02:50:15.326" v="1306" actId="14100"/>
          <ac:spMkLst>
            <pc:docMk/>
            <pc:sldMk cId="3165814184" sldId="260"/>
            <ac:spMk id="2" creationId="{DA0CD55F-603C-4D2A-BE44-42317491026A}"/>
          </ac:spMkLst>
        </pc:spChg>
        <pc:spChg chg="mod">
          <ac:chgData name="Ellie Small" userId="2e7173aac0d4d449" providerId="LiveId" clId="{D9F95B5B-9E27-4EC8-B876-C68A0B3404F4}" dt="2019-08-26T03:44:07.216" v="1534" actId="20577"/>
          <ac:spMkLst>
            <pc:docMk/>
            <pc:sldMk cId="3165814184" sldId="260"/>
            <ac:spMk id="3" creationId="{55001A84-3A36-4927-A44F-2BB39E2B1C33}"/>
          </ac:spMkLst>
        </pc:spChg>
        <pc:spChg chg="mod">
          <ac:chgData name="Ellie Small" userId="2e7173aac0d4d449" providerId="LiveId" clId="{D9F95B5B-9E27-4EC8-B876-C68A0B3404F4}" dt="2019-08-26T03:43:55.127" v="1530" actId="1035"/>
          <ac:spMkLst>
            <pc:docMk/>
            <pc:sldMk cId="3165814184" sldId="260"/>
            <ac:spMk id="5" creationId="{7D0D5D4C-CA1E-47A7-9A3B-C7C596916C81}"/>
          </ac:spMkLst>
        </pc:spChg>
        <pc:spChg chg="mod">
          <ac:chgData name="Ellie Small" userId="2e7173aac0d4d449" providerId="LiveId" clId="{D9F95B5B-9E27-4EC8-B876-C68A0B3404F4}" dt="2019-08-26T03:43:55.127" v="1530" actId="1035"/>
          <ac:spMkLst>
            <pc:docMk/>
            <pc:sldMk cId="3165814184" sldId="260"/>
            <ac:spMk id="6" creationId="{B3D38A45-1A06-4746-B059-CF821480D1BA}"/>
          </ac:spMkLst>
        </pc:spChg>
        <pc:spChg chg="mod">
          <ac:chgData name="Ellie Small" userId="2e7173aac0d4d449" providerId="LiveId" clId="{D9F95B5B-9E27-4EC8-B876-C68A0B3404F4}" dt="2019-08-26T03:43:55.127" v="1530" actId="1035"/>
          <ac:spMkLst>
            <pc:docMk/>
            <pc:sldMk cId="3165814184" sldId="260"/>
            <ac:spMk id="7" creationId="{155FDC2E-4CF9-4BBE-B32B-D4226F1C3145}"/>
          </ac:spMkLst>
        </pc:spChg>
        <pc:spChg chg="mod">
          <ac:chgData name="Ellie Small" userId="2e7173aac0d4d449" providerId="LiveId" clId="{D9F95B5B-9E27-4EC8-B876-C68A0B3404F4}" dt="2019-08-26T03:43:55.127" v="1530" actId="1035"/>
          <ac:spMkLst>
            <pc:docMk/>
            <pc:sldMk cId="3165814184" sldId="260"/>
            <ac:spMk id="8" creationId="{8B0BB4A0-1853-40D9-B63C-D87FCE71BD25}"/>
          </ac:spMkLst>
        </pc:spChg>
      </pc:sldChg>
      <pc:sldChg chg="modSp">
        <pc:chgData name="Ellie Small" userId="2e7173aac0d4d449" providerId="LiveId" clId="{D9F95B5B-9E27-4EC8-B876-C68A0B3404F4}" dt="2019-08-23T02:56:36.811" v="1370" actId="1035"/>
        <pc:sldMkLst>
          <pc:docMk/>
          <pc:sldMk cId="694242503" sldId="261"/>
        </pc:sldMkLst>
        <pc:spChg chg="mod">
          <ac:chgData name="Ellie Small" userId="2e7173aac0d4d449" providerId="LiveId" clId="{D9F95B5B-9E27-4EC8-B876-C68A0B3404F4}" dt="2019-08-23T02:56:28.748" v="1353" actId="14100"/>
          <ac:spMkLst>
            <pc:docMk/>
            <pc:sldMk cId="694242503" sldId="261"/>
            <ac:spMk id="2" creationId="{DA0CD55F-603C-4D2A-BE44-42317491026A}"/>
          </ac:spMkLst>
        </pc:spChg>
        <pc:spChg chg="mod">
          <ac:chgData name="Ellie Small" userId="2e7173aac0d4d449" providerId="LiveId" clId="{D9F95B5B-9E27-4EC8-B876-C68A0B3404F4}" dt="2019-08-23T02:56:36.811" v="1370" actId="1035"/>
          <ac:spMkLst>
            <pc:docMk/>
            <pc:sldMk cId="694242503" sldId="261"/>
            <ac:spMk id="3" creationId="{55001A84-3A36-4927-A44F-2BB39E2B1C33}"/>
          </ac:spMkLst>
        </pc:spChg>
        <pc:spChg chg="mod">
          <ac:chgData name="Ellie Small" userId="2e7173aac0d4d449" providerId="LiveId" clId="{D9F95B5B-9E27-4EC8-B876-C68A0B3404F4}" dt="2019-08-23T02:56:36.811" v="1370" actId="1035"/>
          <ac:spMkLst>
            <pc:docMk/>
            <pc:sldMk cId="694242503" sldId="261"/>
            <ac:spMk id="9" creationId="{0BC0AF07-A5CF-4D96-8882-92FBF8AAEE24}"/>
          </ac:spMkLst>
        </pc:spChg>
        <pc:spChg chg="mod">
          <ac:chgData name="Ellie Small" userId="2e7173aac0d4d449" providerId="LiveId" clId="{D9F95B5B-9E27-4EC8-B876-C68A0B3404F4}" dt="2019-08-23T02:56:36.811" v="1370" actId="1035"/>
          <ac:spMkLst>
            <pc:docMk/>
            <pc:sldMk cId="694242503" sldId="261"/>
            <ac:spMk id="10" creationId="{93CF9FD7-4282-4E3B-8AEA-D1A47F1A3264}"/>
          </ac:spMkLst>
        </pc:spChg>
        <pc:spChg chg="mod">
          <ac:chgData name="Ellie Small" userId="2e7173aac0d4d449" providerId="LiveId" clId="{D9F95B5B-9E27-4EC8-B876-C68A0B3404F4}" dt="2019-08-23T02:56:36.811" v="1370" actId="1035"/>
          <ac:spMkLst>
            <pc:docMk/>
            <pc:sldMk cId="694242503" sldId="261"/>
            <ac:spMk id="11" creationId="{637BD5BB-34AF-41F1-BC77-2180DF9BCED4}"/>
          </ac:spMkLst>
        </pc:spChg>
      </pc:sldChg>
      <pc:sldChg chg="modSp modAnim">
        <pc:chgData name="Ellie Small" userId="2e7173aac0d4d449" providerId="LiveId" clId="{D9F95B5B-9E27-4EC8-B876-C68A0B3404F4}" dt="2019-08-26T03:36:48.568" v="1470"/>
        <pc:sldMkLst>
          <pc:docMk/>
          <pc:sldMk cId="2523096719" sldId="262"/>
        </pc:sldMkLst>
        <pc:spChg chg="mod">
          <ac:chgData name="Ellie Small" userId="2e7173aac0d4d449" providerId="LiveId" clId="{D9F95B5B-9E27-4EC8-B876-C68A0B3404F4}" dt="2019-08-23T02:56:50.184" v="1373" actId="14100"/>
          <ac:spMkLst>
            <pc:docMk/>
            <pc:sldMk cId="2523096719" sldId="262"/>
            <ac:spMk id="2" creationId="{DA0CD55F-603C-4D2A-BE44-42317491026A}"/>
          </ac:spMkLst>
        </pc:spChg>
        <pc:spChg chg="mod">
          <ac:chgData name="Ellie Small" userId="2e7173aac0d4d449" providerId="LiveId" clId="{D9F95B5B-9E27-4EC8-B876-C68A0B3404F4}" dt="2019-08-23T02:57:54.976" v="1377" actId="1076"/>
          <ac:spMkLst>
            <pc:docMk/>
            <pc:sldMk cId="2523096719" sldId="262"/>
            <ac:spMk id="3" creationId="{55001A84-3A36-4927-A44F-2BB39E2B1C33}"/>
          </ac:spMkLst>
        </pc:spChg>
        <pc:spChg chg="mod">
          <ac:chgData name="Ellie Small" userId="2e7173aac0d4d449" providerId="LiveId" clId="{D9F95B5B-9E27-4EC8-B876-C68A0B3404F4}" dt="2019-08-23T02:58:05.575" v="1379" actId="1076"/>
          <ac:spMkLst>
            <pc:docMk/>
            <pc:sldMk cId="2523096719" sldId="262"/>
            <ac:spMk id="8" creationId="{72116B70-85D6-4F7E-BFFC-A794AC58F773}"/>
          </ac:spMkLst>
        </pc:spChg>
        <pc:spChg chg="mod">
          <ac:chgData name="Ellie Small" userId="2e7173aac0d4d449" providerId="LiveId" clId="{D9F95B5B-9E27-4EC8-B876-C68A0B3404F4}" dt="2019-08-23T02:57:59.364" v="1378" actId="1076"/>
          <ac:spMkLst>
            <pc:docMk/>
            <pc:sldMk cId="2523096719" sldId="262"/>
            <ac:spMk id="12" creationId="{00CED95F-8BBF-4F9C-A048-7D7065B68A18}"/>
          </ac:spMkLst>
        </pc:spChg>
      </pc:sldChg>
      <pc:sldChg chg="modSp modAnim">
        <pc:chgData name="Ellie Small" userId="2e7173aac0d4d449" providerId="LiveId" clId="{D9F95B5B-9E27-4EC8-B876-C68A0B3404F4}" dt="2019-08-26T03:37:50.757" v="1474"/>
        <pc:sldMkLst>
          <pc:docMk/>
          <pc:sldMk cId="1027389628" sldId="263"/>
        </pc:sldMkLst>
        <pc:spChg chg="mod">
          <ac:chgData name="Ellie Small" userId="2e7173aac0d4d449" providerId="LiveId" clId="{D9F95B5B-9E27-4EC8-B876-C68A0B3404F4}" dt="2019-08-23T02:58:19.200" v="1382" actId="14100"/>
          <ac:spMkLst>
            <pc:docMk/>
            <pc:sldMk cId="1027389628" sldId="263"/>
            <ac:spMk id="2" creationId="{DA0CD55F-603C-4D2A-BE44-42317491026A}"/>
          </ac:spMkLst>
        </pc:spChg>
        <pc:spChg chg="mod">
          <ac:chgData name="Ellie Small" userId="2e7173aac0d4d449" providerId="LiveId" clId="{D9F95B5B-9E27-4EC8-B876-C68A0B3404F4}" dt="2019-08-23T02:59:24.094" v="1396" actId="1035"/>
          <ac:spMkLst>
            <pc:docMk/>
            <pc:sldMk cId="1027389628" sldId="263"/>
            <ac:spMk id="3" creationId="{55001A84-3A36-4927-A44F-2BB39E2B1C33}"/>
          </ac:spMkLst>
        </pc:spChg>
        <pc:spChg chg="mod">
          <ac:chgData name="Ellie Small" userId="2e7173aac0d4d449" providerId="LiveId" clId="{D9F95B5B-9E27-4EC8-B876-C68A0B3404F4}" dt="2019-08-23T02:59:24.094" v="1396" actId="1035"/>
          <ac:spMkLst>
            <pc:docMk/>
            <pc:sldMk cId="1027389628" sldId="263"/>
            <ac:spMk id="7" creationId="{94A050B2-F9D6-496A-A053-1963DB1E05AC}"/>
          </ac:spMkLst>
        </pc:spChg>
        <pc:spChg chg="mod">
          <ac:chgData name="Ellie Small" userId="2e7173aac0d4d449" providerId="LiveId" clId="{D9F95B5B-9E27-4EC8-B876-C68A0B3404F4}" dt="2019-08-23T02:59:24.094" v="1396" actId="1035"/>
          <ac:spMkLst>
            <pc:docMk/>
            <pc:sldMk cId="1027389628" sldId="263"/>
            <ac:spMk id="12" creationId="{00CED95F-8BBF-4F9C-A048-7D7065B68A18}"/>
          </ac:spMkLst>
        </pc:spChg>
      </pc:sldChg>
      <pc:sldChg chg="modSp modAnim">
        <pc:chgData name="Ellie Small" userId="2e7173aac0d4d449" providerId="LiveId" clId="{D9F95B5B-9E27-4EC8-B876-C68A0B3404F4}" dt="2019-09-01T19:31:29.571" v="1572" actId="1035"/>
        <pc:sldMkLst>
          <pc:docMk/>
          <pc:sldMk cId="265237843" sldId="264"/>
        </pc:sldMkLst>
        <pc:spChg chg="mod">
          <ac:chgData name="Ellie Small" userId="2e7173aac0d4d449" providerId="LiveId" clId="{D9F95B5B-9E27-4EC8-B876-C68A0B3404F4}" dt="2019-08-23T02:59:36.646" v="1399" actId="14100"/>
          <ac:spMkLst>
            <pc:docMk/>
            <pc:sldMk cId="265237843" sldId="264"/>
            <ac:spMk id="2" creationId="{DA0CD55F-603C-4D2A-BE44-42317491026A}"/>
          </ac:spMkLst>
        </pc:spChg>
        <pc:spChg chg="mod">
          <ac:chgData name="Ellie Small" userId="2e7173aac0d4d449" providerId="LiveId" clId="{D9F95B5B-9E27-4EC8-B876-C68A0B3404F4}" dt="2019-09-01T19:31:29.571" v="1572" actId="1035"/>
          <ac:spMkLst>
            <pc:docMk/>
            <pc:sldMk cId="265237843" sldId="264"/>
            <ac:spMk id="3" creationId="{55001A84-3A36-4927-A44F-2BB39E2B1C33}"/>
          </ac:spMkLst>
        </pc:spChg>
        <pc:spChg chg="mod">
          <ac:chgData name="Ellie Small" userId="2e7173aac0d4d449" providerId="LiveId" clId="{D9F95B5B-9E27-4EC8-B876-C68A0B3404F4}" dt="2019-09-01T19:31:29.571" v="1572" actId="1035"/>
          <ac:spMkLst>
            <pc:docMk/>
            <pc:sldMk cId="265237843" sldId="264"/>
            <ac:spMk id="8" creationId="{63318C74-1443-4228-8EDB-2637ECFD6303}"/>
          </ac:spMkLst>
        </pc:spChg>
        <pc:spChg chg="mod">
          <ac:chgData name="Ellie Small" userId="2e7173aac0d4d449" providerId="LiveId" clId="{D9F95B5B-9E27-4EC8-B876-C68A0B3404F4}" dt="2019-09-01T19:31:29.571" v="1572" actId="1035"/>
          <ac:spMkLst>
            <pc:docMk/>
            <pc:sldMk cId="265237843" sldId="264"/>
            <ac:spMk id="9" creationId="{5765656E-1BD9-4CC3-911D-B3196E33F25F}"/>
          </ac:spMkLst>
        </pc:spChg>
        <pc:spChg chg="mod">
          <ac:chgData name="Ellie Small" userId="2e7173aac0d4d449" providerId="LiveId" clId="{D9F95B5B-9E27-4EC8-B876-C68A0B3404F4}" dt="2019-09-01T19:31:29.571" v="1572" actId="1035"/>
          <ac:spMkLst>
            <pc:docMk/>
            <pc:sldMk cId="265237843" sldId="264"/>
            <ac:spMk id="12" creationId="{00CED95F-8BBF-4F9C-A048-7D7065B68A18}"/>
          </ac:spMkLst>
        </pc:spChg>
      </pc:sldChg>
      <pc:sldChg chg="modSp modAnim">
        <pc:chgData name="Ellie Small" userId="2e7173aac0d4d449" providerId="LiveId" clId="{D9F95B5B-9E27-4EC8-B876-C68A0B3404F4}" dt="2019-08-26T03:40:46.038" v="1488"/>
        <pc:sldMkLst>
          <pc:docMk/>
          <pc:sldMk cId="567937674" sldId="265"/>
        </pc:sldMkLst>
        <pc:spChg chg="mod">
          <ac:chgData name="Ellie Small" userId="2e7173aac0d4d449" providerId="LiveId" clId="{D9F95B5B-9E27-4EC8-B876-C68A0B3404F4}" dt="2019-08-23T03:00:46.355" v="1408" actId="14100"/>
          <ac:spMkLst>
            <pc:docMk/>
            <pc:sldMk cId="567937674" sldId="265"/>
            <ac:spMk id="2" creationId="{DA0CD55F-603C-4D2A-BE44-42317491026A}"/>
          </ac:spMkLst>
        </pc:spChg>
        <pc:spChg chg="mod">
          <ac:chgData name="Ellie Small" userId="2e7173aac0d4d449" providerId="LiveId" clId="{D9F95B5B-9E27-4EC8-B876-C68A0B3404F4}" dt="2019-08-23T03:01:32.795" v="1410" actId="179"/>
          <ac:spMkLst>
            <pc:docMk/>
            <pc:sldMk cId="567937674" sldId="265"/>
            <ac:spMk id="3" creationId="{55001A84-3A36-4927-A44F-2BB39E2B1C33}"/>
          </ac:spMkLst>
        </pc:spChg>
        <pc:spChg chg="mod">
          <ac:chgData name="Ellie Small" userId="2e7173aac0d4d449" providerId="LiveId" clId="{D9F95B5B-9E27-4EC8-B876-C68A0B3404F4}" dt="2019-08-23T03:01:49.406" v="1412" actId="1076"/>
          <ac:spMkLst>
            <pc:docMk/>
            <pc:sldMk cId="567937674" sldId="265"/>
            <ac:spMk id="11" creationId="{12F586D3-CD9C-474A-8149-100988E6B693}"/>
          </ac:spMkLst>
        </pc:spChg>
        <pc:spChg chg="mod">
          <ac:chgData name="Ellie Small" userId="2e7173aac0d4d449" providerId="LiveId" clId="{D9F95B5B-9E27-4EC8-B876-C68A0B3404F4}" dt="2019-08-23T03:02:13.943" v="1414" actId="2711"/>
          <ac:spMkLst>
            <pc:docMk/>
            <pc:sldMk cId="567937674" sldId="265"/>
            <ac:spMk id="13" creationId="{0C9F6535-F91E-469F-91E0-E60754431AAB}"/>
          </ac:spMkLst>
        </pc:spChg>
        <pc:spChg chg="mod">
          <ac:chgData name="Ellie Small" userId="2e7173aac0d4d449" providerId="LiveId" clId="{D9F95B5B-9E27-4EC8-B876-C68A0B3404F4}" dt="2019-08-23T03:02:04.681" v="1413" actId="2711"/>
          <ac:spMkLst>
            <pc:docMk/>
            <pc:sldMk cId="567937674" sldId="265"/>
            <ac:spMk id="14" creationId="{51DA4D87-ED00-49F0-857F-00965B5E0199}"/>
          </ac:spMkLst>
        </pc:spChg>
      </pc:sldChg>
      <pc:sldChg chg="modSp modAnim">
        <pc:chgData name="Ellie Small" userId="2e7173aac0d4d449" providerId="LiveId" clId="{D9F95B5B-9E27-4EC8-B876-C68A0B3404F4}" dt="2019-09-15T01:01:20.721" v="2072" actId="114"/>
        <pc:sldMkLst>
          <pc:docMk/>
          <pc:sldMk cId="3126147523" sldId="266"/>
        </pc:sldMkLst>
        <pc:spChg chg="mod">
          <ac:chgData name="Ellie Small" userId="2e7173aac0d4d449" providerId="LiveId" clId="{D9F95B5B-9E27-4EC8-B876-C68A0B3404F4}" dt="2019-08-23T03:06:29.642" v="1445" actId="20577"/>
          <ac:spMkLst>
            <pc:docMk/>
            <pc:sldMk cId="3126147523" sldId="266"/>
            <ac:spMk id="2" creationId="{DA0CD55F-603C-4D2A-BE44-42317491026A}"/>
          </ac:spMkLst>
        </pc:spChg>
        <pc:spChg chg="mod">
          <ac:chgData name="Ellie Small" userId="2e7173aac0d4d449" providerId="LiveId" clId="{D9F95B5B-9E27-4EC8-B876-C68A0B3404F4}" dt="2019-09-15T01:01:20.721" v="2072" actId="114"/>
          <ac:spMkLst>
            <pc:docMk/>
            <pc:sldMk cId="3126147523" sldId="266"/>
            <ac:spMk id="3" creationId="{55001A84-3A36-4927-A44F-2BB39E2B1C33}"/>
          </ac:spMkLst>
        </pc:spChg>
        <pc:spChg chg="mod">
          <ac:chgData name="Ellie Small" userId="2e7173aac0d4d449" providerId="LiveId" clId="{D9F95B5B-9E27-4EC8-B876-C68A0B3404F4}" dt="2019-09-15T01:00:02.805" v="2066" actId="1076"/>
          <ac:spMkLst>
            <pc:docMk/>
            <pc:sldMk cId="3126147523" sldId="266"/>
            <ac:spMk id="9" creationId="{9CB30111-E08C-405C-9510-3EB2F7747FB4}"/>
          </ac:spMkLst>
        </pc:spChg>
      </pc:sldChg>
      <pc:sldChg chg="modSp modAnim">
        <pc:chgData name="Ellie Small" userId="2e7173aac0d4d449" providerId="LiveId" clId="{D9F95B5B-9E27-4EC8-B876-C68A0B3404F4}" dt="2019-09-01T19:30:42.641" v="1553" actId="255"/>
        <pc:sldMkLst>
          <pc:docMk/>
          <pc:sldMk cId="2842397445" sldId="267"/>
        </pc:sldMkLst>
        <pc:spChg chg="mod">
          <ac:chgData name="Ellie Small" userId="2e7173aac0d4d449" providerId="LiveId" clId="{D9F95B5B-9E27-4EC8-B876-C68A0B3404F4}" dt="2019-09-01T19:30:42.641" v="1553" actId="255"/>
          <ac:spMkLst>
            <pc:docMk/>
            <pc:sldMk cId="2842397445" sldId="267"/>
            <ac:spMk id="5" creationId="{00000000-0000-0000-0000-000000000000}"/>
          </ac:spMkLst>
        </pc:spChg>
        <pc:spChg chg="mod">
          <ac:chgData name="Ellie Small" userId="2e7173aac0d4d449" providerId="LiveId" clId="{D9F95B5B-9E27-4EC8-B876-C68A0B3404F4}" dt="2019-08-23T02:45:00.738" v="1278" actId="1076"/>
          <ac:spMkLst>
            <pc:docMk/>
            <pc:sldMk cId="2842397445" sldId="267"/>
            <ac:spMk id="7" creationId="{72F861AD-D2B0-4ECF-9774-06237EC7BB74}"/>
          </ac:spMkLst>
        </pc:spChg>
      </pc:sldChg>
    </pc:docChg>
  </pc:docChgLst>
  <pc:docChgLst>
    <pc:chgData name="Ellie Small" userId="2e7173aac0d4d449" providerId="LiveId" clId="{8E189E1B-B55A-418D-881C-D131EA0AE867}"/>
    <pc:docChg chg="undo custSel addSld delSld modSld sldOrd">
      <pc:chgData name="Ellie Small" userId="2e7173aac0d4d449" providerId="LiveId" clId="{8E189E1B-B55A-418D-881C-D131EA0AE867}" dt="2019-12-06T07:39:59.357" v="983" actId="20577"/>
      <pc:docMkLst>
        <pc:docMk/>
      </pc:docMkLst>
      <pc:sldChg chg="modAnim">
        <pc:chgData name="Ellie Small" userId="2e7173aac0d4d449" providerId="LiveId" clId="{8E189E1B-B55A-418D-881C-D131EA0AE867}" dt="2019-12-06T07:34:00.680" v="937"/>
        <pc:sldMkLst>
          <pc:docMk/>
          <pc:sldMk cId="739183143" sldId="257"/>
        </pc:sldMkLst>
      </pc:sldChg>
      <pc:sldChg chg="modAnim">
        <pc:chgData name="Ellie Small" userId="2e7173aac0d4d449" providerId="LiveId" clId="{8E189E1B-B55A-418D-881C-D131EA0AE867}" dt="2019-12-06T07:34:19.611" v="947"/>
        <pc:sldMkLst>
          <pc:docMk/>
          <pc:sldMk cId="671577576" sldId="258"/>
        </pc:sldMkLst>
      </pc:sldChg>
      <pc:sldChg chg="modAnim">
        <pc:chgData name="Ellie Small" userId="2e7173aac0d4d449" providerId="LiveId" clId="{8E189E1B-B55A-418D-881C-D131EA0AE867}" dt="2019-12-06T06:52:34.420" v="6"/>
        <pc:sldMkLst>
          <pc:docMk/>
          <pc:sldMk cId="694242503" sldId="261"/>
        </pc:sldMkLst>
      </pc:sldChg>
      <pc:sldChg chg="modSp">
        <pc:chgData name="Ellie Small" userId="2e7173aac0d4d449" providerId="LiveId" clId="{8E189E1B-B55A-418D-881C-D131EA0AE867}" dt="2019-12-06T07:31:12.902" v="903" actId="20577"/>
        <pc:sldMkLst>
          <pc:docMk/>
          <pc:sldMk cId="2523096719" sldId="262"/>
        </pc:sldMkLst>
        <pc:spChg chg="mod">
          <ac:chgData name="Ellie Small" userId="2e7173aac0d4d449" providerId="LiveId" clId="{8E189E1B-B55A-418D-881C-D131EA0AE867}" dt="2019-12-06T07:31:12.902" v="903" actId="20577"/>
          <ac:spMkLst>
            <pc:docMk/>
            <pc:sldMk cId="2523096719" sldId="262"/>
            <ac:spMk id="2" creationId="{DA0CD55F-603C-4D2A-BE44-42317491026A}"/>
          </ac:spMkLst>
        </pc:spChg>
      </pc:sldChg>
      <pc:sldChg chg="modSp">
        <pc:chgData name="Ellie Small" userId="2e7173aac0d4d449" providerId="LiveId" clId="{8E189E1B-B55A-418D-881C-D131EA0AE867}" dt="2019-12-06T07:31:18.285" v="907" actId="20577"/>
        <pc:sldMkLst>
          <pc:docMk/>
          <pc:sldMk cId="1027389628" sldId="263"/>
        </pc:sldMkLst>
        <pc:spChg chg="mod">
          <ac:chgData name="Ellie Small" userId="2e7173aac0d4d449" providerId="LiveId" clId="{8E189E1B-B55A-418D-881C-D131EA0AE867}" dt="2019-12-06T07:31:18.285" v="907" actId="20577"/>
          <ac:spMkLst>
            <pc:docMk/>
            <pc:sldMk cId="1027389628" sldId="263"/>
            <ac:spMk id="2" creationId="{DA0CD55F-603C-4D2A-BE44-42317491026A}"/>
          </ac:spMkLst>
        </pc:spChg>
      </pc:sldChg>
      <pc:sldChg chg="addSp modSp modAnim">
        <pc:chgData name="Ellie Small" userId="2e7173aac0d4d449" providerId="LiveId" clId="{8E189E1B-B55A-418D-881C-D131EA0AE867}" dt="2019-12-06T07:35:25.686" v="951"/>
        <pc:sldMkLst>
          <pc:docMk/>
          <pc:sldMk cId="265237843" sldId="264"/>
        </pc:sldMkLst>
        <pc:spChg chg="mod">
          <ac:chgData name="Ellie Small" userId="2e7173aac0d4d449" providerId="LiveId" clId="{8E189E1B-B55A-418D-881C-D131EA0AE867}" dt="2019-12-06T07:31:37.860" v="916" actId="20577"/>
          <ac:spMkLst>
            <pc:docMk/>
            <pc:sldMk cId="265237843" sldId="264"/>
            <ac:spMk id="2" creationId="{DA0CD55F-603C-4D2A-BE44-42317491026A}"/>
          </ac:spMkLst>
        </pc:spChg>
        <pc:spChg chg="add mod">
          <ac:chgData name="Ellie Small" userId="2e7173aac0d4d449" providerId="LiveId" clId="{8E189E1B-B55A-418D-881C-D131EA0AE867}" dt="2019-12-06T07:21:47.305" v="747" actId="1076"/>
          <ac:spMkLst>
            <pc:docMk/>
            <pc:sldMk cId="265237843" sldId="264"/>
            <ac:spMk id="5" creationId="{30873B2E-84E6-4C69-AA44-FE612D05C536}"/>
          </ac:spMkLst>
        </pc:spChg>
        <pc:spChg chg="mod">
          <ac:chgData name="Ellie Small" userId="2e7173aac0d4d449" providerId="LiveId" clId="{8E189E1B-B55A-418D-881C-D131EA0AE867}" dt="2019-12-06T07:21:35.602" v="744" actId="1076"/>
          <ac:spMkLst>
            <pc:docMk/>
            <pc:sldMk cId="265237843" sldId="264"/>
            <ac:spMk id="8" creationId="{63318C74-1443-4228-8EDB-2637ECFD6303}"/>
          </ac:spMkLst>
        </pc:spChg>
        <pc:spChg chg="mod">
          <ac:chgData name="Ellie Small" userId="2e7173aac0d4d449" providerId="LiveId" clId="{8E189E1B-B55A-418D-881C-D131EA0AE867}" dt="2019-12-06T07:21:39.241" v="745" actId="1076"/>
          <ac:spMkLst>
            <pc:docMk/>
            <pc:sldMk cId="265237843" sldId="264"/>
            <ac:spMk id="9" creationId="{5765656E-1BD9-4CC3-911D-B3196E33F25F}"/>
          </ac:spMkLst>
        </pc:spChg>
        <pc:spChg chg="add mod">
          <ac:chgData name="Ellie Small" userId="2e7173aac0d4d449" providerId="LiveId" clId="{8E189E1B-B55A-418D-881C-D131EA0AE867}" dt="2019-12-06T07:22:25.656" v="751" actId="1076"/>
          <ac:spMkLst>
            <pc:docMk/>
            <pc:sldMk cId="265237843" sldId="264"/>
            <ac:spMk id="10" creationId="{764019EB-A624-4F1E-BEA8-9F099AE2CD68}"/>
          </ac:spMkLst>
        </pc:spChg>
      </pc:sldChg>
      <pc:sldChg chg="modSp">
        <pc:chgData name="Ellie Small" userId="2e7173aac0d4d449" providerId="LiveId" clId="{8E189E1B-B55A-418D-881C-D131EA0AE867}" dt="2019-12-06T07:31:56.438" v="925" actId="20577"/>
        <pc:sldMkLst>
          <pc:docMk/>
          <pc:sldMk cId="567937674" sldId="265"/>
        </pc:sldMkLst>
        <pc:spChg chg="mod">
          <ac:chgData name="Ellie Small" userId="2e7173aac0d4d449" providerId="LiveId" clId="{8E189E1B-B55A-418D-881C-D131EA0AE867}" dt="2019-12-06T07:31:56.438" v="925" actId="20577"/>
          <ac:spMkLst>
            <pc:docMk/>
            <pc:sldMk cId="567937674" sldId="265"/>
            <ac:spMk id="2" creationId="{DA0CD55F-603C-4D2A-BE44-42317491026A}"/>
          </ac:spMkLst>
        </pc:spChg>
      </pc:sldChg>
      <pc:sldChg chg="delSp modSp ord modAnim">
        <pc:chgData name="Ellie Small" userId="2e7173aac0d4d449" providerId="LiveId" clId="{8E189E1B-B55A-418D-881C-D131EA0AE867}" dt="2019-12-06T07:37:01.028" v="979" actId="20577"/>
        <pc:sldMkLst>
          <pc:docMk/>
          <pc:sldMk cId="3126147523" sldId="266"/>
        </pc:sldMkLst>
        <pc:spChg chg="mod">
          <ac:chgData name="Ellie Small" userId="2e7173aac0d4d449" providerId="LiveId" clId="{8E189E1B-B55A-418D-881C-D131EA0AE867}" dt="2019-12-06T07:09:39.804" v="684" actId="1076"/>
          <ac:spMkLst>
            <pc:docMk/>
            <pc:sldMk cId="3126147523" sldId="266"/>
            <ac:spMk id="2" creationId="{DA0CD55F-603C-4D2A-BE44-42317491026A}"/>
          </ac:spMkLst>
        </pc:spChg>
        <pc:spChg chg="mod">
          <ac:chgData name="Ellie Small" userId="2e7173aac0d4d449" providerId="LiveId" clId="{8E189E1B-B55A-418D-881C-D131EA0AE867}" dt="2019-12-06T07:37:01.028" v="979" actId="20577"/>
          <ac:spMkLst>
            <pc:docMk/>
            <pc:sldMk cId="3126147523" sldId="266"/>
            <ac:spMk id="3" creationId="{55001A84-3A36-4927-A44F-2BB39E2B1C33}"/>
          </ac:spMkLst>
        </pc:spChg>
        <pc:spChg chg="del mod">
          <ac:chgData name="Ellie Small" userId="2e7173aac0d4d449" providerId="LiveId" clId="{8E189E1B-B55A-418D-881C-D131EA0AE867}" dt="2019-12-06T07:21:58.453" v="748"/>
          <ac:spMkLst>
            <pc:docMk/>
            <pc:sldMk cId="3126147523" sldId="266"/>
            <ac:spMk id="9" creationId="{9CB30111-E08C-405C-9510-3EB2F7747FB4}"/>
          </ac:spMkLst>
        </pc:spChg>
      </pc:sldChg>
      <pc:sldChg chg="modSp modAnim">
        <pc:chgData name="Ellie Small" userId="2e7173aac0d4d449" providerId="LiveId" clId="{8E189E1B-B55A-418D-881C-D131EA0AE867}" dt="2019-12-06T07:30:02.098" v="889" actId="20577"/>
        <pc:sldMkLst>
          <pc:docMk/>
          <pc:sldMk cId="2842397445" sldId="267"/>
        </pc:sldMkLst>
        <pc:spChg chg="mod">
          <ac:chgData name="Ellie Small" userId="2e7173aac0d4d449" providerId="LiveId" clId="{8E189E1B-B55A-418D-881C-D131EA0AE867}" dt="2019-12-06T07:27:08.255" v="851" actId="1076"/>
          <ac:spMkLst>
            <pc:docMk/>
            <pc:sldMk cId="2842397445" sldId="267"/>
            <ac:spMk id="5" creationId="{00000000-0000-0000-0000-000000000000}"/>
          </ac:spMkLst>
        </pc:spChg>
        <pc:spChg chg="mod">
          <ac:chgData name="Ellie Small" userId="2e7173aac0d4d449" providerId="LiveId" clId="{8E189E1B-B55A-418D-881C-D131EA0AE867}" dt="2019-12-06T07:30:02.098" v="889" actId="20577"/>
          <ac:spMkLst>
            <pc:docMk/>
            <pc:sldMk cId="2842397445" sldId="267"/>
            <ac:spMk id="7" creationId="{72F861AD-D2B0-4ECF-9774-06237EC7BB74}"/>
          </ac:spMkLst>
        </pc:spChg>
      </pc:sldChg>
      <pc:sldChg chg="modSp add modAnim">
        <pc:chgData name="Ellie Small" userId="2e7173aac0d4d449" providerId="LiveId" clId="{8E189E1B-B55A-418D-881C-D131EA0AE867}" dt="2019-12-06T07:28:40.281" v="860" actId="14100"/>
        <pc:sldMkLst>
          <pc:docMk/>
          <pc:sldMk cId="2655744798" sldId="271"/>
        </pc:sldMkLst>
        <pc:spChg chg="mod">
          <ac:chgData name="Ellie Small" userId="2e7173aac0d4d449" providerId="LiveId" clId="{8E189E1B-B55A-418D-881C-D131EA0AE867}" dt="2019-12-06T07:28:07.992" v="857" actId="6549"/>
          <ac:spMkLst>
            <pc:docMk/>
            <pc:sldMk cId="2655744798" sldId="271"/>
            <ac:spMk id="2" creationId="{DA0CD55F-603C-4D2A-BE44-42317491026A}"/>
          </ac:spMkLst>
        </pc:spChg>
        <pc:spChg chg="mod">
          <ac:chgData name="Ellie Small" userId="2e7173aac0d4d449" providerId="LiveId" clId="{8E189E1B-B55A-418D-881C-D131EA0AE867}" dt="2019-12-06T07:02:36.514" v="478" actId="6549"/>
          <ac:spMkLst>
            <pc:docMk/>
            <pc:sldMk cId="2655744798" sldId="271"/>
            <ac:spMk id="3" creationId="{55001A84-3A36-4927-A44F-2BB39E2B1C33}"/>
          </ac:spMkLst>
        </pc:spChg>
        <pc:spChg chg="mod">
          <ac:chgData name="Ellie Small" userId="2e7173aac0d4d449" providerId="LiveId" clId="{8E189E1B-B55A-418D-881C-D131EA0AE867}" dt="2019-12-06T07:28:40.281" v="860" actId="14100"/>
          <ac:spMkLst>
            <pc:docMk/>
            <pc:sldMk cId="2655744798" sldId="271"/>
            <ac:spMk id="12" creationId="{5A952C8D-89E8-4717-834C-300D65BB1F5F}"/>
          </ac:spMkLst>
        </pc:spChg>
      </pc:sldChg>
      <pc:sldChg chg="modSp add modAnim">
        <pc:chgData name="Ellie Small" userId="2e7173aac0d4d449" providerId="LiveId" clId="{8E189E1B-B55A-418D-881C-D131EA0AE867}" dt="2019-12-06T07:39:59.357" v="983" actId="20577"/>
        <pc:sldMkLst>
          <pc:docMk/>
          <pc:sldMk cId="381781689" sldId="272"/>
        </pc:sldMkLst>
        <pc:spChg chg="mod">
          <ac:chgData name="Ellie Small" userId="2e7173aac0d4d449" providerId="LiveId" clId="{8E189E1B-B55A-418D-881C-D131EA0AE867}" dt="2019-12-06T07:39:59.357" v="983" actId="20577"/>
          <ac:spMkLst>
            <pc:docMk/>
            <pc:sldMk cId="381781689" sldId="272"/>
            <ac:spMk id="3" creationId="{55001A84-3A36-4927-A44F-2BB39E2B1C33}"/>
          </ac:spMkLst>
        </pc:spChg>
        <pc:spChg chg="mod">
          <ac:chgData name="Ellie Small" userId="2e7173aac0d4d449" providerId="LiveId" clId="{8E189E1B-B55A-418D-881C-D131EA0AE867}" dt="2019-12-06T07:23:08.098" v="759" actId="1076"/>
          <ac:spMkLst>
            <pc:docMk/>
            <pc:sldMk cId="381781689" sldId="272"/>
            <ac:spMk id="5" creationId="{90E9CB5B-0336-45F0-AE49-8C25531C41EB}"/>
          </ac:spMkLst>
        </pc:spChg>
      </pc:sldChg>
      <pc:sldChg chg="add del">
        <pc:chgData name="Ellie Small" userId="2e7173aac0d4d449" providerId="LiveId" clId="{8E189E1B-B55A-418D-881C-D131EA0AE867}" dt="2019-12-06T07:09:53.353" v="686" actId="2696"/>
        <pc:sldMkLst>
          <pc:docMk/>
          <pc:sldMk cId="94529319" sldId="273"/>
        </pc:sldMkLst>
      </pc:sldChg>
    </pc:docChg>
  </pc:docChgLst>
  <pc:docChgLst>
    <pc:chgData name="Ellie Small" userId="2e7173aac0d4d449" providerId="LiveId" clId="{8A213EE6-F479-4480-B867-9737E13651C3}"/>
    <pc:docChg chg="undo redo custSel addSld delSld modSld sldOrd modMainMaster">
      <pc:chgData name="Ellie Small" userId="2e7173aac0d4d449" providerId="LiveId" clId="{8A213EE6-F479-4480-B867-9737E13651C3}" dt="2020-08-23T18:53:24.235" v="3164" actId="20577"/>
      <pc:docMkLst>
        <pc:docMk/>
      </pc:docMkLst>
      <pc:sldChg chg="modSp mod">
        <pc:chgData name="Ellie Small" userId="2e7173aac0d4d449" providerId="LiveId" clId="{8A213EE6-F479-4480-B867-9737E13651C3}" dt="2020-08-23T18:53:24.235" v="3164" actId="20577"/>
        <pc:sldMkLst>
          <pc:docMk/>
          <pc:sldMk cId="4269857569" sldId="256"/>
        </pc:sldMkLst>
        <pc:spChg chg="mod">
          <ac:chgData name="Ellie Small" userId="2e7173aac0d4d449" providerId="LiveId" clId="{8A213EE6-F479-4480-B867-9737E13651C3}" dt="2020-08-23T18:53:24.235" v="3164" actId="20577"/>
          <ac:spMkLst>
            <pc:docMk/>
            <pc:sldMk cId="4269857569" sldId="256"/>
            <ac:spMk id="2" creationId="{00000000-0000-0000-0000-000000000000}"/>
          </ac:spMkLst>
        </pc:spChg>
      </pc:sldChg>
      <pc:sldChg chg="modSp">
        <pc:chgData name="Ellie Small" userId="2e7173aac0d4d449" providerId="LiveId" clId="{8A213EE6-F479-4480-B867-9737E13651C3}" dt="2020-08-11T04:36:48.385" v="179"/>
        <pc:sldMkLst>
          <pc:docMk/>
          <pc:sldMk cId="3165814184" sldId="260"/>
        </pc:sldMkLst>
        <pc:spChg chg="mod">
          <ac:chgData name="Ellie Small" userId="2e7173aac0d4d449" providerId="LiveId" clId="{8A213EE6-F479-4480-B867-9737E13651C3}" dt="2020-08-11T04:36:48.385" v="179"/>
          <ac:spMkLst>
            <pc:docMk/>
            <pc:sldMk cId="3165814184" sldId="260"/>
            <ac:spMk id="3" creationId="{55001A84-3A36-4927-A44F-2BB39E2B1C33}"/>
          </ac:spMkLst>
        </pc:spChg>
      </pc:sldChg>
      <pc:sldChg chg="modSp mod modAnim">
        <pc:chgData name="Ellie Small" userId="2e7173aac0d4d449" providerId="LiveId" clId="{8A213EE6-F479-4480-B867-9737E13651C3}" dt="2020-08-11T07:40:08.219" v="3007" actId="114"/>
        <pc:sldMkLst>
          <pc:docMk/>
          <pc:sldMk cId="3126147523" sldId="266"/>
        </pc:sldMkLst>
        <pc:spChg chg="mod">
          <ac:chgData name="Ellie Small" userId="2e7173aac0d4d449" providerId="LiveId" clId="{8A213EE6-F479-4480-B867-9737E13651C3}" dt="2020-08-11T06:31:00.525" v="2598" actId="1076"/>
          <ac:spMkLst>
            <pc:docMk/>
            <pc:sldMk cId="3126147523" sldId="266"/>
            <ac:spMk id="2" creationId="{DA0CD55F-603C-4D2A-BE44-42317491026A}"/>
          </ac:spMkLst>
        </pc:spChg>
        <pc:spChg chg="mod">
          <ac:chgData name="Ellie Small" userId="2e7173aac0d4d449" providerId="LiveId" clId="{8A213EE6-F479-4480-B867-9737E13651C3}" dt="2020-08-11T07:40:08.219" v="3007" actId="114"/>
          <ac:spMkLst>
            <pc:docMk/>
            <pc:sldMk cId="3126147523" sldId="266"/>
            <ac:spMk id="3" creationId="{55001A84-3A36-4927-A44F-2BB39E2B1C33}"/>
          </ac:spMkLst>
        </pc:spChg>
      </pc:sldChg>
      <pc:sldChg chg="modSp mod modAnim">
        <pc:chgData name="Ellie Small" userId="2e7173aac0d4d449" providerId="LiveId" clId="{8A213EE6-F479-4480-B867-9737E13651C3}" dt="2020-08-11T07:07:23.733" v="2862"/>
        <pc:sldMkLst>
          <pc:docMk/>
          <pc:sldMk cId="2842397445" sldId="267"/>
        </pc:sldMkLst>
        <pc:spChg chg="mod">
          <ac:chgData name="Ellie Small" userId="2e7173aac0d4d449" providerId="LiveId" clId="{8A213EE6-F479-4480-B867-9737E13651C3}" dt="2020-08-11T06:44:50.573" v="2685" actId="20577"/>
          <ac:spMkLst>
            <pc:docMk/>
            <pc:sldMk cId="2842397445" sldId="267"/>
            <ac:spMk id="7" creationId="{72F861AD-D2B0-4ECF-9774-06237EC7BB74}"/>
          </ac:spMkLst>
        </pc:spChg>
      </pc:sldChg>
      <pc:sldChg chg="del">
        <pc:chgData name="Ellie Small" userId="2e7173aac0d4d449" providerId="LiveId" clId="{8A213EE6-F479-4480-B867-9737E13651C3}" dt="2020-08-11T04:38:37.464" v="188" actId="47"/>
        <pc:sldMkLst>
          <pc:docMk/>
          <pc:sldMk cId="2438843030" sldId="273"/>
        </pc:sldMkLst>
      </pc:sldChg>
      <pc:sldChg chg="del">
        <pc:chgData name="Ellie Small" userId="2e7173aac0d4d449" providerId="LiveId" clId="{8A213EE6-F479-4480-B867-9737E13651C3}" dt="2020-08-11T04:37:38.997" v="180" actId="47"/>
        <pc:sldMkLst>
          <pc:docMk/>
          <pc:sldMk cId="1932541069" sldId="274"/>
        </pc:sldMkLst>
      </pc:sldChg>
      <pc:sldChg chg="del">
        <pc:chgData name="Ellie Small" userId="2e7173aac0d4d449" providerId="LiveId" clId="{8A213EE6-F479-4480-B867-9737E13651C3}" dt="2020-08-11T04:37:43.709" v="181" actId="47"/>
        <pc:sldMkLst>
          <pc:docMk/>
          <pc:sldMk cId="752445986" sldId="275"/>
        </pc:sldMkLst>
      </pc:sldChg>
      <pc:sldChg chg="del">
        <pc:chgData name="Ellie Small" userId="2e7173aac0d4d449" providerId="LiveId" clId="{8A213EE6-F479-4480-B867-9737E13651C3}" dt="2020-08-11T04:37:50.725" v="182" actId="47"/>
        <pc:sldMkLst>
          <pc:docMk/>
          <pc:sldMk cId="4240365148" sldId="276"/>
        </pc:sldMkLst>
      </pc:sldChg>
      <pc:sldChg chg="del">
        <pc:chgData name="Ellie Small" userId="2e7173aac0d4d449" providerId="LiveId" clId="{8A213EE6-F479-4480-B867-9737E13651C3}" dt="2020-08-11T04:37:56.276" v="183" actId="47"/>
        <pc:sldMkLst>
          <pc:docMk/>
          <pc:sldMk cId="2142424022" sldId="277"/>
        </pc:sldMkLst>
      </pc:sldChg>
      <pc:sldChg chg="del">
        <pc:chgData name="Ellie Small" userId="2e7173aac0d4d449" providerId="LiveId" clId="{8A213EE6-F479-4480-B867-9737E13651C3}" dt="2020-08-11T04:37:58.172" v="184" actId="47"/>
        <pc:sldMkLst>
          <pc:docMk/>
          <pc:sldMk cId="1097050820" sldId="278"/>
        </pc:sldMkLst>
      </pc:sldChg>
      <pc:sldChg chg="del">
        <pc:chgData name="Ellie Small" userId="2e7173aac0d4d449" providerId="LiveId" clId="{8A213EE6-F479-4480-B867-9737E13651C3}" dt="2020-08-11T04:37:59.383" v="185" actId="47"/>
        <pc:sldMkLst>
          <pc:docMk/>
          <pc:sldMk cId="1262800777" sldId="279"/>
        </pc:sldMkLst>
      </pc:sldChg>
      <pc:sldChg chg="del">
        <pc:chgData name="Ellie Small" userId="2e7173aac0d4d449" providerId="LiveId" clId="{8A213EE6-F479-4480-B867-9737E13651C3}" dt="2020-08-11T04:38:33.232" v="187" actId="47"/>
        <pc:sldMkLst>
          <pc:docMk/>
          <pc:sldMk cId="416855696" sldId="280"/>
        </pc:sldMkLst>
      </pc:sldChg>
      <pc:sldChg chg="del">
        <pc:chgData name="Ellie Small" userId="2e7173aac0d4d449" providerId="LiveId" clId="{8A213EE6-F479-4480-B867-9737E13651C3}" dt="2020-08-11T04:38:05.715" v="186" actId="47"/>
        <pc:sldMkLst>
          <pc:docMk/>
          <pc:sldMk cId="3502547906" sldId="281"/>
        </pc:sldMkLst>
      </pc:sldChg>
      <pc:sldChg chg="modSp del">
        <pc:chgData name="Ellie Small" userId="2e7173aac0d4d449" providerId="LiveId" clId="{8A213EE6-F479-4480-B867-9737E13651C3}" dt="2020-08-11T05:45:34.547" v="1174" actId="47"/>
        <pc:sldMkLst>
          <pc:docMk/>
          <pc:sldMk cId="450759136" sldId="282"/>
        </pc:sldMkLst>
        <pc:spChg chg="mod">
          <ac:chgData name="Ellie Small" userId="2e7173aac0d4d449" providerId="LiveId" clId="{8A213EE6-F479-4480-B867-9737E13651C3}" dt="2020-08-11T05:45:30.608" v="1173" actId="6549"/>
          <ac:spMkLst>
            <pc:docMk/>
            <pc:sldMk cId="450759136" sldId="282"/>
            <ac:spMk id="3" creationId="{55001A84-3A36-4927-A44F-2BB39E2B1C33}"/>
          </ac:spMkLst>
        </pc:spChg>
      </pc:sldChg>
      <pc:sldChg chg="modSp mod modAnim">
        <pc:chgData name="Ellie Small" userId="2e7173aac0d4d449" providerId="LiveId" clId="{8A213EE6-F479-4480-B867-9737E13651C3}" dt="2020-08-11T07:07:58.337" v="2866"/>
        <pc:sldMkLst>
          <pc:docMk/>
          <pc:sldMk cId="3481770991" sldId="283"/>
        </pc:sldMkLst>
        <pc:spChg chg="mod">
          <ac:chgData name="Ellie Small" userId="2e7173aac0d4d449" providerId="LiveId" clId="{8A213EE6-F479-4480-B867-9737E13651C3}" dt="2020-08-11T04:41:27.625" v="239" actId="1076"/>
          <ac:spMkLst>
            <pc:docMk/>
            <pc:sldMk cId="3481770991" sldId="283"/>
            <ac:spMk id="2" creationId="{DA0CD55F-603C-4D2A-BE44-42317491026A}"/>
          </ac:spMkLst>
        </pc:spChg>
        <pc:spChg chg="mod">
          <ac:chgData name="Ellie Small" userId="2e7173aac0d4d449" providerId="LiveId" clId="{8A213EE6-F479-4480-B867-9737E13651C3}" dt="2020-08-11T07:07:54.327" v="2865" actId="5793"/>
          <ac:spMkLst>
            <pc:docMk/>
            <pc:sldMk cId="3481770991" sldId="283"/>
            <ac:spMk id="3" creationId="{55001A84-3A36-4927-A44F-2BB39E2B1C33}"/>
          </ac:spMkLst>
        </pc:spChg>
      </pc:sldChg>
      <pc:sldChg chg="modSp add mod modAnim">
        <pc:chgData name="Ellie Small" userId="2e7173aac0d4d449" providerId="LiveId" clId="{8A213EE6-F479-4480-B867-9737E13651C3}" dt="2020-08-11T07:08:59.331" v="2868"/>
        <pc:sldMkLst>
          <pc:docMk/>
          <pc:sldMk cId="2488943553" sldId="284"/>
        </pc:sldMkLst>
        <pc:spChg chg="mod">
          <ac:chgData name="Ellie Small" userId="2e7173aac0d4d449" providerId="LiveId" clId="{8A213EE6-F479-4480-B867-9737E13651C3}" dt="2020-08-11T04:42:19.659" v="245"/>
          <ac:spMkLst>
            <pc:docMk/>
            <pc:sldMk cId="2488943553" sldId="284"/>
            <ac:spMk id="2" creationId="{DA0CD55F-603C-4D2A-BE44-42317491026A}"/>
          </ac:spMkLst>
        </pc:spChg>
        <pc:spChg chg="mod">
          <ac:chgData name="Ellie Small" userId="2e7173aac0d4d449" providerId="LiveId" clId="{8A213EE6-F479-4480-B867-9737E13651C3}" dt="2020-08-11T04:45:04.116" v="265" actId="27636"/>
          <ac:spMkLst>
            <pc:docMk/>
            <pc:sldMk cId="2488943553" sldId="284"/>
            <ac:spMk id="3" creationId="{55001A84-3A36-4927-A44F-2BB39E2B1C33}"/>
          </ac:spMkLst>
        </pc:spChg>
      </pc:sldChg>
      <pc:sldChg chg="modSp add mod modAnim">
        <pc:chgData name="Ellie Small" userId="2e7173aac0d4d449" providerId="LiveId" clId="{8A213EE6-F479-4480-B867-9737E13651C3}" dt="2020-08-11T07:18:41.160" v="2923"/>
        <pc:sldMkLst>
          <pc:docMk/>
          <pc:sldMk cId="2707645076" sldId="285"/>
        </pc:sldMkLst>
        <pc:spChg chg="mod">
          <ac:chgData name="Ellie Small" userId="2e7173aac0d4d449" providerId="LiveId" clId="{8A213EE6-F479-4480-B867-9737E13651C3}" dt="2020-08-11T04:44:59.125" v="263" actId="20577"/>
          <ac:spMkLst>
            <pc:docMk/>
            <pc:sldMk cId="2707645076" sldId="285"/>
            <ac:spMk id="2" creationId="{DA0CD55F-603C-4D2A-BE44-42317491026A}"/>
          </ac:spMkLst>
        </pc:spChg>
        <pc:spChg chg="mod">
          <ac:chgData name="Ellie Small" userId="2e7173aac0d4d449" providerId="LiveId" clId="{8A213EE6-F479-4480-B867-9737E13651C3}" dt="2020-08-11T04:47:07.733" v="399"/>
          <ac:spMkLst>
            <pc:docMk/>
            <pc:sldMk cId="2707645076" sldId="285"/>
            <ac:spMk id="3" creationId="{55001A84-3A36-4927-A44F-2BB39E2B1C33}"/>
          </ac:spMkLst>
        </pc:spChg>
      </pc:sldChg>
      <pc:sldChg chg="addSp delSp modSp add mod modAnim">
        <pc:chgData name="Ellie Small" userId="2e7173aac0d4d449" providerId="LiveId" clId="{8A213EE6-F479-4480-B867-9737E13651C3}" dt="2020-08-11T07:26:07.402" v="2987"/>
        <pc:sldMkLst>
          <pc:docMk/>
          <pc:sldMk cId="615878692" sldId="286"/>
        </pc:sldMkLst>
        <pc:spChg chg="mod">
          <ac:chgData name="Ellie Small" userId="2e7173aac0d4d449" providerId="LiveId" clId="{8A213EE6-F479-4480-B867-9737E13651C3}" dt="2020-08-11T04:48:50.786" v="401" actId="20577"/>
          <ac:spMkLst>
            <pc:docMk/>
            <pc:sldMk cId="615878692" sldId="286"/>
            <ac:spMk id="2" creationId="{DA0CD55F-603C-4D2A-BE44-42317491026A}"/>
          </ac:spMkLst>
        </pc:spChg>
        <pc:spChg chg="mod">
          <ac:chgData name="Ellie Small" userId="2e7173aac0d4d449" providerId="LiveId" clId="{8A213EE6-F479-4480-B867-9737E13651C3}" dt="2020-08-11T07:10:28.980" v="2875" actId="179"/>
          <ac:spMkLst>
            <pc:docMk/>
            <pc:sldMk cId="615878692" sldId="286"/>
            <ac:spMk id="3" creationId="{55001A84-3A36-4927-A44F-2BB39E2B1C33}"/>
          </ac:spMkLst>
        </pc:spChg>
        <pc:spChg chg="add del mod">
          <ac:chgData name="Ellie Small" userId="2e7173aac0d4d449" providerId="LiveId" clId="{8A213EE6-F479-4480-B867-9737E13651C3}" dt="2020-08-11T05:12:24.551" v="735" actId="478"/>
          <ac:spMkLst>
            <pc:docMk/>
            <pc:sldMk cId="615878692" sldId="286"/>
            <ac:spMk id="21" creationId="{28C298FE-2F9A-46AD-824C-D21562CC61A5}"/>
          </ac:spMkLst>
        </pc:spChg>
        <pc:spChg chg="add del mod">
          <ac:chgData name="Ellie Small" userId="2e7173aac0d4d449" providerId="LiveId" clId="{8A213EE6-F479-4480-B867-9737E13651C3}" dt="2020-08-11T05:13:12.005" v="740" actId="478"/>
          <ac:spMkLst>
            <pc:docMk/>
            <pc:sldMk cId="615878692" sldId="286"/>
            <ac:spMk id="23" creationId="{8CFA21CF-A1A2-4763-889E-576CE8BCA10E}"/>
          </ac:spMkLst>
        </pc:spChg>
        <pc:graphicFrameChg chg="add del mod modGraphic">
          <ac:chgData name="Ellie Small" userId="2e7173aac0d4d449" providerId="LiveId" clId="{8A213EE6-F479-4480-B867-9737E13651C3}" dt="2020-08-11T04:54:43.399" v="598" actId="3680"/>
          <ac:graphicFrameMkLst>
            <pc:docMk/>
            <pc:sldMk cId="615878692" sldId="286"/>
            <ac:graphicFrameMk id="5" creationId="{53D3842D-4C33-40C7-9A7E-40C0A220A314}"/>
          </ac:graphicFrameMkLst>
        </pc:graphicFrameChg>
        <pc:picChg chg="add del">
          <ac:chgData name="Ellie Small" userId="2e7173aac0d4d449" providerId="LiveId" clId="{8A213EE6-F479-4480-B867-9737E13651C3}" dt="2020-08-11T04:54:40.634" v="594" actId="22"/>
          <ac:picMkLst>
            <pc:docMk/>
            <pc:sldMk cId="615878692" sldId="286"/>
            <ac:picMk id="8" creationId="{116F1456-CCD1-4126-AFC2-62C4D21BC63F}"/>
          </ac:picMkLst>
        </pc:picChg>
        <pc:picChg chg="add del mod">
          <ac:chgData name="Ellie Small" userId="2e7173aac0d4d449" providerId="LiveId" clId="{8A213EE6-F479-4480-B867-9737E13651C3}" dt="2020-08-11T04:55:40.625" v="603" actId="478"/>
          <ac:picMkLst>
            <pc:docMk/>
            <pc:sldMk cId="615878692" sldId="286"/>
            <ac:picMk id="11" creationId="{6C62D9EF-D5E6-4A37-9A12-C82F6CA5DFF7}"/>
          </ac:picMkLst>
        </pc:picChg>
        <pc:picChg chg="add del">
          <ac:chgData name="Ellie Small" userId="2e7173aac0d4d449" providerId="LiveId" clId="{8A213EE6-F479-4480-B867-9737E13651C3}" dt="2020-08-11T04:55:42.846" v="604" actId="478"/>
          <ac:picMkLst>
            <pc:docMk/>
            <pc:sldMk cId="615878692" sldId="286"/>
            <ac:picMk id="14" creationId="{30BE5418-B152-4B38-BAC2-D7F0A034AEF1}"/>
          </ac:picMkLst>
        </pc:picChg>
        <pc:picChg chg="add mod modCrop">
          <ac:chgData name="Ellie Small" userId="2e7173aac0d4d449" providerId="LiveId" clId="{8A213EE6-F479-4480-B867-9737E13651C3}" dt="2020-08-11T04:56:32.083" v="610" actId="732"/>
          <ac:picMkLst>
            <pc:docMk/>
            <pc:sldMk cId="615878692" sldId="286"/>
            <ac:picMk id="16" creationId="{DEBE50DB-2BD2-4882-B89C-B3FB2C586259}"/>
          </ac:picMkLst>
        </pc:picChg>
        <pc:picChg chg="add del mod modCrop">
          <ac:chgData name="Ellie Small" userId="2e7173aac0d4d449" providerId="LiveId" clId="{8A213EE6-F479-4480-B867-9737E13651C3}" dt="2020-08-11T05:13:20.890" v="742" actId="1076"/>
          <ac:picMkLst>
            <pc:docMk/>
            <pc:sldMk cId="615878692" sldId="286"/>
            <ac:picMk id="18" creationId="{D39AE538-2DA5-495A-B1AA-26B61C20F1CF}"/>
          </ac:picMkLst>
        </pc:picChg>
        <pc:picChg chg="add mod modCrop">
          <ac:chgData name="Ellie Small" userId="2e7173aac0d4d449" providerId="LiveId" clId="{8A213EE6-F479-4480-B867-9737E13651C3}" dt="2020-08-11T05:13:28.843" v="743" actId="1076"/>
          <ac:picMkLst>
            <pc:docMk/>
            <pc:sldMk cId="615878692" sldId="286"/>
            <ac:picMk id="20" creationId="{6DF470B5-EF93-4C07-A358-DBA95FEEEA05}"/>
          </ac:picMkLst>
        </pc:picChg>
      </pc:sldChg>
      <pc:sldChg chg="addSp delSp modSp add mod ord modAnim">
        <pc:chgData name="Ellie Small" userId="2e7173aac0d4d449" providerId="LiveId" clId="{8A213EE6-F479-4480-B867-9737E13651C3}" dt="2020-08-11T07:19:59.644" v="2935"/>
        <pc:sldMkLst>
          <pc:docMk/>
          <pc:sldMk cId="4078085768" sldId="287"/>
        </pc:sldMkLst>
        <pc:spChg chg="mod">
          <ac:chgData name="Ellie Small" userId="2e7173aac0d4d449" providerId="LiveId" clId="{8A213EE6-F479-4480-B867-9737E13651C3}" dt="2020-08-11T05:01:21.886" v="663" actId="1076"/>
          <ac:spMkLst>
            <pc:docMk/>
            <pc:sldMk cId="4078085768" sldId="287"/>
            <ac:spMk id="2" creationId="{DA0CD55F-603C-4D2A-BE44-42317491026A}"/>
          </ac:spMkLst>
        </pc:spChg>
        <pc:spChg chg="mod">
          <ac:chgData name="Ellie Small" userId="2e7173aac0d4d449" providerId="LiveId" clId="{8A213EE6-F479-4480-B867-9737E13651C3}" dt="2020-08-11T07:19:50.910" v="2934" actId="27636"/>
          <ac:spMkLst>
            <pc:docMk/>
            <pc:sldMk cId="4078085768" sldId="287"/>
            <ac:spMk id="3" creationId="{55001A84-3A36-4927-A44F-2BB39E2B1C33}"/>
          </ac:spMkLst>
        </pc:spChg>
        <pc:spChg chg="add del mod">
          <ac:chgData name="Ellie Small" userId="2e7173aac0d4d449" providerId="LiveId" clId="{8A213EE6-F479-4480-B867-9737E13651C3}" dt="2020-08-11T05:31:24.595" v="879" actId="478"/>
          <ac:spMkLst>
            <pc:docMk/>
            <pc:sldMk cId="4078085768" sldId="287"/>
            <ac:spMk id="5" creationId="{A2B29835-13AB-4EF1-BD3D-87910E39FDEC}"/>
          </ac:spMkLst>
        </pc:spChg>
        <pc:spChg chg="add del mod">
          <ac:chgData name="Ellie Small" userId="2e7173aac0d4d449" providerId="LiveId" clId="{8A213EE6-F479-4480-B867-9737E13651C3}" dt="2020-08-11T05:22:32.864" v="793" actId="478"/>
          <ac:spMkLst>
            <pc:docMk/>
            <pc:sldMk cId="4078085768" sldId="287"/>
            <ac:spMk id="12" creationId="{8D8EC520-70A9-432B-AFDC-252F25D96654}"/>
          </ac:spMkLst>
        </pc:spChg>
        <pc:graphicFrameChg chg="add del mod">
          <ac:chgData name="Ellie Small" userId="2e7173aac0d4d449" providerId="LiveId" clId="{8A213EE6-F479-4480-B867-9737E13651C3}" dt="2020-08-11T05:23:51.689" v="797" actId="478"/>
          <ac:graphicFrameMkLst>
            <pc:docMk/>
            <pc:sldMk cId="4078085768" sldId="287"/>
            <ac:graphicFrameMk id="15" creationId="{67A76ABB-82D4-46DB-87E2-CA2D2F186760}"/>
          </ac:graphicFrameMkLst>
        </pc:graphicFrameChg>
        <pc:picChg chg="add mod modCrop">
          <ac:chgData name="Ellie Small" userId="2e7173aac0d4d449" providerId="LiveId" clId="{8A213EE6-F479-4480-B867-9737E13651C3}" dt="2020-08-11T05:32:32.598" v="892" actId="1076"/>
          <ac:picMkLst>
            <pc:docMk/>
            <pc:sldMk cId="4078085768" sldId="287"/>
            <ac:picMk id="7" creationId="{15E992BF-36BB-4519-9454-05C97E1357A8}"/>
          </ac:picMkLst>
        </pc:picChg>
        <pc:picChg chg="add del mod">
          <ac:chgData name="Ellie Small" userId="2e7173aac0d4d449" providerId="LiveId" clId="{8A213EE6-F479-4480-B867-9737E13651C3}" dt="2020-08-11T05:18:21.433" v="775" actId="478"/>
          <ac:picMkLst>
            <pc:docMk/>
            <pc:sldMk cId="4078085768" sldId="287"/>
            <ac:picMk id="9" creationId="{EB03116D-697A-4308-9F2A-FCE6472E6C97}"/>
          </ac:picMkLst>
        </pc:picChg>
        <pc:picChg chg="add del mod">
          <ac:chgData name="Ellie Small" userId="2e7173aac0d4d449" providerId="LiveId" clId="{8A213EE6-F479-4480-B867-9737E13651C3}" dt="2020-08-11T05:20:59.053" v="779" actId="478"/>
          <ac:picMkLst>
            <pc:docMk/>
            <pc:sldMk cId="4078085768" sldId="287"/>
            <ac:picMk id="11" creationId="{6E6E89CF-B94C-456B-B010-1BDCA045FD0D}"/>
          </ac:picMkLst>
        </pc:picChg>
        <pc:picChg chg="add del mod">
          <ac:chgData name="Ellie Small" userId="2e7173aac0d4d449" providerId="LiveId" clId="{8A213EE6-F479-4480-B867-9737E13651C3}" dt="2020-08-11T05:22:29.887" v="792" actId="478"/>
          <ac:picMkLst>
            <pc:docMk/>
            <pc:sldMk cId="4078085768" sldId="287"/>
            <ac:picMk id="14" creationId="{C8C389BE-5210-455B-B4AE-07045BD42E34}"/>
          </ac:picMkLst>
        </pc:picChg>
      </pc:sldChg>
      <pc:sldChg chg="addSp delSp modSp add mod modAnim">
        <pc:chgData name="Ellie Small" userId="2e7173aac0d4d449" providerId="LiveId" clId="{8A213EE6-F479-4480-B867-9737E13651C3}" dt="2020-08-11T07:20:32.387" v="2941"/>
        <pc:sldMkLst>
          <pc:docMk/>
          <pc:sldMk cId="2335999858" sldId="288"/>
        </pc:sldMkLst>
        <pc:spChg chg="mod">
          <ac:chgData name="Ellie Small" userId="2e7173aac0d4d449" providerId="LiveId" clId="{8A213EE6-F479-4480-B867-9737E13651C3}" dt="2020-08-11T07:11:06.884" v="2879" actId="1076"/>
          <ac:spMkLst>
            <pc:docMk/>
            <pc:sldMk cId="2335999858" sldId="288"/>
            <ac:spMk id="2" creationId="{DA0CD55F-603C-4D2A-BE44-42317491026A}"/>
          </ac:spMkLst>
        </pc:spChg>
        <pc:spChg chg="del">
          <ac:chgData name="Ellie Small" userId="2e7173aac0d4d449" providerId="LiveId" clId="{8A213EE6-F479-4480-B867-9737E13651C3}" dt="2020-08-11T05:29:09.492" v="826" actId="478"/>
          <ac:spMkLst>
            <pc:docMk/>
            <pc:sldMk cId="2335999858" sldId="288"/>
            <ac:spMk id="3" creationId="{55001A84-3A36-4927-A44F-2BB39E2B1C33}"/>
          </ac:spMkLst>
        </pc:spChg>
        <pc:spChg chg="mod">
          <ac:chgData name="Ellie Small" userId="2e7173aac0d4d449" providerId="LiveId" clId="{8A213EE6-F479-4480-B867-9737E13651C3}" dt="2020-08-11T07:11:02.957" v="2878" actId="14100"/>
          <ac:spMkLst>
            <pc:docMk/>
            <pc:sldMk cId="2335999858" sldId="288"/>
            <ac:spMk id="5" creationId="{A2B29835-13AB-4EF1-BD3D-87910E39FDEC}"/>
          </ac:spMkLst>
        </pc:spChg>
        <pc:spChg chg="add del mod">
          <ac:chgData name="Ellie Small" userId="2e7173aac0d4d449" providerId="LiveId" clId="{8A213EE6-F479-4480-B867-9737E13651C3}" dt="2020-08-11T05:29:24.271" v="829" actId="478"/>
          <ac:spMkLst>
            <pc:docMk/>
            <pc:sldMk cId="2335999858" sldId="288"/>
            <ac:spMk id="8" creationId="{812A90EA-62B1-47DA-90C7-4DBF64F9DC9C}"/>
          </ac:spMkLst>
        </pc:spChg>
        <pc:picChg chg="del">
          <ac:chgData name="Ellie Small" userId="2e7173aac0d4d449" providerId="LiveId" clId="{8A213EE6-F479-4480-B867-9737E13651C3}" dt="2020-08-11T05:29:12.491" v="827" actId="478"/>
          <ac:picMkLst>
            <pc:docMk/>
            <pc:sldMk cId="2335999858" sldId="288"/>
            <ac:picMk id="7" creationId="{15E992BF-36BB-4519-9454-05C97E1357A8}"/>
          </ac:picMkLst>
        </pc:picChg>
      </pc:sldChg>
      <pc:sldChg chg="modSp add mod modAnim">
        <pc:chgData name="Ellie Small" userId="2e7173aac0d4d449" providerId="LiveId" clId="{8A213EE6-F479-4480-B867-9737E13651C3}" dt="2020-08-11T07:20:59.191" v="2946"/>
        <pc:sldMkLst>
          <pc:docMk/>
          <pc:sldMk cId="1257059101" sldId="289"/>
        </pc:sldMkLst>
        <pc:spChg chg="mod">
          <ac:chgData name="Ellie Small" userId="2e7173aac0d4d449" providerId="LiveId" clId="{8A213EE6-F479-4480-B867-9737E13651C3}" dt="2020-08-11T05:33:27.420" v="916" actId="20577"/>
          <ac:spMkLst>
            <pc:docMk/>
            <pc:sldMk cId="1257059101" sldId="289"/>
            <ac:spMk id="2" creationId="{DA0CD55F-603C-4D2A-BE44-42317491026A}"/>
          </ac:spMkLst>
        </pc:spChg>
        <pc:spChg chg="mod">
          <ac:chgData name="Ellie Small" userId="2e7173aac0d4d449" providerId="LiveId" clId="{8A213EE6-F479-4480-B867-9737E13651C3}" dt="2020-08-11T05:45:50.746" v="1176" actId="27636"/>
          <ac:spMkLst>
            <pc:docMk/>
            <pc:sldMk cId="1257059101" sldId="289"/>
            <ac:spMk id="5" creationId="{A2B29835-13AB-4EF1-BD3D-87910E39FDEC}"/>
          </ac:spMkLst>
        </pc:spChg>
      </pc:sldChg>
      <pc:sldChg chg="modSp add del mod">
        <pc:chgData name="Ellie Small" userId="2e7173aac0d4d449" providerId="LiveId" clId="{8A213EE6-F479-4480-B867-9737E13651C3}" dt="2020-08-11T05:37:15.673" v="992" actId="47"/>
        <pc:sldMkLst>
          <pc:docMk/>
          <pc:sldMk cId="830716705" sldId="290"/>
        </pc:sldMkLst>
        <pc:spChg chg="mod">
          <ac:chgData name="Ellie Small" userId="2e7173aac0d4d449" providerId="LiveId" clId="{8A213EE6-F479-4480-B867-9737E13651C3}" dt="2020-08-11T05:37:02.888" v="990" actId="27636"/>
          <ac:spMkLst>
            <pc:docMk/>
            <pc:sldMk cId="830716705" sldId="290"/>
            <ac:spMk id="2" creationId="{DA0CD55F-603C-4D2A-BE44-42317491026A}"/>
          </ac:spMkLst>
        </pc:spChg>
      </pc:sldChg>
      <pc:sldChg chg="modSp add mod ord modAnim">
        <pc:chgData name="Ellie Small" userId="2e7173aac0d4d449" providerId="LiveId" clId="{8A213EE6-F479-4480-B867-9737E13651C3}" dt="2020-08-11T07:37:09.745" v="3005" actId="255"/>
        <pc:sldMkLst>
          <pc:docMk/>
          <pc:sldMk cId="2078359354" sldId="291"/>
        </pc:sldMkLst>
        <pc:spChg chg="mod">
          <ac:chgData name="Ellie Small" userId="2e7173aac0d4d449" providerId="LiveId" clId="{8A213EE6-F479-4480-B867-9737E13651C3}" dt="2020-08-11T05:37:07.644" v="991"/>
          <ac:spMkLst>
            <pc:docMk/>
            <pc:sldMk cId="2078359354" sldId="291"/>
            <ac:spMk id="2" creationId="{DA0CD55F-603C-4D2A-BE44-42317491026A}"/>
          </ac:spMkLst>
        </pc:spChg>
        <pc:spChg chg="mod">
          <ac:chgData name="Ellie Small" userId="2e7173aac0d4d449" providerId="LiveId" clId="{8A213EE6-F479-4480-B867-9737E13651C3}" dt="2020-08-11T07:37:09.745" v="3005" actId="255"/>
          <ac:spMkLst>
            <pc:docMk/>
            <pc:sldMk cId="2078359354" sldId="291"/>
            <ac:spMk id="3" creationId="{55001A84-3A36-4927-A44F-2BB39E2B1C33}"/>
          </ac:spMkLst>
        </pc:spChg>
      </pc:sldChg>
      <pc:sldChg chg="modSp add mod modAnim">
        <pc:chgData name="Ellie Small" userId="2e7173aac0d4d449" providerId="LiveId" clId="{8A213EE6-F479-4480-B867-9737E13651C3}" dt="2020-08-11T07:21:52.218" v="2963"/>
        <pc:sldMkLst>
          <pc:docMk/>
          <pc:sldMk cId="1685683676" sldId="292"/>
        </pc:sldMkLst>
        <pc:spChg chg="mod">
          <ac:chgData name="Ellie Small" userId="2e7173aac0d4d449" providerId="LiveId" clId="{8A213EE6-F479-4480-B867-9737E13651C3}" dt="2020-08-11T05:42:48.192" v="1160" actId="20577"/>
          <ac:spMkLst>
            <pc:docMk/>
            <pc:sldMk cId="1685683676" sldId="292"/>
            <ac:spMk id="2" creationId="{DA0CD55F-603C-4D2A-BE44-42317491026A}"/>
          </ac:spMkLst>
        </pc:spChg>
        <pc:spChg chg="mod">
          <ac:chgData name="Ellie Small" userId="2e7173aac0d4d449" providerId="LiveId" clId="{8A213EE6-F479-4480-B867-9737E13651C3}" dt="2020-08-11T07:21:47.617" v="2962" actId="20577"/>
          <ac:spMkLst>
            <pc:docMk/>
            <pc:sldMk cId="1685683676" sldId="292"/>
            <ac:spMk id="3" creationId="{55001A84-3A36-4927-A44F-2BB39E2B1C33}"/>
          </ac:spMkLst>
        </pc:spChg>
      </pc:sldChg>
      <pc:sldChg chg="addSp modSp add mod modAnim">
        <pc:chgData name="Ellie Small" userId="2e7173aac0d4d449" providerId="LiveId" clId="{8A213EE6-F479-4480-B867-9737E13651C3}" dt="2020-08-22T20:31:30.974" v="3112"/>
        <pc:sldMkLst>
          <pc:docMk/>
          <pc:sldMk cId="3206228696" sldId="293"/>
        </pc:sldMkLst>
        <pc:spChg chg="mod">
          <ac:chgData name="Ellie Small" userId="2e7173aac0d4d449" providerId="LiveId" clId="{8A213EE6-F479-4480-B867-9737E13651C3}" dt="2020-08-11T05:52:42.987" v="1250" actId="20577"/>
          <ac:spMkLst>
            <pc:docMk/>
            <pc:sldMk cId="3206228696" sldId="293"/>
            <ac:spMk id="2" creationId="{DA0CD55F-603C-4D2A-BE44-42317491026A}"/>
          </ac:spMkLst>
        </pc:spChg>
        <pc:spChg chg="mod">
          <ac:chgData name="Ellie Small" userId="2e7173aac0d4d449" providerId="LiveId" clId="{8A213EE6-F479-4480-B867-9737E13651C3}" dt="2020-08-22T20:30:38.739" v="3107"/>
          <ac:spMkLst>
            <pc:docMk/>
            <pc:sldMk cId="3206228696" sldId="293"/>
            <ac:spMk id="3" creationId="{55001A84-3A36-4927-A44F-2BB39E2B1C33}"/>
          </ac:spMkLst>
        </pc:spChg>
        <pc:spChg chg="add mod">
          <ac:chgData name="Ellie Small" userId="2e7173aac0d4d449" providerId="LiveId" clId="{8A213EE6-F479-4480-B867-9737E13651C3}" dt="2020-08-22T20:31:11.400" v="3110" actId="1076"/>
          <ac:spMkLst>
            <pc:docMk/>
            <pc:sldMk cId="3206228696" sldId="293"/>
            <ac:spMk id="5" creationId="{C8653EA3-CCAF-4FB0-BBDF-6D9A88497A7D}"/>
          </ac:spMkLst>
        </pc:spChg>
      </pc:sldChg>
      <pc:sldChg chg="addSp modSp add mod modAnim">
        <pc:chgData name="Ellie Small" userId="2e7173aac0d4d449" providerId="LiveId" clId="{8A213EE6-F479-4480-B867-9737E13651C3}" dt="2020-08-22T20:36:15.454" v="3150" actId="1036"/>
        <pc:sldMkLst>
          <pc:docMk/>
          <pc:sldMk cId="2476866243" sldId="294"/>
        </pc:sldMkLst>
        <pc:spChg chg="mod">
          <ac:chgData name="Ellie Small" userId="2e7173aac0d4d449" providerId="LiveId" clId="{8A213EE6-F479-4480-B867-9737E13651C3}" dt="2020-08-11T06:59:13.804" v="2817" actId="1076"/>
          <ac:spMkLst>
            <pc:docMk/>
            <pc:sldMk cId="2476866243" sldId="294"/>
            <ac:spMk id="2" creationId="{DA0CD55F-603C-4D2A-BE44-42317491026A}"/>
          </ac:spMkLst>
        </pc:spChg>
        <pc:spChg chg="mod">
          <ac:chgData name="Ellie Small" userId="2e7173aac0d4d449" providerId="LiveId" clId="{8A213EE6-F479-4480-B867-9737E13651C3}" dt="2020-08-11T17:45:01.728" v="3026" actId="20577"/>
          <ac:spMkLst>
            <pc:docMk/>
            <pc:sldMk cId="2476866243" sldId="294"/>
            <ac:spMk id="3" creationId="{55001A84-3A36-4927-A44F-2BB39E2B1C33}"/>
          </ac:spMkLst>
        </pc:spChg>
        <pc:spChg chg="add mod">
          <ac:chgData name="Ellie Small" userId="2e7173aac0d4d449" providerId="LiveId" clId="{8A213EE6-F479-4480-B867-9737E13651C3}" dt="2020-08-22T20:33:26.645" v="3121" actId="1076"/>
          <ac:spMkLst>
            <pc:docMk/>
            <pc:sldMk cId="2476866243" sldId="294"/>
            <ac:spMk id="5" creationId="{0E3ACB2D-A308-4B16-B0E2-942B8F990230}"/>
          </ac:spMkLst>
        </pc:spChg>
        <pc:spChg chg="add mod">
          <ac:chgData name="Ellie Small" userId="2e7173aac0d4d449" providerId="LiveId" clId="{8A213EE6-F479-4480-B867-9737E13651C3}" dt="2020-08-22T20:36:15.454" v="3150" actId="1036"/>
          <ac:spMkLst>
            <pc:docMk/>
            <pc:sldMk cId="2476866243" sldId="294"/>
            <ac:spMk id="6" creationId="{894CBFCF-949D-4136-A6F0-8A72F4E9FCC4}"/>
          </ac:spMkLst>
        </pc:spChg>
        <pc:spChg chg="add mod">
          <ac:chgData name="Ellie Small" userId="2e7173aac0d4d449" providerId="LiveId" clId="{8A213EE6-F479-4480-B867-9737E13651C3}" dt="2020-08-22T20:35:40.786" v="3132" actId="1076"/>
          <ac:spMkLst>
            <pc:docMk/>
            <pc:sldMk cId="2476866243" sldId="294"/>
            <ac:spMk id="7" creationId="{B7843C87-371D-4D84-9786-AEA600288378}"/>
          </ac:spMkLst>
        </pc:spChg>
      </pc:sldChg>
      <pc:sldMasterChg chg="modSldLayout">
        <pc:chgData name="Ellie Small" userId="2e7173aac0d4d449" providerId="LiveId" clId="{8A213EE6-F479-4480-B867-9737E13651C3}" dt="2020-08-11T07:34:04.297" v="2998" actId="3064"/>
        <pc:sldMasterMkLst>
          <pc:docMk/>
          <pc:sldMasterMk cId="3203010379" sldId="2147483648"/>
        </pc:sldMasterMkLst>
        <pc:sldLayoutChg chg="modSp mod">
          <pc:chgData name="Ellie Small" userId="2e7173aac0d4d449" providerId="LiveId" clId="{8A213EE6-F479-4480-B867-9737E13651C3}" dt="2020-08-11T07:34:04.297" v="2998" actId="3064"/>
          <pc:sldLayoutMkLst>
            <pc:docMk/>
            <pc:sldMasterMk cId="3203010379" sldId="2147483648"/>
            <pc:sldLayoutMk cId="2772151159" sldId="2147483650"/>
          </pc:sldLayoutMkLst>
          <pc:spChg chg="mod">
            <ac:chgData name="Ellie Small" userId="2e7173aac0d4d449" providerId="LiveId" clId="{8A213EE6-F479-4480-B867-9737E13651C3}" dt="2020-08-11T07:34:04.297" v="2998" actId="3064"/>
            <ac:spMkLst>
              <pc:docMk/>
              <pc:sldMasterMk cId="3203010379" sldId="2147483648"/>
              <pc:sldLayoutMk cId="2772151159" sldId="2147483650"/>
              <ac:spMk id="3" creationId="{00000000-0000-0000-0000-000000000000}"/>
            </ac:spMkLst>
          </pc:spChg>
        </pc:sldLayoutChg>
      </pc:sldMasterChg>
    </pc:docChg>
  </pc:docChgLst>
  <pc:docChgLst>
    <pc:chgData name="Ellie Small" userId="2e7173aac0d4d449" providerId="LiveId" clId="{D15E96F4-1F35-49B8-A06D-D329FC96345C}"/>
    <pc:docChg chg="undo redo custSel addSld delSld modSld sldOrd">
      <pc:chgData name="Ellie Small" userId="2e7173aac0d4d449" providerId="LiveId" clId="{D15E96F4-1F35-49B8-A06D-D329FC96345C}" dt="2019-08-19T04:24:41.490" v="557" actId="20577"/>
      <pc:docMkLst>
        <pc:docMk/>
      </pc:docMkLst>
      <pc:sldChg chg="modSp">
        <pc:chgData name="Ellie Small" userId="2e7173aac0d4d449" providerId="LiveId" clId="{D15E96F4-1F35-49B8-A06D-D329FC96345C}" dt="2019-08-19T02:48:47.427" v="38" actId="5793"/>
        <pc:sldMkLst>
          <pc:docMk/>
          <pc:sldMk cId="4269857569" sldId="256"/>
        </pc:sldMkLst>
        <pc:spChg chg="mod">
          <ac:chgData name="Ellie Small" userId="2e7173aac0d4d449" providerId="LiveId" clId="{D15E96F4-1F35-49B8-A06D-D329FC96345C}" dt="2019-08-19T02:48:39.566" v="34" actId="20577"/>
          <ac:spMkLst>
            <pc:docMk/>
            <pc:sldMk cId="4269857569" sldId="256"/>
            <ac:spMk id="2" creationId="{00000000-0000-0000-0000-000000000000}"/>
          </ac:spMkLst>
        </pc:spChg>
        <pc:spChg chg="mod">
          <ac:chgData name="Ellie Small" userId="2e7173aac0d4d449" providerId="LiveId" clId="{D15E96F4-1F35-49B8-A06D-D329FC96345C}" dt="2019-08-19T02:48:47.427" v="38" actId="5793"/>
          <ac:spMkLst>
            <pc:docMk/>
            <pc:sldMk cId="4269857569" sldId="256"/>
            <ac:spMk id="3" creationId="{00000000-0000-0000-0000-000000000000}"/>
          </ac:spMkLst>
        </pc:spChg>
      </pc:sldChg>
      <pc:sldChg chg="modSp add">
        <pc:chgData name="Ellie Small" userId="2e7173aac0d4d449" providerId="LiveId" clId="{D15E96F4-1F35-49B8-A06D-D329FC96345C}" dt="2019-08-19T03:03:19.925" v="260" actId="179"/>
        <pc:sldMkLst>
          <pc:docMk/>
          <pc:sldMk cId="739183143" sldId="257"/>
        </pc:sldMkLst>
        <pc:spChg chg="mod">
          <ac:chgData name="Ellie Small" userId="2e7173aac0d4d449" providerId="LiveId" clId="{D15E96F4-1F35-49B8-A06D-D329FC96345C}" dt="2019-08-19T03:01:57.238" v="254" actId="255"/>
          <ac:spMkLst>
            <pc:docMk/>
            <pc:sldMk cId="739183143" sldId="257"/>
            <ac:spMk id="2" creationId="{DA0CD55F-603C-4D2A-BE44-42317491026A}"/>
          </ac:spMkLst>
        </pc:spChg>
        <pc:spChg chg="mod">
          <ac:chgData name="Ellie Small" userId="2e7173aac0d4d449" providerId="LiveId" clId="{D15E96F4-1F35-49B8-A06D-D329FC96345C}" dt="2019-08-19T03:03:19.925" v="260" actId="179"/>
          <ac:spMkLst>
            <pc:docMk/>
            <pc:sldMk cId="739183143" sldId="257"/>
            <ac:spMk id="3" creationId="{55001A84-3A36-4927-A44F-2BB39E2B1C33}"/>
          </ac:spMkLst>
        </pc:spChg>
      </pc:sldChg>
      <pc:sldChg chg="modSp add">
        <pc:chgData name="Ellie Small" userId="2e7173aac0d4d449" providerId="LiveId" clId="{D15E96F4-1F35-49B8-A06D-D329FC96345C}" dt="2019-08-19T04:21:12.999" v="445" actId="27636"/>
        <pc:sldMkLst>
          <pc:docMk/>
          <pc:sldMk cId="671577576" sldId="258"/>
        </pc:sldMkLst>
        <pc:spChg chg="mod">
          <ac:chgData name="Ellie Small" userId="2e7173aac0d4d449" providerId="LiveId" clId="{D15E96F4-1F35-49B8-A06D-D329FC96345C}" dt="2019-08-19T03:05:46.183" v="267" actId="255"/>
          <ac:spMkLst>
            <pc:docMk/>
            <pc:sldMk cId="671577576" sldId="258"/>
            <ac:spMk id="2" creationId="{DA0CD55F-603C-4D2A-BE44-42317491026A}"/>
          </ac:spMkLst>
        </pc:spChg>
        <pc:spChg chg="mod">
          <ac:chgData name="Ellie Small" userId="2e7173aac0d4d449" providerId="LiveId" clId="{D15E96F4-1F35-49B8-A06D-D329FC96345C}" dt="2019-08-19T04:21:12.999" v="445" actId="27636"/>
          <ac:spMkLst>
            <pc:docMk/>
            <pc:sldMk cId="671577576" sldId="258"/>
            <ac:spMk id="3" creationId="{55001A84-3A36-4927-A44F-2BB39E2B1C33}"/>
          </ac:spMkLst>
        </pc:spChg>
      </pc:sldChg>
      <pc:sldChg chg="add del">
        <pc:chgData name="Ellie Small" userId="2e7173aac0d4d449" providerId="LiveId" clId="{D15E96F4-1F35-49B8-A06D-D329FC96345C}" dt="2019-08-19T02:49:47.187" v="143" actId="2696"/>
        <pc:sldMkLst>
          <pc:docMk/>
          <pc:sldMk cId="4286972517" sldId="259"/>
        </pc:sldMkLst>
        <pc:spChg chg="mod">
          <ac:chgData name="Ellie Small" userId="2e7173aac0d4d449" providerId="LiveId" clId="{D15E96F4-1F35-49B8-A06D-D329FC96345C}" dt="2019-08-19T04:23:04.119" v="484" actId="20577"/>
          <ac:spMkLst>
            <pc:docMk/>
            <pc:sldMk cId="4286972517" sldId="259"/>
            <ac:spMk id="2" creationId="{DA0CD55F-603C-4D2A-BE44-42317491026A}"/>
          </ac:spMkLst>
        </pc:spChg>
        <pc:spChg chg="del mod">
          <ac:chgData name="Ellie Small" userId="2e7173aac0d4d449" providerId="LiveId" clId="{D15E96F4-1F35-49B8-A06D-D329FC96345C}" dt="2019-08-19T04:24:01.598" v="504" actId="478"/>
          <ac:spMkLst>
            <pc:docMk/>
            <pc:sldMk cId="4286972517" sldId="259"/>
            <ac:spMk id="3" creationId="{55001A84-3A36-4927-A44F-2BB39E2B1C33}"/>
          </ac:spMkLst>
        </pc:spChg>
        <pc:spChg chg="add mod">
          <ac:chgData name="Ellie Small" userId="2e7173aac0d4d449" providerId="LiveId" clId="{D15E96F4-1F35-49B8-A06D-D329FC96345C}" dt="2019-08-19T04:24:16.007" v="548" actId="1037"/>
          <ac:spMkLst>
            <pc:docMk/>
            <pc:sldMk cId="4286972517" sldId="259"/>
            <ac:spMk id="6" creationId="{E9F6A56C-E510-4C36-93F3-E1EC44736369}"/>
          </ac:spMkLst>
        </pc:spChg>
        <pc:spChg chg="add mod">
          <ac:chgData name="Ellie Small" userId="2e7173aac0d4d449" providerId="LiveId" clId="{D15E96F4-1F35-49B8-A06D-D329FC96345C}" dt="2019-08-19T04:24:16.007" v="548" actId="1037"/>
          <ac:spMkLst>
            <pc:docMk/>
            <pc:sldMk cId="4286972517" sldId="259"/>
            <ac:spMk id="7" creationId="{92FD99CA-BF92-4ED2-A4F7-5646B0B7BE8B}"/>
          </ac:spMkLst>
        </pc:spChg>
        <pc:graphicFrameChg chg="add mod modGraphic">
          <ac:chgData name="Ellie Small" userId="2e7173aac0d4d449" providerId="LiveId" clId="{D15E96F4-1F35-49B8-A06D-D329FC96345C}" dt="2019-08-19T04:24:41.490" v="557" actId="20577"/>
          <ac:graphicFrameMkLst>
            <pc:docMk/>
            <pc:sldMk cId="4286972517" sldId="259"/>
            <ac:graphicFrameMk id="5" creationId="{9E278158-70D9-4777-9839-2FDE4A1513F1}"/>
          </ac:graphicFrameMkLst>
        </pc:graphicFrameChg>
      </pc:sldChg>
      <pc:sldChg chg="add del">
        <pc:chgData name="Ellie Small" userId="2e7173aac0d4d449" providerId="LiveId" clId="{D15E96F4-1F35-49B8-A06D-D329FC96345C}" dt="2019-08-19T02:49:47.312" v="148" actId="2696"/>
        <pc:sldMkLst>
          <pc:docMk/>
          <pc:sldMk cId="1027389628" sldId="263"/>
        </pc:sldMkLst>
      </pc:sldChg>
      <pc:sldChg chg="add del">
        <pc:chgData name="Ellie Small" userId="2e7173aac0d4d449" providerId="LiveId" clId="{D15E96F4-1F35-49B8-A06D-D329FC96345C}" dt="2019-08-19T02:49:47.187" v="144" actId="2696"/>
        <pc:sldMkLst>
          <pc:docMk/>
          <pc:sldMk cId="3126147523" sldId="26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EF17E47-CCA1-4162-8A9F-C7103575FB04}" type="datetimeFigureOut">
              <a:rPr lang="en-US" smtClean="0"/>
              <a:pPr/>
              <a:t>8/23/2020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4663D17-574A-41DA-B355-8884DABB09B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663D17-574A-41DA-B355-8884DABB09BD}" type="slidenum">
              <a:rPr lang="en-US" smtClean="0"/>
              <a:pPr/>
              <a:t>2</a:t>
            </a:fld>
            <a:endParaRPr lang="en-US"/>
          </a:p>
        </p:txBody>
      </p:sp>
    </p:spTree>
    <p:extLst>
      <p:ext uri="{BB962C8B-B14F-4D97-AF65-F5344CB8AC3E}">
        <p14:creationId xmlns:p14="http://schemas.microsoft.com/office/powerpoint/2010/main" val="22849309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663D17-574A-41DA-B355-8884DABB09BD}" type="slidenum">
              <a:rPr lang="en-US" smtClean="0"/>
              <a:pPr/>
              <a:t>15</a:t>
            </a:fld>
            <a:endParaRPr lang="en-US"/>
          </a:p>
        </p:txBody>
      </p:sp>
    </p:spTree>
    <p:extLst>
      <p:ext uri="{BB962C8B-B14F-4D97-AF65-F5344CB8AC3E}">
        <p14:creationId xmlns:p14="http://schemas.microsoft.com/office/powerpoint/2010/main" val="35742486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r>
              <a:rPr lang="en-US"/>
              <a:t>9/17/2017</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956734-1AD8-4A7A-BF67-E0F0EDC2D14D}" type="slidenum">
              <a:rPr lang="en-US" smtClean="0"/>
              <a:pPr/>
              <a:t>‹#›</a:t>
            </a:fld>
            <a:endParaRPr lang="en-US"/>
          </a:p>
        </p:txBody>
      </p:sp>
    </p:spTree>
    <p:extLst>
      <p:ext uri="{BB962C8B-B14F-4D97-AF65-F5344CB8AC3E}">
        <p14:creationId xmlns:p14="http://schemas.microsoft.com/office/powerpoint/2010/main" val="15543898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9/17/2017</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956734-1AD8-4A7A-BF67-E0F0EDC2D14D}" type="slidenum">
              <a:rPr lang="en-US" smtClean="0"/>
              <a:pPr/>
              <a:t>‹#›</a:t>
            </a:fld>
            <a:endParaRPr lang="en-US"/>
          </a:p>
        </p:txBody>
      </p:sp>
    </p:spTree>
    <p:extLst>
      <p:ext uri="{BB962C8B-B14F-4D97-AF65-F5344CB8AC3E}">
        <p14:creationId xmlns:p14="http://schemas.microsoft.com/office/powerpoint/2010/main" val="29497746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9/17/2017</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956734-1AD8-4A7A-BF67-E0F0EDC2D14D}" type="slidenum">
              <a:rPr lang="en-US" smtClean="0"/>
              <a:pPr/>
              <a:t>‹#›</a:t>
            </a:fld>
            <a:endParaRPr lang="en-US"/>
          </a:p>
        </p:txBody>
      </p:sp>
    </p:spTree>
    <p:extLst>
      <p:ext uri="{BB962C8B-B14F-4D97-AF65-F5344CB8AC3E}">
        <p14:creationId xmlns:p14="http://schemas.microsoft.com/office/powerpoint/2010/main" val="14129544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8C7F5B9-9842-4C8D-BD00-D11CB4D5EC19}" type="datetime1">
              <a:rPr lang="en-US" smtClean="0"/>
              <a:t>8/23/2020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956734-1AD8-4A7A-BF67-E0F0EDC2D14D}" type="slidenum">
              <a:rPr lang="en-US" smtClean="0"/>
              <a:pPr/>
              <a:t>‹#›</a:t>
            </a:fld>
            <a:endParaRPr lang="en-US"/>
          </a:p>
        </p:txBody>
      </p:sp>
    </p:spTree>
    <p:extLst>
      <p:ext uri="{BB962C8B-B14F-4D97-AF65-F5344CB8AC3E}">
        <p14:creationId xmlns:p14="http://schemas.microsoft.com/office/powerpoint/2010/main" val="13519201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E7EEE83-AFF3-418D-B87C-8F372BD03A13}" type="datetime1">
              <a:rPr lang="en-US" smtClean="0"/>
              <a:t>8/23/2020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956734-1AD8-4A7A-BF67-E0F0EDC2D14D}" type="slidenum">
              <a:rPr lang="en-US" smtClean="0"/>
              <a:pPr/>
              <a:t>‹#›</a:t>
            </a:fld>
            <a:endParaRPr lang="en-US"/>
          </a:p>
        </p:txBody>
      </p:sp>
    </p:spTree>
    <p:extLst>
      <p:ext uri="{BB962C8B-B14F-4D97-AF65-F5344CB8AC3E}">
        <p14:creationId xmlns:p14="http://schemas.microsoft.com/office/powerpoint/2010/main" val="18432232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9262CE-BD94-4D05-A403-7B5EEA4A8E9F}" type="datetime1">
              <a:rPr lang="en-US" smtClean="0"/>
              <a:t>8/23/2020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956734-1AD8-4A7A-BF67-E0F0EDC2D14D}" type="slidenum">
              <a:rPr lang="en-US" smtClean="0"/>
              <a:pPr/>
              <a:t>‹#›</a:t>
            </a:fld>
            <a:endParaRPr lang="en-US"/>
          </a:p>
        </p:txBody>
      </p:sp>
    </p:spTree>
    <p:extLst>
      <p:ext uri="{BB962C8B-B14F-4D97-AF65-F5344CB8AC3E}">
        <p14:creationId xmlns:p14="http://schemas.microsoft.com/office/powerpoint/2010/main" val="17573382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76BC7E9-3345-4F3F-B7BC-CBB3ECD7D5D8}" type="datetime1">
              <a:rPr lang="en-US" smtClean="0"/>
              <a:t>8/23/2020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956734-1AD8-4A7A-BF67-E0F0EDC2D14D}" type="slidenum">
              <a:rPr lang="en-US" smtClean="0"/>
              <a:pPr/>
              <a:t>‹#›</a:t>
            </a:fld>
            <a:endParaRPr lang="en-US"/>
          </a:p>
        </p:txBody>
      </p:sp>
    </p:spTree>
    <p:extLst>
      <p:ext uri="{BB962C8B-B14F-4D97-AF65-F5344CB8AC3E}">
        <p14:creationId xmlns:p14="http://schemas.microsoft.com/office/powerpoint/2010/main" val="24255235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A6D4ED6-8ED4-45DE-A4E3-866EC916091F}" type="datetime1">
              <a:rPr lang="en-US" smtClean="0"/>
              <a:t>8/23/2020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D956734-1AD8-4A7A-BF67-E0F0EDC2D14D}" type="slidenum">
              <a:rPr lang="en-US" smtClean="0"/>
              <a:pPr/>
              <a:t>‹#›</a:t>
            </a:fld>
            <a:endParaRPr lang="en-US"/>
          </a:p>
        </p:txBody>
      </p:sp>
    </p:spTree>
    <p:extLst>
      <p:ext uri="{BB962C8B-B14F-4D97-AF65-F5344CB8AC3E}">
        <p14:creationId xmlns:p14="http://schemas.microsoft.com/office/powerpoint/2010/main" val="2509513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7958A24-7799-4A49-97B7-A98814F236B3}" type="datetime1">
              <a:rPr lang="en-US" smtClean="0"/>
              <a:t>8/23/2020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D956734-1AD8-4A7A-BF67-E0F0EDC2D14D}" type="slidenum">
              <a:rPr lang="en-US" smtClean="0"/>
              <a:pPr/>
              <a:t>‹#›</a:t>
            </a:fld>
            <a:endParaRPr lang="en-US"/>
          </a:p>
        </p:txBody>
      </p:sp>
    </p:spTree>
    <p:extLst>
      <p:ext uri="{BB962C8B-B14F-4D97-AF65-F5344CB8AC3E}">
        <p14:creationId xmlns:p14="http://schemas.microsoft.com/office/powerpoint/2010/main" val="251051329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C8802E-137F-41FC-A6B9-AED85EE488B3}" type="datetime1">
              <a:rPr lang="en-US" smtClean="0"/>
              <a:t>8/23/2020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D956734-1AD8-4A7A-BF67-E0F0EDC2D14D}" type="slidenum">
              <a:rPr lang="en-US" smtClean="0"/>
              <a:pPr/>
              <a:t>‹#›</a:t>
            </a:fld>
            <a:endParaRPr lang="en-US"/>
          </a:p>
        </p:txBody>
      </p:sp>
    </p:spTree>
    <p:extLst>
      <p:ext uri="{BB962C8B-B14F-4D97-AF65-F5344CB8AC3E}">
        <p14:creationId xmlns:p14="http://schemas.microsoft.com/office/powerpoint/2010/main" val="14326902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26CDFF5-219B-44FF-93B3-101BC9FCC6B6}" type="datetime1">
              <a:rPr lang="en-US" smtClean="0"/>
              <a:t>8/23/2020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956734-1AD8-4A7A-BF67-E0F0EDC2D14D}" type="slidenum">
              <a:rPr lang="en-US" smtClean="0"/>
              <a:pPr/>
              <a:t>‹#›</a:t>
            </a:fld>
            <a:endParaRPr lang="en-US"/>
          </a:p>
        </p:txBody>
      </p:sp>
    </p:spTree>
    <p:extLst>
      <p:ext uri="{BB962C8B-B14F-4D97-AF65-F5344CB8AC3E}">
        <p14:creationId xmlns:p14="http://schemas.microsoft.com/office/powerpoint/2010/main" val="7556189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r>
              <a:rPr lang="en-US"/>
              <a:t>9/17/2017</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956734-1AD8-4A7A-BF67-E0F0EDC2D14D}" type="slidenum">
              <a:rPr lang="en-US" smtClean="0"/>
              <a:pPr/>
              <a:t>‹#›</a:t>
            </a:fld>
            <a:endParaRPr lang="en-US"/>
          </a:p>
        </p:txBody>
      </p:sp>
    </p:spTree>
    <p:extLst>
      <p:ext uri="{BB962C8B-B14F-4D97-AF65-F5344CB8AC3E}">
        <p14:creationId xmlns:p14="http://schemas.microsoft.com/office/powerpoint/2010/main" val="27721511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5263D-2040-47C5-9D79-7EB246A3C67D}" type="datetime1">
              <a:rPr lang="en-US" smtClean="0"/>
              <a:t>8/23/2020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956734-1AD8-4A7A-BF67-E0F0EDC2D14D}" type="slidenum">
              <a:rPr lang="en-US" smtClean="0"/>
              <a:pPr/>
              <a:t>‹#›</a:t>
            </a:fld>
            <a:endParaRPr lang="en-US"/>
          </a:p>
        </p:txBody>
      </p:sp>
    </p:spTree>
    <p:extLst>
      <p:ext uri="{BB962C8B-B14F-4D97-AF65-F5344CB8AC3E}">
        <p14:creationId xmlns:p14="http://schemas.microsoft.com/office/powerpoint/2010/main" val="284272652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A349996-B6C7-4369-9BDA-07E30AE7FAA7}" type="datetime1">
              <a:rPr lang="en-US" smtClean="0"/>
              <a:t>8/23/2020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956734-1AD8-4A7A-BF67-E0F0EDC2D14D}" type="slidenum">
              <a:rPr lang="en-US" smtClean="0"/>
              <a:pPr/>
              <a:t>‹#›</a:t>
            </a:fld>
            <a:endParaRPr lang="en-US"/>
          </a:p>
        </p:txBody>
      </p:sp>
    </p:spTree>
    <p:extLst>
      <p:ext uri="{BB962C8B-B14F-4D97-AF65-F5344CB8AC3E}">
        <p14:creationId xmlns:p14="http://schemas.microsoft.com/office/powerpoint/2010/main" val="47957364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35BF39F-FE96-4F03-A94B-0FA60785E79C}" type="datetime1">
              <a:rPr lang="en-US" smtClean="0"/>
              <a:t>8/23/2020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956734-1AD8-4A7A-BF67-E0F0EDC2D14D}" type="slidenum">
              <a:rPr lang="en-US" smtClean="0"/>
              <a:pPr/>
              <a:t>‹#›</a:t>
            </a:fld>
            <a:endParaRPr lang="en-US"/>
          </a:p>
        </p:txBody>
      </p:sp>
    </p:spTree>
    <p:extLst>
      <p:ext uri="{BB962C8B-B14F-4D97-AF65-F5344CB8AC3E}">
        <p14:creationId xmlns:p14="http://schemas.microsoft.com/office/powerpoint/2010/main" val="17098598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9/17/2017</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956734-1AD8-4A7A-BF67-E0F0EDC2D14D}" type="slidenum">
              <a:rPr lang="en-US" smtClean="0"/>
              <a:pPr/>
              <a:t>‹#›</a:t>
            </a:fld>
            <a:endParaRPr lang="en-US"/>
          </a:p>
        </p:txBody>
      </p:sp>
    </p:spTree>
    <p:extLst>
      <p:ext uri="{BB962C8B-B14F-4D97-AF65-F5344CB8AC3E}">
        <p14:creationId xmlns:p14="http://schemas.microsoft.com/office/powerpoint/2010/main" val="824309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r>
              <a:rPr lang="en-US"/>
              <a:t>9/17/2017</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956734-1AD8-4A7A-BF67-E0F0EDC2D14D}" type="slidenum">
              <a:rPr lang="en-US" smtClean="0"/>
              <a:pPr/>
              <a:t>‹#›</a:t>
            </a:fld>
            <a:endParaRPr lang="en-US"/>
          </a:p>
        </p:txBody>
      </p:sp>
    </p:spTree>
    <p:extLst>
      <p:ext uri="{BB962C8B-B14F-4D97-AF65-F5344CB8AC3E}">
        <p14:creationId xmlns:p14="http://schemas.microsoft.com/office/powerpoint/2010/main" val="1246753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a:t>9/17/2017</a:t>
            </a:r>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D956734-1AD8-4A7A-BF67-E0F0EDC2D14D}" type="slidenum">
              <a:rPr lang="en-US" smtClean="0"/>
              <a:pPr/>
              <a:t>‹#›</a:t>
            </a:fld>
            <a:endParaRPr lang="en-US"/>
          </a:p>
        </p:txBody>
      </p:sp>
    </p:spTree>
    <p:extLst>
      <p:ext uri="{BB962C8B-B14F-4D97-AF65-F5344CB8AC3E}">
        <p14:creationId xmlns:p14="http://schemas.microsoft.com/office/powerpoint/2010/main" val="3360169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r>
              <a:rPr lang="en-US"/>
              <a:t>9/17/2017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D956734-1AD8-4A7A-BF67-E0F0EDC2D14D}" type="slidenum">
              <a:rPr lang="en-US" smtClean="0"/>
              <a:pPr/>
              <a:t>‹#›</a:t>
            </a:fld>
            <a:endParaRPr lang="en-US"/>
          </a:p>
        </p:txBody>
      </p:sp>
    </p:spTree>
    <p:extLst>
      <p:ext uri="{BB962C8B-B14F-4D97-AF65-F5344CB8AC3E}">
        <p14:creationId xmlns:p14="http://schemas.microsoft.com/office/powerpoint/2010/main" val="38966832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9/17/2017</a:t>
            </a:r>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D956734-1AD8-4A7A-BF67-E0F0EDC2D14D}" type="slidenum">
              <a:rPr lang="en-US" smtClean="0"/>
              <a:pPr/>
              <a:t>‹#›</a:t>
            </a:fld>
            <a:endParaRPr lang="en-US"/>
          </a:p>
        </p:txBody>
      </p:sp>
    </p:spTree>
    <p:extLst>
      <p:ext uri="{BB962C8B-B14F-4D97-AF65-F5344CB8AC3E}">
        <p14:creationId xmlns:p14="http://schemas.microsoft.com/office/powerpoint/2010/main" val="7754749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9/17/2017</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956734-1AD8-4A7A-BF67-E0F0EDC2D14D}" type="slidenum">
              <a:rPr lang="en-US" smtClean="0"/>
              <a:pPr/>
              <a:t>‹#›</a:t>
            </a:fld>
            <a:endParaRPr lang="en-US"/>
          </a:p>
        </p:txBody>
      </p:sp>
    </p:spTree>
    <p:extLst>
      <p:ext uri="{BB962C8B-B14F-4D97-AF65-F5344CB8AC3E}">
        <p14:creationId xmlns:p14="http://schemas.microsoft.com/office/powerpoint/2010/main" val="11540871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9/17/2017</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956734-1AD8-4A7A-BF67-E0F0EDC2D14D}" type="slidenum">
              <a:rPr lang="en-US" smtClean="0"/>
              <a:pPr/>
              <a:t>‹#›</a:t>
            </a:fld>
            <a:endParaRPr lang="en-US"/>
          </a:p>
        </p:txBody>
      </p:sp>
    </p:spTree>
    <p:extLst>
      <p:ext uri="{BB962C8B-B14F-4D97-AF65-F5344CB8AC3E}">
        <p14:creationId xmlns:p14="http://schemas.microsoft.com/office/powerpoint/2010/main" val="15225068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9/17/2017</a:t>
            </a: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956734-1AD8-4A7A-BF67-E0F0EDC2D14D}" type="slidenum">
              <a:rPr lang="en-US" smtClean="0"/>
              <a:pPr/>
              <a:t>‹#›</a:t>
            </a:fld>
            <a:endParaRPr lang="en-US"/>
          </a:p>
        </p:txBody>
      </p:sp>
    </p:spTree>
    <p:extLst>
      <p:ext uri="{BB962C8B-B14F-4D97-AF65-F5344CB8AC3E}">
        <p14:creationId xmlns:p14="http://schemas.microsoft.com/office/powerpoint/2010/main" val="32030103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220497-745A-4958-A9BC-2E5A82F66197}" type="datetime1">
              <a:rPr lang="en-US" smtClean="0"/>
              <a:t>8/23/2020</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956734-1AD8-4A7A-BF67-E0F0EDC2D14D}" type="slidenum">
              <a:rPr lang="en-US" smtClean="0"/>
              <a:pPr/>
              <a:t>‹#›</a:t>
            </a:fld>
            <a:r>
              <a:rPr lang="en-US" dirty="0"/>
              <a:t> of </a:t>
            </a:r>
            <a:fld id="{FA9D3F9A-CBFC-49AB-84A3-C5ED4062DEAA}" type="slidenum">
              <a:rPr lang="en-US" smtClean="0"/>
              <a:pPr/>
              <a:t>‹#›</a:t>
            </a:fld>
            <a:endParaRPr lang="en-US" dirty="0"/>
          </a:p>
        </p:txBody>
      </p:sp>
    </p:spTree>
    <p:extLst>
      <p:ext uri="{BB962C8B-B14F-4D97-AF65-F5344CB8AC3E}">
        <p14:creationId xmlns:p14="http://schemas.microsoft.com/office/powerpoint/2010/main" val="41726554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2.jpe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20877" y="1122363"/>
            <a:ext cx="9955162" cy="2387600"/>
          </a:xfrm>
        </p:spPr>
        <p:txBody>
          <a:bodyPr>
            <a:normAutofit/>
          </a:bodyPr>
          <a:lstStyle/>
          <a:p>
            <a:r>
              <a:rPr lang="en-US" sz="4800" b="1" dirty="0"/>
              <a:t>STAT 504 – Network and Text Analytics</a:t>
            </a:r>
            <a:br>
              <a:rPr lang="en-US" sz="4800" b="1" dirty="0"/>
            </a:br>
            <a:r>
              <a:rPr lang="en-US" sz="3200" i="1" dirty="0">
                <a:latin typeface="Times New Roman" panose="02020603050405020304" pitchFamily="18" charset="0"/>
                <a:cs typeface="Times New Roman" panose="02020603050405020304" pitchFamily="18" charset="0"/>
              </a:rPr>
              <a:t>Lecture 1: Introduction </a:t>
            </a:r>
            <a:r>
              <a:rPr lang="en-US" sz="3200" i="1">
                <a:latin typeface="Times New Roman" panose="02020603050405020304" pitchFamily="18" charset="0"/>
                <a:cs typeface="Times New Roman" panose="02020603050405020304" pitchFamily="18" charset="0"/>
              </a:rPr>
              <a:t>to Networks</a:t>
            </a:r>
            <a:endParaRPr lang="en-US" sz="3200" i="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524000" y="3602038"/>
            <a:ext cx="9144000" cy="1655762"/>
          </a:xfrm>
        </p:spPr>
        <p:txBody>
          <a:bodyPr>
            <a:normAutofit/>
          </a:bodyPr>
          <a:lstStyle/>
          <a:p>
            <a:r>
              <a:rPr lang="en-US" sz="3600" dirty="0">
                <a:latin typeface="Bodoni MT Condensed" panose="02070606080606020203" pitchFamily="18" charset="0"/>
              </a:rPr>
              <a:t>By Dr. Ellie Small</a:t>
            </a:r>
          </a:p>
        </p:txBody>
      </p:sp>
    </p:spTree>
    <p:extLst>
      <p:ext uri="{BB962C8B-B14F-4D97-AF65-F5344CB8AC3E}">
        <p14:creationId xmlns:p14="http://schemas.microsoft.com/office/powerpoint/2010/main" val="42698575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CD55F-603C-4D2A-BE44-42317491026A}"/>
              </a:ext>
            </a:extLst>
          </p:cNvPr>
          <p:cNvSpPr>
            <a:spLocks noGrp="1"/>
          </p:cNvSpPr>
          <p:nvPr>
            <p:ph type="title"/>
          </p:nvPr>
        </p:nvSpPr>
        <p:spPr>
          <a:xfrm>
            <a:off x="838200" y="279221"/>
            <a:ext cx="10515600" cy="653718"/>
          </a:xfrm>
        </p:spPr>
        <p:txBody>
          <a:bodyPr/>
          <a:lstStyle/>
          <a:p>
            <a:pPr algn="ctr"/>
            <a:r>
              <a:rPr lang="en-US" altLang="en-US" sz="3600" dirty="0">
                <a:solidFill>
                  <a:srgbClr val="C00000"/>
                </a:solidFill>
                <a:latin typeface="+mn-lt"/>
                <a:ea typeface="Cambria" panose="02040503050406030204" pitchFamily="18" charset="0"/>
              </a:rPr>
              <a:t>Types of Networks</a:t>
            </a:r>
            <a:endParaRPr lang="en-US" dirty="0">
              <a:solidFill>
                <a:srgbClr val="C00000"/>
              </a:solidFill>
              <a:latin typeface="+mn-lt"/>
            </a:endParaRPr>
          </a:p>
        </p:txBody>
      </p:sp>
      <p:sp>
        <p:nvSpPr>
          <p:cNvPr id="4" name="Slide Number Placeholder 3">
            <a:extLst>
              <a:ext uri="{FF2B5EF4-FFF2-40B4-BE49-F238E27FC236}">
                <a16:creationId xmlns:a16="http://schemas.microsoft.com/office/drawing/2014/main" id="{2DD993BF-46A8-403E-AEA6-02C1B044F423}"/>
              </a:ext>
            </a:extLst>
          </p:cNvPr>
          <p:cNvSpPr>
            <a:spLocks noGrp="1"/>
          </p:cNvSpPr>
          <p:nvPr>
            <p:ph type="sldNum" sz="quarter" idx="12"/>
          </p:nvPr>
        </p:nvSpPr>
        <p:spPr/>
        <p:txBody>
          <a:bodyPr/>
          <a:lstStyle/>
          <a:p>
            <a:fld id="{8D956734-1AD8-4A7A-BF67-E0F0EDC2D14D}" type="slidenum">
              <a:rPr lang="en-US" smtClean="0"/>
              <a:pPr/>
              <a:t>10</a:t>
            </a:fld>
            <a:endParaRPr lang="en-US"/>
          </a:p>
        </p:txBody>
      </p:sp>
      <p:sp>
        <p:nvSpPr>
          <p:cNvPr id="5" name="Content Placeholder 2">
            <a:extLst>
              <a:ext uri="{FF2B5EF4-FFF2-40B4-BE49-F238E27FC236}">
                <a16:creationId xmlns:a16="http://schemas.microsoft.com/office/drawing/2014/main" id="{A2B29835-13AB-4EF1-BD3D-87910E39FDEC}"/>
              </a:ext>
            </a:extLst>
          </p:cNvPr>
          <p:cNvSpPr txBox="1">
            <a:spLocks/>
          </p:cNvSpPr>
          <p:nvPr/>
        </p:nvSpPr>
        <p:spPr>
          <a:xfrm>
            <a:off x="838199" y="1091381"/>
            <a:ext cx="10726271" cy="5446865"/>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nSpc>
                <a:spcPct val="120000"/>
              </a:lnSpc>
              <a:spcBef>
                <a:spcPts val="0"/>
              </a:spcBef>
              <a:spcAft>
                <a:spcPts val="1800"/>
              </a:spcAft>
              <a:buFont typeface="Symbol" panose="05050102010706020507" pitchFamily="18" charset="2"/>
              <a:buChar char=""/>
            </a:pPr>
            <a:r>
              <a:rPr lang="en-US" sz="2800" b="1" i="1" dirty="0">
                <a:effectLst/>
                <a:ea typeface="Times New Roman" panose="02020603050405020304" pitchFamily="18" charset="0"/>
              </a:rPr>
              <a:t>Technological networks</a:t>
            </a:r>
            <a:r>
              <a:rPr lang="en-US" sz="2800" dirty="0">
                <a:effectLst/>
                <a:ea typeface="Times New Roman" panose="02020603050405020304" pitchFamily="18" charset="0"/>
              </a:rPr>
              <a:t>, e.g. internet (computers with cables or radio links), telephone network, roads, electricity grids, sewerage pipes, etc.</a:t>
            </a:r>
          </a:p>
          <a:p>
            <a:pPr marL="342900" marR="0" lvl="0" indent="-342900">
              <a:lnSpc>
                <a:spcPct val="120000"/>
              </a:lnSpc>
              <a:spcBef>
                <a:spcPts val="0"/>
              </a:spcBef>
              <a:spcAft>
                <a:spcPts val="1800"/>
              </a:spcAft>
              <a:buFont typeface="Symbol" panose="05050102010706020507" pitchFamily="18" charset="2"/>
              <a:buChar char=""/>
            </a:pPr>
            <a:r>
              <a:rPr lang="en-US" sz="2800" b="1" i="1" dirty="0">
                <a:effectLst/>
                <a:ea typeface="Times New Roman" panose="02020603050405020304" pitchFamily="18" charset="0"/>
              </a:rPr>
              <a:t>Information networks</a:t>
            </a:r>
            <a:r>
              <a:rPr lang="en-US" sz="2800" dirty="0">
                <a:effectLst/>
                <a:ea typeface="Times New Roman" panose="02020603050405020304" pitchFamily="18" charset="0"/>
              </a:rPr>
              <a:t>, e.g. World Wide Web (webpages with hyperlinks between them; note that this is a directed network), citation networks, etc.</a:t>
            </a:r>
          </a:p>
          <a:p>
            <a:pPr marL="342900" marR="0" lvl="0" indent="-342900">
              <a:lnSpc>
                <a:spcPct val="120000"/>
              </a:lnSpc>
              <a:spcBef>
                <a:spcPts val="0"/>
              </a:spcBef>
              <a:spcAft>
                <a:spcPts val="1800"/>
              </a:spcAft>
              <a:buFont typeface="Symbol" panose="05050102010706020507" pitchFamily="18" charset="2"/>
              <a:buChar char=""/>
            </a:pPr>
            <a:r>
              <a:rPr lang="en-US" sz="2800" b="1" i="1" dirty="0">
                <a:effectLst/>
                <a:ea typeface="Times New Roman" panose="02020603050405020304" pitchFamily="18" charset="0"/>
              </a:rPr>
              <a:t>Social networks</a:t>
            </a:r>
            <a:r>
              <a:rPr lang="en-US" sz="2800" dirty="0">
                <a:effectLst/>
                <a:ea typeface="Times New Roman" panose="02020603050405020304" pitchFamily="18" charset="0"/>
              </a:rPr>
              <a:t>, generally people (or groups) with social connections, e.g. clubs, organizations, friendships, schools, </a:t>
            </a:r>
            <a:r>
              <a:rPr lang="en-US" sz="2800" dirty="0" err="1">
                <a:effectLst/>
                <a:ea typeface="Times New Roman" panose="02020603050405020304" pitchFamily="18" charset="0"/>
              </a:rPr>
              <a:t>FaceBook</a:t>
            </a:r>
            <a:r>
              <a:rPr lang="en-US" sz="2800" dirty="0">
                <a:effectLst/>
                <a:ea typeface="Times New Roman" panose="02020603050405020304" pitchFamily="18" charset="0"/>
              </a:rPr>
              <a:t>, Twitter, etc.</a:t>
            </a:r>
          </a:p>
          <a:p>
            <a:pPr marL="342900" marR="0" lvl="0" indent="-342900">
              <a:lnSpc>
                <a:spcPct val="120000"/>
              </a:lnSpc>
              <a:spcBef>
                <a:spcPts val="0"/>
              </a:spcBef>
              <a:spcAft>
                <a:spcPts val="1800"/>
              </a:spcAft>
              <a:buFont typeface="Symbol" panose="05050102010706020507" pitchFamily="18" charset="2"/>
              <a:buChar char=""/>
            </a:pPr>
            <a:r>
              <a:rPr lang="en-US" sz="2800" b="1" i="1" dirty="0">
                <a:effectLst/>
                <a:ea typeface="Times New Roman" panose="02020603050405020304" pitchFamily="18" charset="0"/>
              </a:rPr>
              <a:t>Biological networks</a:t>
            </a:r>
            <a:r>
              <a:rPr lang="en-US" sz="2800" dirty="0">
                <a:effectLst/>
                <a:ea typeface="Times New Roman" panose="02020603050405020304" pitchFamily="18" charset="0"/>
              </a:rPr>
              <a:t>, e.g. brain (neural networks), food web (predator-prey; directed), biochemical (protein-protein, metabolic networks-metabolites and reactions)</a:t>
            </a:r>
          </a:p>
          <a:p>
            <a:pPr marL="0" marR="0" lvl="0" indent="0">
              <a:lnSpc>
                <a:spcPct val="120000"/>
              </a:lnSpc>
              <a:spcBef>
                <a:spcPts val="0"/>
              </a:spcBef>
              <a:spcAft>
                <a:spcPts val="1800"/>
              </a:spcAft>
              <a:buNone/>
            </a:pPr>
            <a:r>
              <a:rPr lang="en-US" b="1" dirty="0">
                <a:cs typeface="Courier New" panose="02070309020205020404" pitchFamily="49" charset="0"/>
              </a:rPr>
              <a:t>NOTE</a:t>
            </a:r>
            <a:r>
              <a:rPr lang="en-US" dirty="0">
                <a:cs typeface="Courier New" panose="02070309020205020404" pitchFamily="49" charset="0"/>
              </a:rPr>
              <a:t>: Many of these networks can be weighted. For example, weights can represent amount of data flowing between computers on the internet, total energy flow between predator and prey, frequency of contact between actors in a social network, number of miles between crossings on a road, etc.</a:t>
            </a:r>
          </a:p>
        </p:txBody>
      </p:sp>
    </p:spTree>
    <p:extLst>
      <p:ext uri="{BB962C8B-B14F-4D97-AF65-F5344CB8AC3E}">
        <p14:creationId xmlns:p14="http://schemas.microsoft.com/office/powerpoint/2010/main" val="1257059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CD55F-603C-4D2A-BE44-42317491026A}"/>
              </a:ext>
            </a:extLst>
          </p:cNvPr>
          <p:cNvSpPr>
            <a:spLocks noGrp="1"/>
          </p:cNvSpPr>
          <p:nvPr>
            <p:ph type="title"/>
          </p:nvPr>
        </p:nvSpPr>
        <p:spPr>
          <a:xfrm>
            <a:off x="838199" y="366521"/>
            <a:ext cx="10515600" cy="653718"/>
          </a:xfrm>
        </p:spPr>
        <p:txBody>
          <a:bodyPr/>
          <a:lstStyle/>
          <a:p>
            <a:pPr algn="ctr"/>
            <a:r>
              <a:rPr lang="en-US" altLang="en-US" sz="3600" dirty="0">
                <a:solidFill>
                  <a:srgbClr val="C00000"/>
                </a:solidFill>
                <a:latin typeface="+mn-lt"/>
                <a:ea typeface="Cambria" panose="02040503050406030204" pitchFamily="18" charset="0"/>
              </a:rPr>
              <a:t>Why are Networks Important?</a:t>
            </a:r>
            <a:endParaRPr lang="en-US" dirty="0">
              <a:solidFill>
                <a:srgbClr val="C00000"/>
              </a:solidFill>
              <a:latin typeface="+mn-lt"/>
            </a:endParaRPr>
          </a:p>
        </p:txBody>
      </p:sp>
      <p:sp>
        <p:nvSpPr>
          <p:cNvPr id="3" name="Content Placeholder 2">
            <a:extLst>
              <a:ext uri="{FF2B5EF4-FFF2-40B4-BE49-F238E27FC236}">
                <a16:creationId xmlns:a16="http://schemas.microsoft.com/office/drawing/2014/main" id="{55001A84-3A36-4927-A44F-2BB39E2B1C33}"/>
              </a:ext>
            </a:extLst>
          </p:cNvPr>
          <p:cNvSpPr>
            <a:spLocks noGrp="1"/>
          </p:cNvSpPr>
          <p:nvPr>
            <p:ph idx="1"/>
          </p:nvPr>
        </p:nvSpPr>
        <p:spPr>
          <a:xfrm>
            <a:off x="838199" y="1020239"/>
            <a:ext cx="10726271" cy="5336111"/>
          </a:xfrm>
        </p:spPr>
        <p:txBody>
          <a:bodyPr>
            <a:noAutofit/>
          </a:bodyPr>
          <a:lstStyle/>
          <a:p>
            <a:pPr marL="0" indent="0">
              <a:lnSpc>
                <a:spcPct val="100000"/>
              </a:lnSpc>
              <a:spcBef>
                <a:spcPts val="0"/>
              </a:spcBef>
              <a:spcAft>
                <a:spcPts val="1800"/>
              </a:spcAft>
              <a:buNone/>
            </a:pPr>
            <a:r>
              <a:rPr lang="en-US" dirty="0"/>
              <a:t>The pattern of interactions in a system can have a big effect on the behavior of the system.</a:t>
            </a:r>
          </a:p>
          <a:p>
            <a:pPr marL="0" indent="0">
              <a:lnSpc>
                <a:spcPct val="100000"/>
              </a:lnSpc>
              <a:spcBef>
                <a:spcPts val="0"/>
              </a:spcBef>
              <a:spcAft>
                <a:spcPts val="600"/>
              </a:spcAft>
              <a:buNone/>
            </a:pPr>
            <a:r>
              <a:rPr lang="en-US" b="1" dirty="0"/>
              <a:t>Examples:</a:t>
            </a:r>
            <a:r>
              <a:rPr lang="en-US" dirty="0"/>
              <a:t> </a:t>
            </a:r>
          </a:p>
          <a:p>
            <a:pPr>
              <a:lnSpc>
                <a:spcPct val="100000"/>
              </a:lnSpc>
              <a:spcBef>
                <a:spcPts val="0"/>
              </a:spcBef>
              <a:spcAft>
                <a:spcPts val="1800"/>
              </a:spcAft>
            </a:pPr>
            <a:r>
              <a:rPr lang="en-US" dirty="0"/>
              <a:t>Transport systems: routes between destinations determine efficiency and speed of delivery/cost. </a:t>
            </a:r>
          </a:p>
          <a:p>
            <a:pPr>
              <a:lnSpc>
                <a:spcPct val="100000"/>
              </a:lnSpc>
              <a:spcBef>
                <a:spcPts val="0"/>
              </a:spcBef>
              <a:spcAft>
                <a:spcPts val="1800"/>
              </a:spcAft>
            </a:pPr>
            <a:r>
              <a:rPr lang="en-US" dirty="0"/>
              <a:t>Friendship networks indicate how people learn, form opinions, and gather news. They influence radicalization, spread of disease, political inclination. </a:t>
            </a:r>
          </a:p>
          <a:p>
            <a:pPr>
              <a:lnSpc>
                <a:spcPct val="100000"/>
              </a:lnSpc>
              <a:spcBef>
                <a:spcPts val="0"/>
              </a:spcBef>
              <a:spcAft>
                <a:spcPts val="1800"/>
              </a:spcAft>
            </a:pPr>
            <a:r>
              <a:rPr lang="en-US" dirty="0"/>
              <a:t>The connections between computers on the internet affects the efficiency with which the network transports data.</a:t>
            </a:r>
          </a:p>
          <a:p>
            <a:pPr marL="0" indent="0">
              <a:lnSpc>
                <a:spcPct val="120000"/>
              </a:lnSpc>
              <a:spcBef>
                <a:spcPts val="0"/>
              </a:spcBef>
              <a:spcAft>
                <a:spcPts val="600"/>
              </a:spcAft>
              <a:buNone/>
            </a:pPr>
            <a:endParaRPr lang="en-US" dirty="0">
              <a:cs typeface="Courier New" panose="02070309020205020404" pitchFamily="49" charset="0"/>
            </a:endParaRPr>
          </a:p>
        </p:txBody>
      </p:sp>
      <p:sp>
        <p:nvSpPr>
          <p:cNvPr id="4" name="Slide Number Placeholder 3">
            <a:extLst>
              <a:ext uri="{FF2B5EF4-FFF2-40B4-BE49-F238E27FC236}">
                <a16:creationId xmlns:a16="http://schemas.microsoft.com/office/drawing/2014/main" id="{2DD993BF-46A8-403E-AEA6-02C1B044F423}"/>
              </a:ext>
            </a:extLst>
          </p:cNvPr>
          <p:cNvSpPr>
            <a:spLocks noGrp="1"/>
          </p:cNvSpPr>
          <p:nvPr>
            <p:ph type="sldNum" sz="quarter" idx="12"/>
          </p:nvPr>
        </p:nvSpPr>
        <p:spPr/>
        <p:txBody>
          <a:bodyPr/>
          <a:lstStyle/>
          <a:p>
            <a:fld id="{8D956734-1AD8-4A7A-BF67-E0F0EDC2D14D}" type="slidenum">
              <a:rPr lang="en-US" smtClean="0"/>
              <a:pPr/>
              <a:t>11</a:t>
            </a:fld>
            <a:endParaRPr lang="en-US"/>
          </a:p>
        </p:txBody>
      </p:sp>
    </p:spTree>
    <p:extLst>
      <p:ext uri="{BB962C8B-B14F-4D97-AF65-F5344CB8AC3E}">
        <p14:creationId xmlns:p14="http://schemas.microsoft.com/office/powerpoint/2010/main" val="2078359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CD55F-603C-4D2A-BE44-42317491026A}"/>
              </a:ext>
            </a:extLst>
          </p:cNvPr>
          <p:cNvSpPr>
            <a:spLocks noGrp="1"/>
          </p:cNvSpPr>
          <p:nvPr>
            <p:ph type="title"/>
          </p:nvPr>
        </p:nvSpPr>
        <p:spPr>
          <a:xfrm>
            <a:off x="838199" y="366521"/>
            <a:ext cx="10515600" cy="653718"/>
          </a:xfrm>
        </p:spPr>
        <p:txBody>
          <a:bodyPr/>
          <a:lstStyle/>
          <a:p>
            <a:pPr algn="ctr"/>
            <a:r>
              <a:rPr lang="en-US" altLang="en-US" sz="3600" dirty="0">
                <a:solidFill>
                  <a:srgbClr val="C00000"/>
                </a:solidFill>
                <a:latin typeface="+mn-lt"/>
                <a:ea typeface="Cambria" panose="02040503050406030204" pitchFamily="18" charset="0"/>
              </a:rPr>
              <a:t>Why are Networks Important? - 2</a:t>
            </a:r>
            <a:endParaRPr lang="en-US" dirty="0">
              <a:solidFill>
                <a:srgbClr val="C00000"/>
              </a:solidFill>
              <a:latin typeface="+mn-lt"/>
            </a:endParaRPr>
          </a:p>
        </p:txBody>
      </p:sp>
      <p:sp>
        <p:nvSpPr>
          <p:cNvPr id="3" name="Content Placeholder 2">
            <a:extLst>
              <a:ext uri="{FF2B5EF4-FFF2-40B4-BE49-F238E27FC236}">
                <a16:creationId xmlns:a16="http://schemas.microsoft.com/office/drawing/2014/main" id="{55001A84-3A36-4927-A44F-2BB39E2B1C33}"/>
              </a:ext>
            </a:extLst>
          </p:cNvPr>
          <p:cNvSpPr>
            <a:spLocks noGrp="1"/>
          </p:cNvSpPr>
          <p:nvPr>
            <p:ph idx="1"/>
          </p:nvPr>
        </p:nvSpPr>
        <p:spPr>
          <a:xfrm>
            <a:off x="838199" y="1150374"/>
            <a:ext cx="10726271" cy="5205975"/>
          </a:xfrm>
        </p:spPr>
        <p:txBody>
          <a:bodyPr>
            <a:normAutofit fontScale="85000" lnSpcReduction="10000"/>
          </a:bodyPr>
          <a:lstStyle/>
          <a:p>
            <a:pPr marL="0" indent="0">
              <a:lnSpc>
                <a:spcPct val="110000"/>
              </a:lnSpc>
              <a:spcBef>
                <a:spcPts val="0"/>
              </a:spcBef>
              <a:spcAft>
                <a:spcPts val="1800"/>
              </a:spcAft>
              <a:buNone/>
            </a:pPr>
            <a:r>
              <a:rPr lang="en-US" dirty="0">
                <a:cs typeface="Courier New" panose="02070309020205020404" pitchFamily="49" charset="0"/>
              </a:rPr>
              <a:t>Visualization of a network can answer many questions.</a:t>
            </a:r>
          </a:p>
          <a:p>
            <a:pPr marL="0" indent="0">
              <a:lnSpc>
                <a:spcPct val="110000"/>
              </a:lnSpc>
              <a:spcBef>
                <a:spcPts val="0"/>
              </a:spcBef>
              <a:spcAft>
                <a:spcPts val="1800"/>
              </a:spcAft>
              <a:buNone/>
            </a:pPr>
            <a:r>
              <a:rPr lang="en-US" dirty="0"/>
              <a:t>In addition, there are measures and metrics that can answer different questions.</a:t>
            </a:r>
          </a:p>
          <a:p>
            <a:pPr marL="0" indent="0">
              <a:lnSpc>
                <a:spcPct val="110000"/>
              </a:lnSpc>
              <a:spcBef>
                <a:spcPts val="0"/>
              </a:spcBef>
              <a:spcAft>
                <a:spcPts val="600"/>
              </a:spcAft>
              <a:buNone/>
            </a:pPr>
            <a:r>
              <a:rPr lang="en-US" b="1" dirty="0">
                <a:cs typeface="Courier New" panose="02070309020205020404" pitchFamily="49" charset="0"/>
              </a:rPr>
              <a:t>Examples:</a:t>
            </a:r>
          </a:p>
          <a:p>
            <a:pPr>
              <a:lnSpc>
                <a:spcPct val="110000"/>
              </a:lnSpc>
              <a:spcBef>
                <a:spcPts val="0"/>
              </a:spcBef>
              <a:spcAft>
                <a:spcPts val="600"/>
              </a:spcAft>
            </a:pPr>
            <a:r>
              <a:rPr lang="en-US" dirty="0">
                <a:cs typeface="Courier New" panose="02070309020205020404" pitchFamily="49" charset="0"/>
              </a:rPr>
              <a:t>Centrality</a:t>
            </a:r>
          </a:p>
          <a:p>
            <a:pPr>
              <a:lnSpc>
                <a:spcPct val="110000"/>
              </a:lnSpc>
              <a:spcBef>
                <a:spcPts val="0"/>
              </a:spcBef>
              <a:spcAft>
                <a:spcPts val="600"/>
              </a:spcAft>
            </a:pPr>
            <a:r>
              <a:rPr lang="en-US" dirty="0">
                <a:cs typeface="Courier New" panose="02070309020205020404" pitchFamily="49" charset="0"/>
              </a:rPr>
              <a:t>Hubs and authorities</a:t>
            </a:r>
          </a:p>
          <a:p>
            <a:pPr>
              <a:lnSpc>
                <a:spcPct val="110000"/>
              </a:lnSpc>
              <a:spcBef>
                <a:spcPts val="0"/>
              </a:spcBef>
              <a:spcAft>
                <a:spcPts val="600"/>
              </a:spcAft>
            </a:pPr>
            <a:r>
              <a:rPr lang="en-US" dirty="0">
                <a:cs typeface="Courier New" panose="02070309020205020404" pitchFamily="49" charset="0"/>
              </a:rPr>
              <a:t>The small-world effect</a:t>
            </a:r>
          </a:p>
          <a:p>
            <a:pPr>
              <a:lnSpc>
                <a:spcPct val="110000"/>
              </a:lnSpc>
              <a:spcBef>
                <a:spcPts val="0"/>
              </a:spcBef>
              <a:spcAft>
                <a:spcPts val="600"/>
              </a:spcAft>
            </a:pPr>
            <a:r>
              <a:rPr lang="en-US" dirty="0">
                <a:cs typeface="Courier New" panose="02070309020205020404" pitchFamily="49" charset="0"/>
              </a:rPr>
              <a:t>Clusters</a:t>
            </a:r>
          </a:p>
          <a:p>
            <a:pPr marL="0" indent="0">
              <a:lnSpc>
                <a:spcPct val="110000"/>
              </a:lnSpc>
              <a:spcBef>
                <a:spcPts val="0"/>
              </a:spcBef>
              <a:spcAft>
                <a:spcPts val="1800"/>
              </a:spcAft>
              <a:buNone/>
            </a:pPr>
            <a:r>
              <a:rPr lang="en-US" dirty="0">
                <a:cs typeface="Courier New" panose="02070309020205020404" pitchFamily="49" charset="0"/>
              </a:rPr>
              <a:t>We will get back to these later on in the course.</a:t>
            </a:r>
          </a:p>
          <a:p>
            <a:pPr marL="0" indent="0">
              <a:lnSpc>
                <a:spcPct val="110000"/>
              </a:lnSpc>
              <a:spcBef>
                <a:spcPts val="0"/>
              </a:spcBef>
              <a:spcAft>
                <a:spcPts val="1800"/>
              </a:spcAft>
              <a:buNone/>
            </a:pPr>
            <a:r>
              <a:rPr lang="en-US" b="1" dirty="0">
                <a:cs typeface="Courier New" panose="02070309020205020404" pitchFamily="49" charset="0"/>
              </a:rPr>
              <a:t>NOTE</a:t>
            </a:r>
            <a:r>
              <a:rPr lang="en-US" dirty="0">
                <a:cs typeface="Courier New" panose="02070309020205020404" pitchFamily="49" charset="0"/>
              </a:rPr>
              <a:t>: </a:t>
            </a:r>
            <a:r>
              <a:rPr lang="en-US" dirty="0"/>
              <a:t>We model a system consisting of interconnected “things” using a network. Like with all models, this means not all information is kept, some of it is lost.</a:t>
            </a:r>
          </a:p>
          <a:p>
            <a:pPr marL="0" indent="0">
              <a:lnSpc>
                <a:spcPct val="120000"/>
              </a:lnSpc>
              <a:spcBef>
                <a:spcPts val="0"/>
              </a:spcBef>
              <a:spcAft>
                <a:spcPts val="600"/>
              </a:spcAft>
              <a:buNone/>
            </a:pPr>
            <a:endParaRPr lang="en-US" dirty="0">
              <a:cs typeface="Courier New" panose="02070309020205020404" pitchFamily="49" charset="0"/>
            </a:endParaRPr>
          </a:p>
        </p:txBody>
      </p:sp>
      <p:sp>
        <p:nvSpPr>
          <p:cNvPr id="4" name="Slide Number Placeholder 3">
            <a:extLst>
              <a:ext uri="{FF2B5EF4-FFF2-40B4-BE49-F238E27FC236}">
                <a16:creationId xmlns:a16="http://schemas.microsoft.com/office/drawing/2014/main" id="{2DD993BF-46A8-403E-AEA6-02C1B044F423}"/>
              </a:ext>
            </a:extLst>
          </p:cNvPr>
          <p:cNvSpPr>
            <a:spLocks noGrp="1"/>
          </p:cNvSpPr>
          <p:nvPr>
            <p:ph type="sldNum" sz="quarter" idx="12"/>
          </p:nvPr>
        </p:nvSpPr>
        <p:spPr/>
        <p:txBody>
          <a:bodyPr/>
          <a:lstStyle/>
          <a:p>
            <a:fld id="{8D956734-1AD8-4A7A-BF67-E0F0EDC2D14D}" type="slidenum">
              <a:rPr lang="en-US" smtClean="0"/>
              <a:pPr/>
              <a:t>12</a:t>
            </a:fld>
            <a:endParaRPr lang="en-US"/>
          </a:p>
        </p:txBody>
      </p:sp>
    </p:spTree>
    <p:extLst>
      <p:ext uri="{BB962C8B-B14F-4D97-AF65-F5344CB8AC3E}">
        <p14:creationId xmlns:p14="http://schemas.microsoft.com/office/powerpoint/2010/main" val="1685683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CD55F-603C-4D2A-BE44-42317491026A}"/>
              </a:ext>
            </a:extLst>
          </p:cNvPr>
          <p:cNvSpPr>
            <a:spLocks noGrp="1"/>
          </p:cNvSpPr>
          <p:nvPr>
            <p:ph type="title"/>
          </p:nvPr>
        </p:nvSpPr>
        <p:spPr>
          <a:xfrm>
            <a:off x="838199" y="366521"/>
            <a:ext cx="10515600" cy="653718"/>
          </a:xfrm>
        </p:spPr>
        <p:txBody>
          <a:bodyPr/>
          <a:lstStyle/>
          <a:p>
            <a:pPr algn="ctr"/>
            <a:r>
              <a:rPr lang="en-US" altLang="en-US" sz="3600" dirty="0">
                <a:solidFill>
                  <a:srgbClr val="C00000"/>
                </a:solidFill>
                <a:latin typeface="+mn-lt"/>
                <a:ea typeface="Cambria" panose="02040503050406030204" pitchFamily="18" charset="0"/>
              </a:rPr>
              <a:t>Networks in R - Basics</a:t>
            </a:r>
            <a:endParaRPr lang="en-US" dirty="0">
              <a:solidFill>
                <a:srgbClr val="C00000"/>
              </a:solidFill>
              <a:latin typeface="+mn-lt"/>
            </a:endParaRPr>
          </a:p>
        </p:txBody>
      </p:sp>
      <p:sp>
        <p:nvSpPr>
          <p:cNvPr id="3" name="Content Placeholder 2">
            <a:extLst>
              <a:ext uri="{FF2B5EF4-FFF2-40B4-BE49-F238E27FC236}">
                <a16:creationId xmlns:a16="http://schemas.microsoft.com/office/drawing/2014/main" id="{55001A84-3A36-4927-A44F-2BB39E2B1C33}"/>
              </a:ext>
            </a:extLst>
          </p:cNvPr>
          <p:cNvSpPr>
            <a:spLocks noGrp="1"/>
          </p:cNvSpPr>
          <p:nvPr>
            <p:ph idx="1"/>
          </p:nvPr>
        </p:nvSpPr>
        <p:spPr>
          <a:xfrm>
            <a:off x="838199" y="1150374"/>
            <a:ext cx="10726271" cy="5205975"/>
          </a:xfrm>
        </p:spPr>
        <p:txBody>
          <a:bodyPr>
            <a:normAutofit fontScale="92500" lnSpcReduction="10000"/>
          </a:bodyPr>
          <a:lstStyle/>
          <a:p>
            <a:pPr>
              <a:lnSpc>
                <a:spcPct val="110000"/>
              </a:lnSpc>
              <a:spcBef>
                <a:spcPts val="0"/>
              </a:spcBef>
              <a:spcAft>
                <a:spcPts val="1800"/>
              </a:spcAft>
            </a:pPr>
            <a:r>
              <a:rPr lang="en-US" dirty="0">
                <a:cs typeface="Courier New" panose="02070309020205020404" pitchFamily="49" charset="0"/>
              </a:rPr>
              <a:t>We will use the </a:t>
            </a:r>
            <a:r>
              <a:rPr lang="en-US" dirty="0" err="1">
                <a:latin typeface="Courier New" panose="02070309020205020404" pitchFamily="49" charset="0"/>
                <a:cs typeface="Courier New" panose="02070309020205020404" pitchFamily="49" charset="0"/>
              </a:rPr>
              <a:t>igraph</a:t>
            </a:r>
            <a:r>
              <a:rPr lang="en-US" dirty="0">
                <a:cs typeface="Courier New" panose="02070309020205020404" pitchFamily="49" charset="0"/>
              </a:rPr>
              <a:t> package. If needed, install the package, then attach it using </a:t>
            </a:r>
            <a:r>
              <a:rPr lang="en-US" dirty="0">
                <a:latin typeface="Courier New" panose="02070309020205020404" pitchFamily="49" charset="0"/>
                <a:cs typeface="Courier New" panose="02070309020205020404" pitchFamily="49" charset="0"/>
              </a:rPr>
              <a:t>library(</a:t>
            </a:r>
            <a:r>
              <a:rPr lang="en-US" dirty="0" err="1">
                <a:latin typeface="Courier New" panose="02070309020205020404" pitchFamily="49" charset="0"/>
                <a:cs typeface="Courier New" panose="02070309020205020404" pitchFamily="49" charset="0"/>
              </a:rPr>
              <a:t>igraph</a:t>
            </a:r>
            <a:r>
              <a:rPr lang="en-US" dirty="0">
                <a:latin typeface="Courier New" panose="02070309020205020404" pitchFamily="49" charset="0"/>
                <a:cs typeface="Courier New" panose="02070309020205020404" pitchFamily="49" charset="0"/>
              </a:rPr>
              <a:t>)</a:t>
            </a:r>
            <a:r>
              <a:rPr lang="en-US" dirty="0">
                <a:cs typeface="Courier New" panose="02070309020205020404" pitchFamily="49" charset="0"/>
              </a:rPr>
              <a:t>. Check it out using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igraph</a:t>
            </a:r>
            <a:r>
              <a:rPr lang="en-US" dirty="0">
                <a:cs typeface="Courier New" panose="02070309020205020404" pitchFamily="49" charset="0"/>
              </a:rPr>
              <a:t> and </a:t>
            </a:r>
            <a:r>
              <a:rPr lang="en-US" dirty="0">
                <a:latin typeface="Courier New" panose="02070309020205020404" pitchFamily="49" charset="0"/>
                <a:cs typeface="Courier New" panose="02070309020205020404" pitchFamily="49" charset="0"/>
              </a:rPr>
              <a:t>help(package="</a:t>
            </a:r>
            <a:r>
              <a:rPr lang="en-US" dirty="0" err="1">
                <a:latin typeface="Courier New" panose="02070309020205020404" pitchFamily="49" charset="0"/>
                <a:cs typeface="Courier New" panose="02070309020205020404" pitchFamily="49" charset="0"/>
              </a:rPr>
              <a:t>igraph</a:t>
            </a:r>
            <a:r>
              <a:rPr lang="en-US" dirty="0">
                <a:latin typeface="Courier New" panose="02070309020205020404" pitchFamily="49" charset="0"/>
                <a:cs typeface="Courier New" panose="02070309020205020404" pitchFamily="49" charset="0"/>
              </a:rPr>
              <a:t>")</a:t>
            </a:r>
            <a:r>
              <a:rPr lang="en-US" dirty="0">
                <a:cs typeface="Courier New" panose="02070309020205020404" pitchFamily="49" charset="0"/>
              </a:rPr>
              <a:t>.</a:t>
            </a:r>
          </a:p>
          <a:p>
            <a:pPr>
              <a:lnSpc>
                <a:spcPct val="110000"/>
              </a:lnSpc>
              <a:spcBef>
                <a:spcPts val="0"/>
              </a:spcBef>
              <a:spcAft>
                <a:spcPts val="600"/>
              </a:spcAft>
            </a:pPr>
            <a:r>
              <a:rPr lang="en-US" dirty="0">
                <a:cs typeface="Courier New" panose="02070309020205020404" pitchFamily="49" charset="0"/>
              </a:rPr>
              <a:t>R can handle many different colors:</a:t>
            </a:r>
          </a:p>
          <a:p>
            <a:pPr marL="236538" indent="0">
              <a:lnSpc>
                <a:spcPct val="110000"/>
              </a:lnSpc>
              <a:spcBef>
                <a:spcPts val="0"/>
              </a:spcBef>
              <a:spcAft>
                <a:spcPts val="1800"/>
              </a:spcAft>
              <a:buNone/>
            </a:pPr>
            <a:r>
              <a:rPr lang="en-US" dirty="0">
                <a:latin typeface="Courier New" panose="02070309020205020404" pitchFamily="49" charset="0"/>
                <a:cs typeface="Courier New" panose="02070309020205020404" pitchFamily="49" charset="0"/>
              </a:rPr>
              <a:t>colors()</a:t>
            </a:r>
          </a:p>
          <a:p>
            <a:pPr>
              <a:lnSpc>
                <a:spcPct val="110000"/>
              </a:lnSpc>
              <a:spcBef>
                <a:spcPts val="0"/>
              </a:spcBef>
              <a:spcAft>
                <a:spcPts val="600"/>
              </a:spcAft>
            </a:pPr>
            <a:r>
              <a:rPr lang="en-US" dirty="0">
                <a:cs typeface="Courier New" panose="02070309020205020404" pitchFamily="49" charset="0"/>
              </a:rPr>
              <a:t>R also keeps a palette with colors for which the indices can be used in plots, rather than the whole name:</a:t>
            </a:r>
          </a:p>
          <a:p>
            <a:pPr marL="236538" indent="0">
              <a:lnSpc>
                <a:spcPct val="110000"/>
              </a:lnSpc>
              <a:spcBef>
                <a:spcPts val="0"/>
              </a:spcBef>
              <a:buNone/>
            </a:pPr>
            <a:r>
              <a:rPr lang="en-US" dirty="0">
                <a:latin typeface="Courier New" panose="02070309020205020404" pitchFamily="49" charset="0"/>
                <a:cs typeface="Courier New" panose="02070309020205020404" pitchFamily="49" charset="0"/>
              </a:rPr>
              <a:t>palette()</a:t>
            </a:r>
          </a:p>
          <a:p>
            <a:pPr marL="236538" indent="0">
              <a:lnSpc>
                <a:spcPct val="110000"/>
              </a:lnSpc>
              <a:spcBef>
                <a:spcPts val="0"/>
              </a:spcBef>
              <a:spcAft>
                <a:spcPts val="1800"/>
              </a:spcAft>
              <a:buNone/>
            </a:pPr>
            <a:r>
              <a:rPr lang="en-US" dirty="0">
                <a:cs typeface="Courier New" panose="02070309020205020404" pitchFamily="49" charset="0"/>
              </a:rPr>
              <a:t>Running this command with a vector of colors changes the current palette. You may return the palette to its default with </a:t>
            </a:r>
            <a:r>
              <a:rPr lang="en-US" dirty="0">
                <a:latin typeface="Courier New" panose="02070309020205020404" pitchFamily="49" charset="0"/>
                <a:cs typeface="Courier New" panose="02070309020205020404" pitchFamily="49" charset="0"/>
              </a:rPr>
              <a:t>palette(“default”)</a:t>
            </a:r>
            <a:r>
              <a:rPr lang="en-US" dirty="0">
                <a:cs typeface="Courier New" panose="02070309020205020404" pitchFamily="49" charset="0"/>
              </a:rPr>
              <a:t>.</a:t>
            </a:r>
          </a:p>
          <a:p>
            <a:pPr marL="0" indent="0">
              <a:lnSpc>
                <a:spcPct val="120000"/>
              </a:lnSpc>
              <a:spcBef>
                <a:spcPts val="0"/>
              </a:spcBef>
              <a:spcAft>
                <a:spcPts val="600"/>
              </a:spcAft>
              <a:buNone/>
            </a:pPr>
            <a:endParaRPr lang="en-US" dirty="0">
              <a:cs typeface="Courier New" panose="02070309020205020404" pitchFamily="49" charset="0"/>
            </a:endParaRPr>
          </a:p>
        </p:txBody>
      </p:sp>
      <p:sp>
        <p:nvSpPr>
          <p:cNvPr id="4" name="Slide Number Placeholder 3">
            <a:extLst>
              <a:ext uri="{FF2B5EF4-FFF2-40B4-BE49-F238E27FC236}">
                <a16:creationId xmlns:a16="http://schemas.microsoft.com/office/drawing/2014/main" id="{2DD993BF-46A8-403E-AEA6-02C1B044F423}"/>
              </a:ext>
            </a:extLst>
          </p:cNvPr>
          <p:cNvSpPr>
            <a:spLocks noGrp="1"/>
          </p:cNvSpPr>
          <p:nvPr>
            <p:ph type="sldNum" sz="quarter" idx="12"/>
          </p:nvPr>
        </p:nvSpPr>
        <p:spPr/>
        <p:txBody>
          <a:bodyPr/>
          <a:lstStyle/>
          <a:p>
            <a:fld id="{8D956734-1AD8-4A7A-BF67-E0F0EDC2D14D}" type="slidenum">
              <a:rPr lang="en-US" smtClean="0"/>
              <a:pPr/>
              <a:t>13</a:t>
            </a:fld>
            <a:endParaRPr lang="en-US"/>
          </a:p>
        </p:txBody>
      </p:sp>
      <p:sp>
        <p:nvSpPr>
          <p:cNvPr id="5" name="Rectangle 1">
            <a:extLst>
              <a:ext uri="{FF2B5EF4-FFF2-40B4-BE49-F238E27FC236}">
                <a16:creationId xmlns:a16="http://schemas.microsoft.com/office/drawing/2014/main" id="{C8653EA3-CCAF-4FB0-BBDF-6D9A88497A7D}"/>
              </a:ext>
            </a:extLst>
          </p:cNvPr>
          <p:cNvSpPr>
            <a:spLocks noChangeArrowheads="1"/>
          </p:cNvSpPr>
          <p:nvPr/>
        </p:nvSpPr>
        <p:spPr bwMode="auto">
          <a:xfrm>
            <a:off x="3543925" y="4723287"/>
            <a:ext cx="5066675" cy="1538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Lucida Console" panose="020B0609040504020204" pitchFamily="49" charset="0"/>
              </a:rPr>
              <a:t>[1] "black" "red" "green3" "blue" "cyan" "magenta" "yellow" "gray"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06228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CD55F-603C-4D2A-BE44-42317491026A}"/>
              </a:ext>
            </a:extLst>
          </p:cNvPr>
          <p:cNvSpPr>
            <a:spLocks noGrp="1"/>
          </p:cNvSpPr>
          <p:nvPr>
            <p:ph type="title"/>
          </p:nvPr>
        </p:nvSpPr>
        <p:spPr>
          <a:xfrm>
            <a:off x="838200" y="275430"/>
            <a:ext cx="10515600" cy="653718"/>
          </a:xfrm>
        </p:spPr>
        <p:txBody>
          <a:bodyPr/>
          <a:lstStyle/>
          <a:p>
            <a:pPr algn="ctr"/>
            <a:r>
              <a:rPr lang="en-US" altLang="en-US" sz="3600" dirty="0">
                <a:solidFill>
                  <a:srgbClr val="C00000"/>
                </a:solidFill>
                <a:latin typeface="+mn-lt"/>
                <a:ea typeface="Cambria" panose="02040503050406030204" pitchFamily="18" charset="0"/>
              </a:rPr>
              <a:t>Networks in R – Basics - 2</a:t>
            </a:r>
            <a:endParaRPr lang="en-US" dirty="0">
              <a:solidFill>
                <a:srgbClr val="C00000"/>
              </a:solidFill>
              <a:latin typeface="+mn-lt"/>
            </a:endParaRPr>
          </a:p>
        </p:txBody>
      </p:sp>
      <p:sp>
        <p:nvSpPr>
          <p:cNvPr id="3" name="Content Placeholder 2">
            <a:extLst>
              <a:ext uri="{FF2B5EF4-FFF2-40B4-BE49-F238E27FC236}">
                <a16:creationId xmlns:a16="http://schemas.microsoft.com/office/drawing/2014/main" id="{55001A84-3A36-4927-A44F-2BB39E2B1C33}"/>
              </a:ext>
            </a:extLst>
          </p:cNvPr>
          <p:cNvSpPr>
            <a:spLocks noGrp="1"/>
          </p:cNvSpPr>
          <p:nvPr>
            <p:ph idx="1"/>
          </p:nvPr>
        </p:nvSpPr>
        <p:spPr>
          <a:xfrm>
            <a:off x="838199" y="1047135"/>
            <a:ext cx="10726271" cy="5444344"/>
          </a:xfrm>
        </p:spPr>
        <p:txBody>
          <a:bodyPr>
            <a:normAutofit fontScale="62500" lnSpcReduction="20000"/>
          </a:bodyPr>
          <a:lstStyle/>
          <a:p>
            <a:pPr>
              <a:lnSpc>
                <a:spcPct val="120000"/>
              </a:lnSpc>
              <a:spcBef>
                <a:spcPts val="0"/>
              </a:spcBef>
              <a:spcAft>
                <a:spcPts val="600"/>
              </a:spcAft>
            </a:pPr>
            <a:r>
              <a:rPr lang="en-US" dirty="0">
                <a:cs typeface="Courier New" panose="02070309020205020404" pitchFamily="49" charset="0"/>
              </a:rPr>
              <a:t>To create the graph we looked at earlier:</a:t>
            </a:r>
          </a:p>
          <a:p>
            <a:pPr marL="236538" indent="0">
              <a:lnSpc>
                <a:spcPct val="120000"/>
              </a:lnSpc>
              <a:spcBef>
                <a:spcPts val="0"/>
              </a:spcBef>
              <a:spcAft>
                <a:spcPts val="1800"/>
              </a:spcAft>
              <a:buNone/>
            </a:pPr>
            <a:r>
              <a:rPr lang="en-US" dirty="0">
                <a:latin typeface="Courier New" panose="02070309020205020404" pitchFamily="49" charset="0"/>
                <a:cs typeface="Courier New" panose="02070309020205020404" pitchFamily="49" charset="0"/>
              </a:rPr>
              <a:t>g &lt;- </a:t>
            </a:r>
            <a:r>
              <a:rPr lang="en-US" dirty="0" err="1">
                <a:latin typeface="Courier New" panose="02070309020205020404" pitchFamily="49" charset="0"/>
                <a:cs typeface="Courier New" panose="02070309020205020404" pitchFamily="49" charset="0"/>
              </a:rPr>
              <a:t>graph_from_literal</a:t>
            </a:r>
            <a:r>
              <a:rPr lang="en-US" dirty="0">
                <a:latin typeface="Courier New" panose="02070309020205020404" pitchFamily="49" charset="0"/>
                <a:cs typeface="Courier New" panose="02070309020205020404" pitchFamily="49" charset="0"/>
              </a:rPr>
              <a:t>(Jon-Mary, Jon-Mike)</a:t>
            </a:r>
          </a:p>
          <a:p>
            <a:pPr>
              <a:lnSpc>
                <a:spcPct val="120000"/>
              </a:lnSpc>
              <a:spcBef>
                <a:spcPts val="0"/>
              </a:spcBef>
              <a:spcAft>
                <a:spcPts val="1800"/>
              </a:spcAft>
            </a:pPr>
            <a:r>
              <a:rPr lang="en-US" dirty="0">
                <a:cs typeface="Courier New" panose="02070309020205020404" pitchFamily="49" charset="0"/>
              </a:rPr>
              <a:t>Type </a:t>
            </a:r>
            <a:r>
              <a:rPr lang="en-US" dirty="0">
                <a:latin typeface="Courier New" panose="02070309020205020404" pitchFamily="49" charset="0"/>
                <a:cs typeface="Courier New" panose="02070309020205020404" pitchFamily="49" charset="0"/>
              </a:rPr>
              <a:t>g</a:t>
            </a:r>
            <a:r>
              <a:rPr lang="en-US" dirty="0">
                <a:cs typeface="Courier New" panose="02070309020205020404" pitchFamily="49" charset="0"/>
              </a:rPr>
              <a:t> to see how the graph is printed in R.</a:t>
            </a:r>
          </a:p>
          <a:p>
            <a:pPr>
              <a:lnSpc>
                <a:spcPct val="120000"/>
              </a:lnSpc>
              <a:spcBef>
                <a:spcPts val="0"/>
              </a:spcBef>
              <a:spcAft>
                <a:spcPts val="600"/>
              </a:spcAft>
            </a:pPr>
            <a:r>
              <a:rPr lang="en-US" dirty="0">
                <a:cs typeface="Courier New" panose="02070309020205020404" pitchFamily="49" charset="0"/>
              </a:rPr>
              <a:t>To create the plot:</a:t>
            </a:r>
          </a:p>
          <a:p>
            <a:pPr marL="236538" indent="0">
              <a:lnSpc>
                <a:spcPct val="120000"/>
              </a:lnSpc>
              <a:spcBef>
                <a:spcPts val="0"/>
              </a:spcBef>
              <a:spcAft>
                <a:spcPts val="1800"/>
              </a:spcAft>
              <a:buNone/>
            </a:pPr>
            <a:r>
              <a:rPr lang="en-US" dirty="0" err="1">
                <a:latin typeface="Courier New" panose="02070309020205020404" pitchFamily="49" charset="0"/>
                <a:cs typeface="Courier New" panose="02070309020205020404" pitchFamily="49" charset="0"/>
              </a:rPr>
              <a:t>set.seed</a:t>
            </a:r>
            <a:r>
              <a:rPr lang="en-US" dirty="0">
                <a:latin typeface="Courier New" panose="02070309020205020404" pitchFamily="49" charset="0"/>
                <a:cs typeface="Courier New" panose="02070309020205020404" pitchFamily="49" charset="0"/>
              </a:rPr>
              <a:t>(23);plot(</a:t>
            </a:r>
            <a:r>
              <a:rPr lang="en-US" dirty="0" err="1">
                <a:latin typeface="Courier New" panose="02070309020205020404" pitchFamily="49" charset="0"/>
                <a:cs typeface="Courier New" panose="02070309020205020404" pitchFamily="49" charset="0"/>
              </a:rPr>
              <a:t>g,main</a:t>
            </a:r>
            <a:r>
              <a:rPr lang="en-US" dirty="0">
                <a:latin typeface="Courier New" panose="02070309020205020404" pitchFamily="49" charset="0"/>
                <a:cs typeface="Courier New" panose="02070309020205020404" pitchFamily="49" charset="0"/>
              </a:rPr>
              <a:t>="G Undirected")</a:t>
            </a:r>
          </a:p>
          <a:p>
            <a:pPr>
              <a:lnSpc>
                <a:spcPct val="120000"/>
              </a:lnSpc>
              <a:spcBef>
                <a:spcPts val="0"/>
              </a:spcBef>
              <a:spcAft>
                <a:spcPts val="600"/>
              </a:spcAft>
            </a:pPr>
            <a:r>
              <a:rPr lang="en-US" dirty="0">
                <a:cs typeface="Courier New" panose="02070309020205020404" pitchFamily="49" charset="0"/>
              </a:rPr>
              <a:t>The digraph:</a:t>
            </a:r>
          </a:p>
          <a:p>
            <a:pPr marL="236538" indent="0">
              <a:lnSpc>
                <a:spcPct val="120000"/>
              </a:lnSpc>
              <a:spcBef>
                <a:spcPts val="0"/>
              </a:spcBef>
              <a:buNone/>
              <a:tabLst>
                <a:tab pos="339725" algn="l"/>
              </a:tabLst>
            </a:pPr>
            <a:r>
              <a:rPr lang="en-US" dirty="0">
                <a:latin typeface="Courier New" panose="02070309020205020404" pitchFamily="49" charset="0"/>
                <a:cs typeface="Courier New" panose="02070309020205020404" pitchFamily="49" charset="0"/>
              </a:rPr>
              <a:t>dg &lt;- </a:t>
            </a:r>
            <a:r>
              <a:rPr lang="en-US" dirty="0" err="1">
                <a:latin typeface="Courier New" panose="02070309020205020404" pitchFamily="49" charset="0"/>
                <a:cs typeface="Courier New" panose="02070309020205020404" pitchFamily="49" charset="0"/>
              </a:rPr>
              <a:t>graph_from_literal</a:t>
            </a:r>
            <a:r>
              <a:rPr lang="en-US" dirty="0">
                <a:latin typeface="Courier New" panose="02070309020205020404" pitchFamily="49" charset="0"/>
                <a:cs typeface="Courier New" panose="02070309020205020404" pitchFamily="49" charset="0"/>
              </a:rPr>
              <a:t>(Jon-+Mary, Jon-+Mike)</a:t>
            </a:r>
          </a:p>
          <a:p>
            <a:pPr marL="236538" indent="0">
              <a:lnSpc>
                <a:spcPct val="120000"/>
              </a:lnSpc>
              <a:spcBef>
                <a:spcPts val="0"/>
              </a:spcBef>
              <a:buNone/>
              <a:tabLst>
                <a:tab pos="339725" algn="l"/>
              </a:tabLst>
            </a:pPr>
            <a:r>
              <a:rPr lang="en-US" dirty="0">
                <a:latin typeface="Courier New" panose="02070309020205020404" pitchFamily="49" charset="0"/>
                <a:cs typeface="Courier New" panose="02070309020205020404" pitchFamily="49" charset="0"/>
              </a:rPr>
              <a:t>dg</a:t>
            </a:r>
          </a:p>
          <a:p>
            <a:pPr marL="236538" indent="0">
              <a:lnSpc>
                <a:spcPct val="120000"/>
              </a:lnSpc>
              <a:spcBef>
                <a:spcPts val="0"/>
              </a:spcBef>
              <a:spcAft>
                <a:spcPts val="1800"/>
              </a:spcAft>
              <a:buNone/>
              <a:tabLst>
                <a:tab pos="339725" algn="l"/>
              </a:tabLst>
            </a:pPr>
            <a:r>
              <a:rPr lang="en-US" dirty="0" err="1">
                <a:latin typeface="Courier New" panose="02070309020205020404" pitchFamily="49" charset="0"/>
                <a:cs typeface="Courier New" panose="02070309020205020404" pitchFamily="49" charset="0"/>
              </a:rPr>
              <a:t>set.seed</a:t>
            </a:r>
            <a:r>
              <a:rPr lang="en-US" dirty="0">
                <a:latin typeface="Courier New" panose="02070309020205020404" pitchFamily="49" charset="0"/>
                <a:cs typeface="Courier New" panose="02070309020205020404" pitchFamily="49" charset="0"/>
              </a:rPr>
              <a:t>(23);plot(</a:t>
            </a:r>
            <a:r>
              <a:rPr lang="en-US" dirty="0" err="1">
                <a:latin typeface="Courier New" panose="02070309020205020404" pitchFamily="49" charset="0"/>
                <a:cs typeface="Courier New" panose="02070309020205020404" pitchFamily="49" charset="0"/>
              </a:rPr>
              <a:t>g,main</a:t>
            </a:r>
            <a:r>
              <a:rPr lang="en-US" dirty="0">
                <a:latin typeface="Courier New" panose="02070309020205020404" pitchFamily="49" charset="0"/>
                <a:cs typeface="Courier New" panose="02070309020205020404" pitchFamily="49" charset="0"/>
              </a:rPr>
              <a:t>="G a Digraph")</a:t>
            </a:r>
          </a:p>
          <a:p>
            <a:pPr>
              <a:lnSpc>
                <a:spcPct val="120000"/>
              </a:lnSpc>
              <a:spcBef>
                <a:spcPts val="0"/>
              </a:spcBef>
              <a:spcAft>
                <a:spcPts val="1800"/>
              </a:spcAft>
            </a:pPr>
            <a:r>
              <a:rPr lang="en-US" dirty="0">
                <a:cs typeface="Courier New" panose="02070309020205020404" pitchFamily="49" charset="0"/>
              </a:rPr>
              <a:t>Vertices can be shown with </a:t>
            </a:r>
            <a:r>
              <a:rPr lang="en-US" dirty="0">
                <a:latin typeface="Courier New" panose="02070309020205020404" pitchFamily="49" charset="0"/>
                <a:cs typeface="Courier New" panose="02070309020205020404" pitchFamily="49" charset="0"/>
              </a:rPr>
              <a:t>V(g)</a:t>
            </a:r>
            <a:r>
              <a:rPr lang="en-US" dirty="0">
                <a:cs typeface="Courier New" panose="02070309020205020404" pitchFamily="49" charset="0"/>
              </a:rPr>
              <a:t>; edges with </a:t>
            </a:r>
            <a:r>
              <a:rPr lang="en-US" dirty="0">
                <a:latin typeface="Courier New" panose="02070309020205020404" pitchFamily="49" charset="0"/>
                <a:cs typeface="Courier New" panose="02070309020205020404" pitchFamily="49" charset="0"/>
              </a:rPr>
              <a:t>E(g)</a:t>
            </a:r>
            <a:r>
              <a:rPr lang="en-US" dirty="0">
                <a:cs typeface="Courier New" panose="02070309020205020404" pitchFamily="49" charset="0"/>
              </a:rPr>
              <a:t>. Summary information using </a:t>
            </a:r>
            <a:r>
              <a:rPr lang="en-US" dirty="0">
                <a:latin typeface="Courier New" panose="02070309020205020404" pitchFamily="49" charset="0"/>
                <a:cs typeface="Courier New" panose="02070309020205020404" pitchFamily="49" charset="0"/>
              </a:rPr>
              <a:t>summary(g)</a:t>
            </a:r>
            <a:r>
              <a:rPr lang="en-US" dirty="0">
                <a:cs typeface="Courier New" panose="02070309020205020404" pitchFamily="49" charset="0"/>
              </a:rPr>
              <a:t>.</a:t>
            </a:r>
          </a:p>
          <a:p>
            <a:pPr>
              <a:lnSpc>
                <a:spcPct val="120000"/>
              </a:lnSpc>
              <a:spcBef>
                <a:spcPts val="0"/>
              </a:spcBef>
              <a:spcAft>
                <a:spcPts val="1800"/>
              </a:spcAft>
            </a:pPr>
            <a:r>
              <a:rPr lang="en-US" dirty="0">
                <a:cs typeface="Courier New" panose="02070309020205020404" pitchFamily="49" charset="0"/>
              </a:rPr>
              <a:t>To get the order of a graph: </a:t>
            </a:r>
            <a:r>
              <a:rPr lang="en-US" dirty="0" err="1">
                <a:latin typeface="Courier New" panose="02070309020205020404" pitchFamily="49" charset="0"/>
                <a:cs typeface="Courier New" panose="02070309020205020404" pitchFamily="49" charset="0"/>
              </a:rPr>
              <a:t>gorder</a:t>
            </a:r>
            <a:r>
              <a:rPr lang="en-US" dirty="0">
                <a:latin typeface="Courier New" panose="02070309020205020404" pitchFamily="49" charset="0"/>
                <a:cs typeface="Courier New" panose="02070309020205020404" pitchFamily="49" charset="0"/>
              </a:rPr>
              <a:t>(g)</a:t>
            </a:r>
            <a:r>
              <a:rPr lang="en-US" dirty="0">
                <a:cs typeface="Courier New" panose="02070309020205020404" pitchFamily="49" charset="0"/>
              </a:rPr>
              <a:t>. To get the size: </a:t>
            </a:r>
            <a:r>
              <a:rPr lang="en-US" dirty="0" err="1">
                <a:latin typeface="Courier New" panose="02070309020205020404" pitchFamily="49" charset="0"/>
                <a:cs typeface="Courier New" panose="02070309020205020404" pitchFamily="49" charset="0"/>
              </a:rPr>
              <a:t>gsize</a:t>
            </a:r>
            <a:r>
              <a:rPr lang="en-US" dirty="0">
                <a:latin typeface="Courier New" panose="02070309020205020404" pitchFamily="49" charset="0"/>
                <a:cs typeface="Courier New" panose="02070309020205020404" pitchFamily="49" charset="0"/>
              </a:rPr>
              <a:t>(g)</a:t>
            </a:r>
            <a:r>
              <a:rPr lang="en-US" dirty="0">
                <a:cs typeface="Courier New" panose="02070309020205020404" pitchFamily="49" charset="0"/>
              </a:rPr>
              <a:t>.</a:t>
            </a:r>
          </a:p>
          <a:p>
            <a:pPr>
              <a:lnSpc>
                <a:spcPct val="120000"/>
              </a:lnSpc>
              <a:spcBef>
                <a:spcPts val="0"/>
              </a:spcBef>
              <a:spcAft>
                <a:spcPts val="1800"/>
              </a:spcAft>
            </a:pPr>
            <a:r>
              <a:rPr lang="en-US" dirty="0">
                <a:cs typeface="Courier New" panose="02070309020205020404" pitchFamily="49" charset="0"/>
              </a:rPr>
              <a:t>The incident function, </a:t>
            </a:r>
            <a:r>
              <a:rPr lang="en-US" dirty="0">
                <a:latin typeface="Courier New" panose="02070309020205020404" pitchFamily="49" charset="0"/>
                <a:cs typeface="Courier New" panose="02070309020205020404" pitchFamily="49" charset="0"/>
              </a:rPr>
              <a:t>incident(</a:t>
            </a:r>
            <a:r>
              <a:rPr lang="en-US" dirty="0" err="1">
                <a:latin typeface="Courier New" panose="02070309020205020404" pitchFamily="49" charset="0"/>
                <a:cs typeface="Courier New" panose="02070309020205020404" pitchFamily="49" charset="0"/>
              </a:rPr>
              <a:t>g,v</a:t>
            </a:r>
            <a:r>
              <a:rPr lang="en-US" dirty="0">
                <a:latin typeface="Courier New" panose="02070309020205020404" pitchFamily="49" charset="0"/>
                <a:cs typeface="Courier New" panose="02070309020205020404" pitchFamily="49" charset="0"/>
              </a:rPr>
              <a:t>)</a:t>
            </a:r>
            <a:r>
              <a:rPr lang="en-US" dirty="0">
                <a:cs typeface="Courier New" panose="02070309020205020404" pitchFamily="49" charset="0"/>
              </a:rPr>
              <a:t>, gives the edges that are incident on </a:t>
            </a:r>
            <a:r>
              <a:rPr lang="en-US">
                <a:cs typeface="Courier New" panose="02070309020205020404" pitchFamily="49" charset="0"/>
              </a:rPr>
              <a:t>the vertices </a:t>
            </a:r>
            <a:r>
              <a:rPr lang="en-US" dirty="0">
                <a:cs typeface="Courier New" panose="02070309020205020404" pitchFamily="49" charset="0"/>
              </a:rPr>
              <a:t>in </a:t>
            </a:r>
            <a:r>
              <a:rPr lang="en-US" dirty="0">
                <a:latin typeface="Courier New" panose="02070309020205020404" pitchFamily="49" charset="0"/>
                <a:cs typeface="Courier New" panose="02070309020205020404" pitchFamily="49" charset="0"/>
              </a:rPr>
              <a:t>v</a:t>
            </a:r>
            <a:r>
              <a:rPr lang="en-US" dirty="0">
                <a:cs typeface="Courier New" panose="02070309020205020404" pitchFamily="49" charset="0"/>
              </a:rPr>
              <a:t>. Try </a:t>
            </a:r>
            <a:r>
              <a:rPr lang="en-US" dirty="0">
                <a:latin typeface="Courier New" panose="02070309020205020404" pitchFamily="49" charset="0"/>
                <a:cs typeface="Courier New" panose="02070309020205020404" pitchFamily="49" charset="0"/>
              </a:rPr>
              <a:t>incident(</a:t>
            </a:r>
            <a:r>
              <a:rPr lang="en-US" dirty="0" err="1">
                <a:latin typeface="Courier New" panose="02070309020205020404" pitchFamily="49" charset="0"/>
                <a:cs typeface="Courier New" panose="02070309020205020404" pitchFamily="49" charset="0"/>
              </a:rPr>
              <a:t>g,”Jon</a:t>
            </a:r>
            <a:r>
              <a:rPr lang="en-US" dirty="0">
                <a:latin typeface="Courier New" panose="02070309020205020404" pitchFamily="49" charset="0"/>
                <a:cs typeface="Courier New" panose="02070309020205020404" pitchFamily="49" charset="0"/>
              </a:rPr>
              <a:t>”)</a:t>
            </a:r>
            <a:r>
              <a:rPr lang="en-US" dirty="0">
                <a:cs typeface="Courier New" panose="02070309020205020404" pitchFamily="49" charset="0"/>
              </a:rPr>
              <a:t>.</a:t>
            </a:r>
          </a:p>
        </p:txBody>
      </p:sp>
      <p:sp>
        <p:nvSpPr>
          <p:cNvPr id="4" name="Slide Number Placeholder 3">
            <a:extLst>
              <a:ext uri="{FF2B5EF4-FFF2-40B4-BE49-F238E27FC236}">
                <a16:creationId xmlns:a16="http://schemas.microsoft.com/office/drawing/2014/main" id="{2DD993BF-46A8-403E-AEA6-02C1B044F423}"/>
              </a:ext>
            </a:extLst>
          </p:cNvPr>
          <p:cNvSpPr>
            <a:spLocks noGrp="1"/>
          </p:cNvSpPr>
          <p:nvPr>
            <p:ph type="sldNum" sz="quarter" idx="12"/>
          </p:nvPr>
        </p:nvSpPr>
        <p:spPr/>
        <p:txBody>
          <a:bodyPr/>
          <a:lstStyle/>
          <a:p>
            <a:fld id="{8D956734-1AD8-4A7A-BF67-E0F0EDC2D14D}" type="slidenum">
              <a:rPr lang="en-US" smtClean="0"/>
              <a:pPr/>
              <a:t>14</a:t>
            </a:fld>
            <a:endParaRPr lang="en-US"/>
          </a:p>
        </p:txBody>
      </p:sp>
      <p:sp>
        <p:nvSpPr>
          <p:cNvPr id="5" name="Rectangle 1">
            <a:extLst>
              <a:ext uri="{FF2B5EF4-FFF2-40B4-BE49-F238E27FC236}">
                <a16:creationId xmlns:a16="http://schemas.microsoft.com/office/drawing/2014/main" id="{0E3ACB2D-A308-4B16-B0E2-942B8F990230}"/>
              </a:ext>
            </a:extLst>
          </p:cNvPr>
          <p:cNvSpPr>
            <a:spLocks noChangeArrowheads="1"/>
          </p:cNvSpPr>
          <p:nvPr/>
        </p:nvSpPr>
        <p:spPr bwMode="auto">
          <a:xfrm>
            <a:off x="5696262" y="1879580"/>
            <a:ext cx="2803161" cy="61555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Lucida Console" panose="020B0609040504020204" pitchFamily="49" charset="0"/>
              </a:rPr>
              <a:t>IGRAPH 8465d12 UN-- 3 2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Lucida Console" panose="020B0609040504020204" pitchFamily="49" charset="0"/>
              </a:rPr>
              <a:t>+ </a:t>
            </a:r>
            <a:r>
              <a:rPr kumimoji="0" lang="en-US" altLang="en-US" sz="1000" b="0" i="0" u="none" strike="noStrike" cap="none" normalizeH="0" baseline="0" dirty="0" err="1">
                <a:ln>
                  <a:noFill/>
                </a:ln>
                <a:solidFill>
                  <a:srgbClr val="000000"/>
                </a:solidFill>
                <a:effectLst/>
                <a:latin typeface="Lucida Console" panose="020B0609040504020204" pitchFamily="49" charset="0"/>
              </a:rPr>
              <a:t>attr</a:t>
            </a:r>
            <a:r>
              <a:rPr kumimoji="0" lang="en-US" altLang="en-US" sz="1000" b="0" i="0" u="none" strike="noStrike" cap="none" normalizeH="0" baseline="0" dirty="0">
                <a:ln>
                  <a:noFill/>
                </a:ln>
                <a:solidFill>
                  <a:srgbClr val="000000"/>
                </a:solidFill>
                <a:effectLst/>
                <a:latin typeface="Lucida Console" panose="020B0609040504020204" pitchFamily="49" charset="0"/>
              </a:rPr>
              <a:t>: name (v/c)</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Lucida Console" panose="020B0609040504020204" pitchFamily="49" charset="0"/>
              </a:rPr>
              <a:t>+ edges from 8465d12 (vertex names): [1] Jon--Mary Jon--Mike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894CBFCF-949D-4136-A6F0-8A72F4E9FCC4}"/>
              </a:ext>
            </a:extLst>
          </p:cNvPr>
          <p:cNvSpPr>
            <a:spLocks noChangeArrowheads="1"/>
          </p:cNvSpPr>
          <p:nvPr/>
        </p:nvSpPr>
        <p:spPr bwMode="auto">
          <a:xfrm>
            <a:off x="7704944" y="3693801"/>
            <a:ext cx="2983043" cy="61555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Lucida Console" panose="020B0609040504020204" pitchFamily="49" charset="0"/>
              </a:rPr>
              <a:t>IGRAPH c9c361f DN-- 3 2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Lucida Console" panose="020B0609040504020204" pitchFamily="49" charset="0"/>
              </a:rPr>
              <a:t>+ </a:t>
            </a:r>
            <a:r>
              <a:rPr kumimoji="0" lang="en-US" altLang="en-US" sz="1000" b="0" i="0" u="none" strike="noStrike" cap="none" normalizeH="0" baseline="0" dirty="0" err="1">
                <a:ln>
                  <a:noFill/>
                </a:ln>
                <a:solidFill>
                  <a:srgbClr val="000000"/>
                </a:solidFill>
                <a:effectLst/>
                <a:latin typeface="Lucida Console" panose="020B0609040504020204" pitchFamily="49" charset="0"/>
              </a:rPr>
              <a:t>attr</a:t>
            </a:r>
            <a:r>
              <a:rPr kumimoji="0" lang="en-US" altLang="en-US" sz="1000" b="0" i="0" u="none" strike="noStrike" cap="none" normalizeH="0" baseline="0" dirty="0">
                <a:ln>
                  <a:noFill/>
                </a:ln>
                <a:solidFill>
                  <a:srgbClr val="000000"/>
                </a:solidFill>
                <a:effectLst/>
                <a:latin typeface="Lucida Console" panose="020B0609040504020204" pitchFamily="49" charset="0"/>
              </a:rPr>
              <a:t>: name (v/c)</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Lucida Console" panose="020B0609040504020204" pitchFamily="49" charset="0"/>
              </a:rPr>
              <a:t>+ edges from c9c361f (vertex names): [1] Jon-&gt;Mary Jon-&gt;Mike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3">
            <a:extLst>
              <a:ext uri="{FF2B5EF4-FFF2-40B4-BE49-F238E27FC236}">
                <a16:creationId xmlns:a16="http://schemas.microsoft.com/office/drawing/2014/main" id="{B7843C87-371D-4D84-9786-AEA600288378}"/>
              </a:ext>
            </a:extLst>
          </p:cNvPr>
          <p:cNvSpPr>
            <a:spLocks noChangeArrowheads="1"/>
          </p:cNvSpPr>
          <p:nvPr/>
        </p:nvSpPr>
        <p:spPr bwMode="auto">
          <a:xfrm>
            <a:off x="5381469" y="6122373"/>
            <a:ext cx="3117954"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Lucida Console" panose="020B0609040504020204" pitchFamily="49" charset="0"/>
              </a:rPr>
              <a:t>+ 2/2 edges from 8465d12 (vertex names): [1] Jon--Mary Jon--Mike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76866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CD55F-603C-4D2A-BE44-42317491026A}"/>
              </a:ext>
            </a:extLst>
          </p:cNvPr>
          <p:cNvSpPr>
            <a:spLocks noGrp="1"/>
          </p:cNvSpPr>
          <p:nvPr>
            <p:ph type="title"/>
          </p:nvPr>
        </p:nvSpPr>
        <p:spPr>
          <a:xfrm>
            <a:off x="838200" y="143814"/>
            <a:ext cx="10515600" cy="661451"/>
          </a:xfrm>
        </p:spPr>
        <p:txBody>
          <a:bodyPr/>
          <a:lstStyle/>
          <a:p>
            <a:pPr algn="ctr"/>
            <a:r>
              <a:rPr lang="en-US" sz="3600" dirty="0">
                <a:solidFill>
                  <a:srgbClr val="C00000"/>
                </a:solidFill>
                <a:latin typeface="+mn-lt"/>
              </a:rPr>
              <a:t>Today’s Summary</a:t>
            </a:r>
            <a:endParaRPr lang="en-US" dirty="0">
              <a:solidFill>
                <a:srgbClr val="C00000"/>
              </a:solidFill>
              <a:latin typeface="+mn-lt"/>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5001A84-3A36-4927-A44F-2BB39E2B1C33}"/>
                  </a:ext>
                </a:extLst>
              </p:cNvPr>
              <p:cNvSpPr>
                <a:spLocks noGrp="1"/>
              </p:cNvSpPr>
              <p:nvPr>
                <p:ph idx="1"/>
              </p:nvPr>
            </p:nvSpPr>
            <p:spPr>
              <a:xfrm>
                <a:off x="838200" y="805266"/>
                <a:ext cx="10515600" cy="5376459"/>
              </a:xfrm>
            </p:spPr>
            <p:txBody>
              <a:bodyPr>
                <a:normAutofit fontScale="62500" lnSpcReduction="20000"/>
              </a:bodyPr>
              <a:lstStyle/>
              <a:p>
                <a:pPr>
                  <a:lnSpc>
                    <a:spcPct val="120000"/>
                  </a:lnSpc>
                  <a:spcBef>
                    <a:spcPts val="0"/>
                  </a:spcBef>
                  <a:spcAft>
                    <a:spcPts val="600"/>
                  </a:spcAft>
                </a:pPr>
                <a:r>
                  <a:rPr lang="en-US" sz="2400" dirty="0"/>
                  <a:t>Use </a:t>
                </a:r>
                <a:r>
                  <a:rPr lang="en-US" sz="2400" dirty="0">
                    <a:latin typeface="Courier New" panose="02070309020205020404" pitchFamily="49" charset="0"/>
                    <a:cs typeface="Courier New" panose="02070309020205020404" pitchFamily="49" charset="0"/>
                  </a:rPr>
                  <a:t>data504</a:t>
                </a:r>
                <a:r>
                  <a:rPr lang="en-US" sz="2400" dirty="0"/>
                  <a:t> to hold folders related to this course, including </a:t>
                </a:r>
                <a:r>
                  <a:rPr lang="en-US" sz="2400" dirty="0">
                    <a:latin typeface="Courier New" panose="02070309020205020404" pitchFamily="49" charset="0"/>
                    <a:cs typeface="Courier New" panose="02070309020205020404" pitchFamily="49" charset="0"/>
                  </a:rPr>
                  <a:t>DATA504R</a:t>
                </a:r>
                <a:r>
                  <a:rPr lang="en-US" sz="2400" dirty="0"/>
                  <a:t> which should hold all your code.</a:t>
                </a:r>
              </a:p>
              <a:p>
                <a:pPr>
                  <a:lnSpc>
                    <a:spcPct val="120000"/>
                  </a:lnSpc>
                  <a:spcBef>
                    <a:spcPts val="0"/>
                  </a:spcBef>
                  <a:spcAft>
                    <a:spcPts val="600"/>
                  </a:spcAft>
                </a:pPr>
                <a:r>
                  <a:rPr lang="en-US" sz="2400" dirty="0"/>
                  <a:t>A </a:t>
                </a:r>
                <a:r>
                  <a:rPr lang="en-US" sz="2400" b="1" i="1" dirty="0"/>
                  <a:t>network</a:t>
                </a:r>
                <a:r>
                  <a:rPr lang="en-US" sz="2400" dirty="0"/>
                  <a:t> or </a:t>
                </a:r>
                <a:r>
                  <a:rPr lang="en-US" sz="2400" b="1" i="1" dirty="0"/>
                  <a:t>graph</a:t>
                </a:r>
                <a:r>
                  <a:rPr lang="en-US" sz="2400" dirty="0"/>
                  <a:t> is group or system of interconnected people or things; the </a:t>
                </a:r>
                <a:r>
                  <a:rPr lang="en-US" sz="2400" b="1" i="1" dirty="0"/>
                  <a:t>vertices</a:t>
                </a:r>
                <a:r>
                  <a:rPr lang="en-US" sz="2400" dirty="0"/>
                  <a:t> or </a:t>
                </a:r>
                <a:r>
                  <a:rPr lang="en-US" sz="2400" b="1" i="1" dirty="0"/>
                  <a:t>nodes</a:t>
                </a:r>
                <a:r>
                  <a:rPr lang="en-US" sz="2400" dirty="0"/>
                  <a:t>. The connections are the </a:t>
                </a:r>
                <a:r>
                  <a:rPr lang="en-US" sz="2400" b="1" i="1" dirty="0"/>
                  <a:t>edges</a:t>
                </a:r>
                <a:r>
                  <a:rPr lang="en-US" sz="2400" dirty="0"/>
                  <a:t>.</a:t>
                </a:r>
              </a:p>
              <a:p>
                <a:pPr>
                  <a:lnSpc>
                    <a:spcPct val="120000"/>
                  </a:lnSpc>
                  <a:spcBef>
                    <a:spcPts val="0"/>
                  </a:spcBef>
                  <a:spcAft>
                    <a:spcPts val="600"/>
                  </a:spcAft>
                </a:pPr>
                <a:r>
                  <a:rPr lang="en-US" sz="2400" dirty="0"/>
                  <a:t>We indicate a graph </a:t>
                </a:r>
                <a14:m>
                  <m:oMath xmlns:m="http://schemas.openxmlformats.org/officeDocument/2006/math">
                    <m:r>
                      <a:rPr lang="en-US" sz="2400" i="1">
                        <a:latin typeface="Cambria Math" panose="02040503050406030204" pitchFamily="18" charset="0"/>
                      </a:rPr>
                      <m:t>𝐺</m:t>
                    </m:r>
                    <m:r>
                      <a:rPr lang="en-US" sz="2400" i="1">
                        <a:latin typeface="Cambria Math" panose="02040503050406030204" pitchFamily="18" charset="0"/>
                      </a:rPr>
                      <m:t>=</m:t>
                    </m:r>
                    <m:d>
                      <m:dPr>
                        <m:ctrlPr>
                          <a:rPr lang="en-US" sz="2400" i="1">
                            <a:latin typeface="Cambria Math" panose="02040503050406030204" pitchFamily="18" charset="0"/>
                          </a:rPr>
                        </m:ctrlPr>
                      </m:dPr>
                      <m:e>
                        <m:r>
                          <a:rPr lang="en-US" sz="2400" i="1">
                            <a:latin typeface="Cambria Math" panose="02040503050406030204" pitchFamily="18" charset="0"/>
                          </a:rPr>
                          <m:t>𝑉</m:t>
                        </m:r>
                        <m:r>
                          <a:rPr lang="en-US" sz="2400" i="1">
                            <a:latin typeface="Cambria Math" panose="02040503050406030204" pitchFamily="18" charset="0"/>
                          </a:rPr>
                          <m:t>,</m:t>
                        </m:r>
                        <m:r>
                          <a:rPr lang="en-US" sz="2400" i="1">
                            <a:latin typeface="Cambria Math" panose="02040503050406030204" pitchFamily="18" charset="0"/>
                          </a:rPr>
                          <m:t>𝐸</m:t>
                        </m:r>
                      </m:e>
                    </m:d>
                  </m:oMath>
                </a14:m>
                <a:r>
                  <a:rPr lang="en-US" sz="2400" dirty="0"/>
                  <a:t>, where </a:t>
                </a:r>
                <a14:m>
                  <m:oMath xmlns:m="http://schemas.openxmlformats.org/officeDocument/2006/math">
                    <m:r>
                      <a:rPr lang="en-US" sz="2400" i="1">
                        <a:latin typeface="Cambria Math" panose="02040503050406030204" pitchFamily="18" charset="0"/>
                      </a:rPr>
                      <m:t>𝑉</m:t>
                    </m:r>
                  </m:oMath>
                </a14:m>
                <a:r>
                  <a:rPr lang="en-US" sz="2400" dirty="0"/>
                  <a:t> is a set of vertices and </a:t>
                </a:r>
                <a14:m>
                  <m:oMath xmlns:m="http://schemas.openxmlformats.org/officeDocument/2006/math">
                    <m:r>
                      <a:rPr lang="en-US" sz="2400" i="1">
                        <a:latin typeface="Cambria Math" panose="02040503050406030204" pitchFamily="18" charset="0"/>
                      </a:rPr>
                      <m:t>𝐸</m:t>
                    </m:r>
                  </m:oMath>
                </a14:m>
                <a:r>
                  <a:rPr lang="en-US" sz="2400" dirty="0"/>
                  <a:t> a set of edges between pairs of vertices in </a:t>
                </a:r>
                <a14:m>
                  <m:oMath xmlns:m="http://schemas.openxmlformats.org/officeDocument/2006/math">
                    <m:r>
                      <a:rPr lang="en-US" sz="2400" i="1">
                        <a:latin typeface="Cambria Math" panose="02040503050406030204" pitchFamily="18" charset="0"/>
                      </a:rPr>
                      <m:t>𝑉</m:t>
                    </m:r>
                  </m:oMath>
                </a14:m>
                <a:r>
                  <a:rPr lang="en-US" sz="2400" dirty="0"/>
                  <a:t>. </a:t>
                </a:r>
              </a:p>
              <a:p>
                <a:pPr>
                  <a:lnSpc>
                    <a:spcPct val="120000"/>
                  </a:lnSpc>
                  <a:spcBef>
                    <a:spcPts val="0"/>
                  </a:spcBef>
                  <a:spcAft>
                    <a:spcPts val="600"/>
                  </a:spcAft>
                </a:pPr>
                <a:r>
                  <a:rPr lang="en-US" sz="2400" dirty="0"/>
                  <a:t>An edge </a:t>
                </a:r>
                <a14:m>
                  <m:oMath xmlns:m="http://schemas.openxmlformats.org/officeDocument/2006/math">
                    <m:r>
                      <a:rPr lang="en-US" sz="2400" i="1">
                        <a:latin typeface="Cambria Math" panose="02040503050406030204" pitchFamily="18" charset="0"/>
                      </a:rPr>
                      <m:t>𝑒</m:t>
                    </m:r>
                    <m:r>
                      <a:rPr lang="en-US" sz="2400" i="1">
                        <a:latin typeface="Cambria Math" panose="02040503050406030204" pitchFamily="18" charset="0"/>
                      </a:rPr>
                      <m:t>=</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𝑣</m:t>
                            </m:r>
                          </m:e>
                          <m:sub>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𝑣</m:t>
                            </m:r>
                          </m:e>
                          <m:sub>
                            <m:r>
                              <a:rPr lang="en-US" sz="2400" i="1">
                                <a:latin typeface="Cambria Math" panose="02040503050406030204" pitchFamily="18" charset="0"/>
                              </a:rPr>
                              <m:t>2</m:t>
                            </m:r>
                          </m:sub>
                        </m:sSub>
                      </m:e>
                    </m:d>
                  </m:oMath>
                </a14:m>
                <a:r>
                  <a:rPr lang="en-US" sz="2400" dirty="0"/>
                  <a:t> where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𝑣</m:t>
                        </m:r>
                      </m:e>
                      <m:sub>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𝑣</m:t>
                        </m:r>
                      </m:e>
                      <m:sub>
                        <m:r>
                          <a:rPr lang="en-US" sz="2400" i="1">
                            <a:latin typeface="Cambria Math" panose="02040503050406030204" pitchFamily="18" charset="0"/>
                          </a:rPr>
                          <m:t>2</m:t>
                        </m:r>
                      </m:sub>
                    </m:sSub>
                    <m:r>
                      <a:rPr lang="en-US" sz="2400" i="1">
                        <a:latin typeface="Cambria Math" panose="02040503050406030204" pitchFamily="18" charset="0"/>
                      </a:rPr>
                      <m:t>∈</m:t>
                    </m:r>
                    <m:r>
                      <a:rPr lang="en-US" sz="2400" i="1">
                        <a:latin typeface="Cambria Math" panose="02040503050406030204" pitchFamily="18" charset="0"/>
                      </a:rPr>
                      <m:t>𝑉</m:t>
                    </m:r>
                  </m:oMath>
                </a14:m>
                <a:r>
                  <a:rPr lang="en-US" sz="2400" dirty="0"/>
                  <a:t>. </a:t>
                </a:r>
              </a:p>
              <a:p>
                <a:pPr>
                  <a:lnSpc>
                    <a:spcPct val="120000"/>
                  </a:lnSpc>
                  <a:spcBef>
                    <a:spcPts val="0"/>
                  </a:spcBef>
                  <a:spcAft>
                    <a:spcPts val="600"/>
                  </a:spcAft>
                </a:pPr>
                <a:r>
                  <a:rPr lang="en-US" sz="2400" dirty="0"/>
                  <a:t>The </a:t>
                </a:r>
                <a:r>
                  <a:rPr lang="en-US" sz="2400" b="1" i="1" dirty="0"/>
                  <a:t>order</a:t>
                </a:r>
                <a:r>
                  <a:rPr lang="en-US" sz="2400" dirty="0"/>
                  <a:t> of </a:t>
                </a:r>
                <a14:m>
                  <m:oMath xmlns:m="http://schemas.openxmlformats.org/officeDocument/2006/math">
                    <m:r>
                      <a:rPr lang="en-US" sz="2400" i="1">
                        <a:latin typeface="Cambria Math" panose="02040503050406030204" pitchFamily="18" charset="0"/>
                      </a:rPr>
                      <m:t>𝐺</m:t>
                    </m:r>
                  </m:oMath>
                </a14:m>
                <a:r>
                  <a:rPr lang="en-US" sz="2400" dirty="0"/>
                  <a:t> is </a:t>
                </a:r>
                <a14:m>
                  <m:oMath xmlns:m="http://schemas.openxmlformats.org/officeDocument/2006/math">
                    <m:d>
                      <m:dPr>
                        <m:begChr m:val="|"/>
                        <m:endChr m:val="|"/>
                        <m:ctrlPr>
                          <a:rPr lang="en-US" sz="2400" i="1">
                            <a:latin typeface="Cambria Math" panose="02040503050406030204" pitchFamily="18" charset="0"/>
                          </a:rPr>
                        </m:ctrlPr>
                      </m:dPr>
                      <m:e>
                        <m:r>
                          <a:rPr lang="en-US" sz="2400" i="1">
                            <a:latin typeface="Cambria Math" panose="02040503050406030204" pitchFamily="18" charset="0"/>
                          </a:rPr>
                          <m:t>𝑉</m:t>
                        </m:r>
                      </m:e>
                    </m:d>
                  </m:oMath>
                </a14:m>
                <a:r>
                  <a:rPr lang="en-US" sz="2400" dirty="0"/>
                  <a:t>, i.e. the number of vertices in the graph, often indicated by </a:t>
                </a:r>
                <a14:m>
                  <m:oMath xmlns:m="http://schemas.openxmlformats.org/officeDocument/2006/math">
                    <m:r>
                      <a:rPr lang="en-US" sz="2400" i="1">
                        <a:latin typeface="Cambria Math" panose="02040503050406030204" pitchFamily="18" charset="0"/>
                      </a:rPr>
                      <m:t>𝑛</m:t>
                    </m:r>
                  </m:oMath>
                </a14:m>
                <a:r>
                  <a:rPr lang="en-US" sz="2400" dirty="0"/>
                  <a:t>. The </a:t>
                </a:r>
                <a:r>
                  <a:rPr lang="en-US" sz="2400" b="1" i="1" dirty="0"/>
                  <a:t>size</a:t>
                </a:r>
                <a:r>
                  <a:rPr lang="en-US" sz="2400" dirty="0"/>
                  <a:t> of </a:t>
                </a:r>
                <a14:m>
                  <m:oMath xmlns:m="http://schemas.openxmlformats.org/officeDocument/2006/math">
                    <m:r>
                      <a:rPr lang="en-US" sz="2400" i="1">
                        <a:latin typeface="Cambria Math" panose="02040503050406030204" pitchFamily="18" charset="0"/>
                      </a:rPr>
                      <m:t>𝐺</m:t>
                    </m:r>
                  </m:oMath>
                </a14:m>
                <a:r>
                  <a:rPr lang="en-US" sz="2400" dirty="0"/>
                  <a:t> is </a:t>
                </a:r>
                <a14:m>
                  <m:oMath xmlns:m="http://schemas.openxmlformats.org/officeDocument/2006/math">
                    <m:d>
                      <m:dPr>
                        <m:begChr m:val="|"/>
                        <m:endChr m:val="|"/>
                        <m:ctrlPr>
                          <a:rPr lang="en-US" sz="2400" i="1">
                            <a:latin typeface="Cambria Math" panose="02040503050406030204" pitchFamily="18" charset="0"/>
                          </a:rPr>
                        </m:ctrlPr>
                      </m:dPr>
                      <m:e>
                        <m:r>
                          <a:rPr lang="en-US" sz="2400" i="1">
                            <a:latin typeface="Cambria Math" panose="02040503050406030204" pitchFamily="18" charset="0"/>
                          </a:rPr>
                          <m:t>𝐸</m:t>
                        </m:r>
                      </m:e>
                    </m:d>
                  </m:oMath>
                </a14:m>
                <a:r>
                  <a:rPr lang="en-US" sz="2400" dirty="0"/>
                  <a:t>, i.e. the number of edges in the graph, often indicated by </a:t>
                </a:r>
                <a14:m>
                  <m:oMath xmlns:m="http://schemas.openxmlformats.org/officeDocument/2006/math">
                    <m:r>
                      <a:rPr lang="en-US" sz="2400" i="1">
                        <a:latin typeface="Cambria Math" panose="02040503050406030204" pitchFamily="18" charset="0"/>
                      </a:rPr>
                      <m:t>𝑚</m:t>
                    </m:r>
                  </m:oMath>
                </a14:m>
                <a:r>
                  <a:rPr lang="en-US" sz="2400" dirty="0"/>
                  <a:t>.</a:t>
                </a:r>
              </a:p>
              <a:p>
                <a:pPr>
                  <a:lnSpc>
                    <a:spcPct val="120000"/>
                  </a:lnSpc>
                  <a:spcBef>
                    <a:spcPts val="0"/>
                  </a:spcBef>
                  <a:spcAft>
                    <a:spcPts val="600"/>
                  </a:spcAft>
                </a:pPr>
                <a14:m>
                  <m:oMath xmlns:m="http://schemas.openxmlformats.org/officeDocument/2006/math">
                    <m:r>
                      <a:rPr lang="en-US" sz="2400" i="1">
                        <a:latin typeface="Cambria Math" panose="02040503050406030204" pitchFamily="18" charset="0"/>
                      </a:rPr>
                      <m:t>𝐺</m:t>
                    </m:r>
                  </m:oMath>
                </a14:m>
                <a:r>
                  <a:rPr lang="en-US" sz="2400" dirty="0"/>
                  <a:t> is </a:t>
                </a:r>
                <a:r>
                  <a:rPr lang="en-US" sz="2400" b="1" i="1" dirty="0"/>
                  <a:t>undirected</a:t>
                </a:r>
                <a:r>
                  <a:rPr lang="en-US" sz="2400" dirty="0"/>
                  <a:t> if the order of the vertices in the edges does not matter; its edges are then visualized using lines.</a:t>
                </a:r>
              </a:p>
              <a:p>
                <a:pPr>
                  <a:lnSpc>
                    <a:spcPct val="120000"/>
                  </a:lnSpc>
                  <a:spcBef>
                    <a:spcPts val="0"/>
                  </a:spcBef>
                  <a:spcAft>
                    <a:spcPts val="600"/>
                  </a:spcAft>
                </a:pPr>
                <a14:m>
                  <m:oMath xmlns:m="http://schemas.openxmlformats.org/officeDocument/2006/math">
                    <m:r>
                      <a:rPr lang="en-US" sz="2400" i="1">
                        <a:latin typeface="Cambria Math" panose="02040503050406030204" pitchFamily="18" charset="0"/>
                      </a:rPr>
                      <m:t>𝐺</m:t>
                    </m:r>
                  </m:oMath>
                </a14:m>
                <a:r>
                  <a:rPr lang="en-US" sz="2400" dirty="0"/>
                  <a:t> is </a:t>
                </a:r>
                <a:r>
                  <a:rPr lang="en-US" sz="2400" b="1" i="1" dirty="0"/>
                  <a:t>directed</a:t>
                </a:r>
                <a:r>
                  <a:rPr lang="en-US" sz="2400" dirty="0"/>
                  <a:t> and called a </a:t>
                </a:r>
                <a:r>
                  <a:rPr lang="en-US" sz="2400" b="1" i="1" dirty="0"/>
                  <a:t>digraph</a:t>
                </a:r>
                <a:r>
                  <a:rPr lang="en-US" sz="2400" dirty="0"/>
                  <a:t> if the order of the vertices in the edges </a:t>
                </a:r>
                <a:r>
                  <a:rPr lang="en-US" sz="2400" b="1" dirty="0"/>
                  <a:t>does</a:t>
                </a:r>
                <a:r>
                  <a:rPr lang="en-US" sz="2400" dirty="0"/>
                  <a:t> matter. Its edges are then visualized using arrows with a vertex as its </a:t>
                </a:r>
                <a:r>
                  <a:rPr lang="en-US" sz="2400" b="1" i="1" dirty="0"/>
                  <a:t>tail</a:t>
                </a:r>
                <a:r>
                  <a:rPr lang="en-US" sz="2400" dirty="0"/>
                  <a:t> and another vertex as its </a:t>
                </a:r>
                <a:r>
                  <a:rPr lang="en-US" sz="2400" b="1" i="1" dirty="0"/>
                  <a:t>head</a:t>
                </a:r>
                <a:r>
                  <a:rPr lang="en-US" sz="2400" dirty="0"/>
                  <a:t> indicating that the connection goes from the tail to the head.</a:t>
                </a:r>
              </a:p>
              <a:p>
                <a:pPr>
                  <a:lnSpc>
                    <a:spcPct val="120000"/>
                  </a:lnSpc>
                  <a:spcBef>
                    <a:spcPts val="0"/>
                  </a:spcBef>
                  <a:spcAft>
                    <a:spcPts val="600"/>
                  </a:spcAft>
                </a:pPr>
                <a:r>
                  <a:rPr lang="en-US" sz="2400" dirty="0"/>
                  <a:t>A vertex </a:t>
                </a:r>
                <a14:m>
                  <m:oMath xmlns:m="http://schemas.openxmlformats.org/officeDocument/2006/math">
                    <m:r>
                      <a:rPr lang="en-US" sz="2400" i="1">
                        <a:latin typeface="Cambria Math" panose="02040503050406030204" pitchFamily="18" charset="0"/>
                      </a:rPr>
                      <m:t>𝑣</m:t>
                    </m:r>
                    <m:r>
                      <a:rPr lang="en-US" sz="2400" i="1">
                        <a:latin typeface="Cambria Math" panose="02040503050406030204" pitchFamily="18" charset="0"/>
                      </a:rPr>
                      <m:t>∈</m:t>
                    </m:r>
                    <m:r>
                      <a:rPr lang="en-US" sz="2400" i="1">
                        <a:latin typeface="Cambria Math" panose="02040503050406030204" pitchFamily="18" charset="0"/>
                      </a:rPr>
                      <m:t>𝑉</m:t>
                    </m:r>
                  </m:oMath>
                </a14:m>
                <a:r>
                  <a:rPr lang="en-US" sz="2400" dirty="0"/>
                  <a:t> is </a:t>
                </a:r>
                <a:r>
                  <a:rPr lang="en-US" sz="2400" b="1" i="1" dirty="0"/>
                  <a:t>incident</a:t>
                </a:r>
                <a:r>
                  <a:rPr lang="en-US" sz="2400" dirty="0"/>
                  <a:t> on an edge if it is an endpoint of the edge.</a:t>
                </a:r>
              </a:p>
              <a:p>
                <a:pPr>
                  <a:lnSpc>
                    <a:spcPct val="120000"/>
                  </a:lnSpc>
                  <a:spcBef>
                    <a:spcPts val="0"/>
                  </a:spcBef>
                  <a:spcAft>
                    <a:spcPts val="600"/>
                  </a:spcAft>
                </a:pPr>
                <a:r>
                  <a:rPr lang="en-US" sz="2400" dirty="0"/>
                  <a:t>Edges that connect a vertex to itself are </a:t>
                </a:r>
                <a:r>
                  <a:rPr lang="en-US" sz="2400" b="1" i="1" dirty="0"/>
                  <a:t>self-edges</a:t>
                </a:r>
                <a:r>
                  <a:rPr lang="en-US" sz="2400" dirty="0"/>
                  <a:t> or </a:t>
                </a:r>
                <a:r>
                  <a:rPr lang="en-US" sz="2400" b="1" i="1" dirty="0"/>
                  <a:t>loops</a:t>
                </a:r>
                <a:r>
                  <a:rPr lang="en-US" sz="2400" dirty="0"/>
                  <a:t>.</a:t>
                </a:r>
              </a:p>
              <a:p>
                <a:pPr>
                  <a:lnSpc>
                    <a:spcPct val="120000"/>
                  </a:lnSpc>
                  <a:spcBef>
                    <a:spcPts val="0"/>
                  </a:spcBef>
                  <a:spcAft>
                    <a:spcPts val="600"/>
                  </a:spcAft>
                </a:pPr>
                <a:r>
                  <a:rPr lang="en-US" sz="2400" dirty="0">
                    <a:cs typeface="Courier New" panose="02070309020205020404" pitchFamily="49" charset="0"/>
                  </a:rPr>
                  <a:t>The collective set of multiple edges between the same vertices is a </a:t>
                </a:r>
                <a:r>
                  <a:rPr lang="en-US" sz="2400" b="1" i="1" dirty="0">
                    <a:cs typeface="Courier New" panose="02070309020205020404" pitchFamily="49" charset="0"/>
                  </a:rPr>
                  <a:t>multi-edge</a:t>
                </a:r>
                <a:r>
                  <a:rPr lang="en-US" sz="2400" dirty="0">
                    <a:cs typeface="Courier New" panose="02070309020205020404" pitchFamily="49" charset="0"/>
                  </a:rPr>
                  <a:t>.</a:t>
                </a:r>
              </a:p>
              <a:p>
                <a:pPr>
                  <a:lnSpc>
                    <a:spcPct val="120000"/>
                  </a:lnSpc>
                  <a:spcBef>
                    <a:spcPts val="0"/>
                  </a:spcBef>
                  <a:spcAft>
                    <a:spcPts val="600"/>
                  </a:spcAft>
                </a:pPr>
                <a:r>
                  <a:rPr lang="en-US" sz="2400" b="1" i="1" dirty="0">
                    <a:cs typeface="Courier New" panose="02070309020205020404" pitchFamily="49" charset="0"/>
                  </a:rPr>
                  <a:t>A multi-graph </a:t>
                </a:r>
                <a:r>
                  <a:rPr lang="en-US" sz="2400" dirty="0">
                    <a:cs typeface="Courier New" panose="02070309020205020404" pitchFamily="49" charset="0"/>
                  </a:rPr>
                  <a:t>is a network with loops and/or multi-edges.</a:t>
                </a:r>
              </a:p>
              <a:p>
                <a:pPr>
                  <a:lnSpc>
                    <a:spcPct val="120000"/>
                  </a:lnSpc>
                  <a:spcBef>
                    <a:spcPts val="0"/>
                  </a:spcBef>
                  <a:spcAft>
                    <a:spcPts val="600"/>
                  </a:spcAft>
                </a:pPr>
                <a:r>
                  <a:rPr lang="en-US" sz="2400" dirty="0">
                    <a:cs typeface="Courier New" panose="02070309020205020404" pitchFamily="49" charset="0"/>
                  </a:rPr>
                  <a:t>A network that is not a multi-graph is a </a:t>
                </a:r>
                <a:r>
                  <a:rPr lang="en-US" sz="2400" b="1" i="1" dirty="0">
                    <a:cs typeface="Courier New" panose="02070309020205020404" pitchFamily="49" charset="0"/>
                  </a:rPr>
                  <a:t>simple network </a:t>
                </a:r>
                <a:r>
                  <a:rPr lang="en-US" sz="2400" dirty="0">
                    <a:cs typeface="Courier New" panose="02070309020205020404" pitchFamily="49" charset="0"/>
                  </a:rPr>
                  <a:t>or </a:t>
                </a:r>
                <a:r>
                  <a:rPr lang="en-US" sz="2400" b="1" i="1" dirty="0">
                    <a:cs typeface="Courier New" panose="02070309020205020404" pitchFamily="49" charset="0"/>
                  </a:rPr>
                  <a:t>simple graph</a:t>
                </a:r>
                <a:r>
                  <a:rPr lang="en-US" sz="2400" dirty="0">
                    <a:cs typeface="Courier New" panose="02070309020205020404" pitchFamily="49" charset="0"/>
                  </a:rPr>
                  <a:t>, and its edges are </a:t>
                </a:r>
                <a:r>
                  <a:rPr lang="en-US" sz="2400" b="1" i="1" dirty="0">
                    <a:cs typeface="Courier New" panose="02070309020205020404" pitchFamily="49" charset="0"/>
                  </a:rPr>
                  <a:t>proper edges</a:t>
                </a:r>
                <a:r>
                  <a:rPr lang="en-US" sz="2400" dirty="0">
                    <a:cs typeface="Courier New" panose="02070309020205020404" pitchFamily="49" charset="0"/>
                  </a:rPr>
                  <a:t>.</a:t>
                </a:r>
              </a:p>
              <a:p>
                <a:pPr>
                  <a:lnSpc>
                    <a:spcPct val="120000"/>
                  </a:lnSpc>
                  <a:spcBef>
                    <a:spcPts val="0"/>
                  </a:spcBef>
                  <a:spcAft>
                    <a:spcPts val="600"/>
                  </a:spcAft>
                </a:pPr>
                <a:r>
                  <a:rPr lang="en-US" sz="2400" dirty="0">
                    <a:cs typeface="Courier New" panose="02070309020205020404" pitchFamily="49" charset="0"/>
                  </a:rPr>
                  <a:t>A </a:t>
                </a:r>
                <a:r>
                  <a:rPr lang="en-US" sz="2400" b="1" i="1" dirty="0">
                    <a:cs typeface="Courier New" panose="02070309020205020404" pitchFamily="49" charset="0"/>
                  </a:rPr>
                  <a:t>weighted network </a:t>
                </a:r>
                <a:r>
                  <a:rPr lang="en-US" sz="2400" dirty="0">
                    <a:cs typeface="Courier New" panose="02070309020205020404" pitchFamily="49" charset="0"/>
                  </a:rPr>
                  <a:t>has weights associated with its edges. Weights can be real numbers and may be positive or negative. A graph with multi-edges and no loops can be transformed to a simple weighted graph where the weights represent the number of edges between a pair of vertices.</a:t>
                </a:r>
              </a:p>
              <a:p>
                <a:pPr>
                  <a:lnSpc>
                    <a:spcPct val="120000"/>
                  </a:lnSpc>
                  <a:spcBef>
                    <a:spcPts val="0"/>
                  </a:spcBef>
                  <a:spcAft>
                    <a:spcPts val="600"/>
                  </a:spcAft>
                </a:pPr>
                <a:r>
                  <a:rPr lang="en-US" sz="2400" dirty="0">
                    <a:cs typeface="Courier New" panose="02070309020205020404" pitchFamily="49" charset="0"/>
                  </a:rPr>
                  <a:t>Four main types of networks: </a:t>
                </a:r>
                <a:r>
                  <a:rPr lang="en-US" sz="2400" b="1" i="1" dirty="0"/>
                  <a:t>t</a:t>
                </a:r>
                <a:r>
                  <a:rPr lang="en-US" sz="2400" b="1" i="1" dirty="0">
                    <a:ea typeface="Times New Roman" panose="02020603050405020304" pitchFamily="18" charset="0"/>
                  </a:rPr>
                  <a:t>echnological networks</a:t>
                </a:r>
                <a:r>
                  <a:rPr lang="en-US" sz="2400" dirty="0">
                    <a:ea typeface="Times New Roman" panose="02020603050405020304" pitchFamily="18" charset="0"/>
                  </a:rPr>
                  <a:t>, </a:t>
                </a:r>
                <a:r>
                  <a:rPr lang="en-US" sz="2400" b="1" i="1" dirty="0">
                    <a:ea typeface="Times New Roman" panose="02020603050405020304" pitchFamily="18" charset="0"/>
                  </a:rPr>
                  <a:t>information networks</a:t>
                </a:r>
                <a:r>
                  <a:rPr lang="en-US" sz="2400" dirty="0">
                    <a:ea typeface="Times New Roman" panose="02020603050405020304" pitchFamily="18" charset="0"/>
                  </a:rPr>
                  <a:t>, </a:t>
                </a:r>
                <a:r>
                  <a:rPr lang="en-US" sz="2400" b="1" i="1" dirty="0">
                    <a:ea typeface="Times New Roman" panose="02020603050405020304" pitchFamily="18" charset="0"/>
                  </a:rPr>
                  <a:t>social networks</a:t>
                </a:r>
                <a:r>
                  <a:rPr lang="en-US" sz="2400" dirty="0">
                    <a:ea typeface="Times New Roman" panose="02020603050405020304" pitchFamily="18" charset="0"/>
                  </a:rPr>
                  <a:t>, and </a:t>
                </a:r>
                <a:r>
                  <a:rPr lang="en-US" sz="2400" b="1" i="1" dirty="0">
                    <a:ea typeface="Times New Roman" panose="02020603050405020304" pitchFamily="18" charset="0"/>
                  </a:rPr>
                  <a:t>biological networks</a:t>
                </a:r>
                <a:r>
                  <a:rPr lang="en-US" sz="2400" dirty="0">
                    <a:ea typeface="Times New Roman" panose="02020603050405020304" pitchFamily="18" charset="0"/>
                  </a:rPr>
                  <a:t>.</a:t>
                </a:r>
                <a:endParaRPr lang="en-US" altLang="en-US" sz="2400" dirty="0"/>
              </a:p>
              <a:p>
                <a:pPr marL="0" indent="0">
                  <a:lnSpc>
                    <a:spcPct val="120000"/>
                  </a:lnSpc>
                  <a:spcBef>
                    <a:spcPct val="0"/>
                  </a:spcBef>
                  <a:buNone/>
                </a:pPr>
                <a:endParaRPr lang="en-US" altLang="en-US" sz="2400" dirty="0"/>
              </a:p>
            </p:txBody>
          </p:sp>
        </mc:Choice>
        <mc:Fallback xmlns="">
          <p:sp>
            <p:nvSpPr>
              <p:cNvPr id="3" name="Content Placeholder 2">
                <a:extLst>
                  <a:ext uri="{FF2B5EF4-FFF2-40B4-BE49-F238E27FC236}">
                    <a16:creationId xmlns:a16="http://schemas.microsoft.com/office/drawing/2014/main" id="{55001A84-3A36-4927-A44F-2BB39E2B1C33}"/>
                  </a:ext>
                </a:extLst>
              </p:cNvPr>
              <p:cNvSpPr>
                <a:spLocks noGrp="1" noRot="1" noChangeAspect="1" noMove="1" noResize="1" noEditPoints="1" noAdjustHandles="1" noChangeArrowheads="1" noChangeShapeType="1" noTextEdit="1"/>
              </p:cNvSpPr>
              <p:nvPr>
                <p:ph idx="1"/>
              </p:nvPr>
            </p:nvSpPr>
            <p:spPr>
              <a:xfrm>
                <a:off x="838200" y="805266"/>
                <a:ext cx="10515600" cy="5376459"/>
              </a:xfrm>
              <a:blipFill>
                <a:blip r:embed="rId3"/>
                <a:stretch>
                  <a:fillRect l="-174" t="-340"/>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2DD993BF-46A8-403E-AEA6-02C1B044F423}"/>
              </a:ext>
            </a:extLst>
          </p:cNvPr>
          <p:cNvSpPr>
            <a:spLocks noGrp="1"/>
          </p:cNvSpPr>
          <p:nvPr>
            <p:ph type="sldNum" sz="quarter" idx="12"/>
          </p:nvPr>
        </p:nvSpPr>
        <p:spPr/>
        <p:txBody>
          <a:bodyPr/>
          <a:lstStyle/>
          <a:p>
            <a:fld id="{8D956734-1AD8-4A7A-BF67-E0F0EDC2D14D}" type="slidenum">
              <a:rPr lang="en-US" smtClean="0"/>
              <a:pPr/>
              <a:t>15</a:t>
            </a:fld>
            <a:endParaRPr lang="en-US"/>
          </a:p>
        </p:txBody>
      </p:sp>
    </p:spTree>
    <p:extLst>
      <p:ext uri="{BB962C8B-B14F-4D97-AF65-F5344CB8AC3E}">
        <p14:creationId xmlns:p14="http://schemas.microsoft.com/office/powerpoint/2010/main" val="3126147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07308" y="136525"/>
            <a:ext cx="10577384"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C00000"/>
                </a:solidFill>
                <a:effectLst/>
                <a:uLnTx/>
                <a:uFillTx/>
                <a:ea typeface="+mn-ea"/>
                <a:cs typeface="+mn-cs"/>
              </a:rPr>
              <a:t>Overview</a:t>
            </a:r>
          </a:p>
        </p:txBody>
      </p:sp>
      <p:sp>
        <p:nvSpPr>
          <p:cNvPr id="7" name="Content Placeholder 6">
            <a:extLst>
              <a:ext uri="{FF2B5EF4-FFF2-40B4-BE49-F238E27FC236}">
                <a16:creationId xmlns:a16="http://schemas.microsoft.com/office/drawing/2014/main" id="{72F861AD-D2B0-4ECF-9774-06237EC7BB74}"/>
              </a:ext>
            </a:extLst>
          </p:cNvPr>
          <p:cNvSpPr>
            <a:spLocks noGrp="1"/>
          </p:cNvSpPr>
          <p:nvPr>
            <p:ph idx="1"/>
          </p:nvPr>
        </p:nvSpPr>
        <p:spPr>
          <a:xfrm>
            <a:off x="807308" y="914400"/>
            <a:ext cx="10546492" cy="5336498"/>
          </a:xfrm>
        </p:spPr>
        <p:txBody>
          <a:bodyPr>
            <a:normAutofit fontScale="92500" lnSpcReduction="10000"/>
          </a:bodyPr>
          <a:lstStyle/>
          <a:p>
            <a:pPr marL="0" indent="0">
              <a:lnSpc>
                <a:spcPct val="120000"/>
              </a:lnSpc>
              <a:spcBef>
                <a:spcPts val="0"/>
              </a:spcBef>
              <a:spcAft>
                <a:spcPts val="1800"/>
              </a:spcAft>
              <a:buNone/>
            </a:pPr>
            <a:r>
              <a:rPr lang="en-US" sz="3600" b="1" dirty="0"/>
              <a:t>Topics:</a:t>
            </a:r>
          </a:p>
          <a:p>
            <a:pPr>
              <a:lnSpc>
                <a:spcPct val="110000"/>
              </a:lnSpc>
              <a:spcBef>
                <a:spcPts val="0"/>
              </a:spcBef>
              <a:spcAft>
                <a:spcPts val="1800"/>
              </a:spcAft>
            </a:pPr>
            <a:r>
              <a:rPr lang="en-US" sz="3600" dirty="0"/>
              <a:t>Getting Ready</a:t>
            </a:r>
          </a:p>
          <a:p>
            <a:pPr>
              <a:lnSpc>
                <a:spcPct val="110000"/>
              </a:lnSpc>
              <a:spcBef>
                <a:spcPts val="0"/>
              </a:spcBef>
              <a:spcAft>
                <a:spcPts val="1800"/>
              </a:spcAft>
            </a:pPr>
            <a:r>
              <a:rPr lang="en-US" sz="3600" dirty="0"/>
              <a:t>What is a Network?</a:t>
            </a:r>
          </a:p>
          <a:p>
            <a:pPr>
              <a:lnSpc>
                <a:spcPct val="110000"/>
              </a:lnSpc>
              <a:spcBef>
                <a:spcPts val="0"/>
              </a:spcBef>
              <a:spcAft>
                <a:spcPts val="1800"/>
              </a:spcAft>
            </a:pPr>
            <a:r>
              <a:rPr lang="en-US" sz="3600" dirty="0"/>
              <a:t>Network Basics</a:t>
            </a:r>
          </a:p>
          <a:p>
            <a:pPr>
              <a:lnSpc>
                <a:spcPct val="110000"/>
              </a:lnSpc>
              <a:spcBef>
                <a:spcPts val="0"/>
              </a:spcBef>
              <a:spcAft>
                <a:spcPts val="1800"/>
              </a:spcAft>
            </a:pPr>
            <a:r>
              <a:rPr lang="en-US" sz="3600" dirty="0"/>
              <a:t>Types of Networks</a:t>
            </a:r>
          </a:p>
          <a:p>
            <a:pPr>
              <a:lnSpc>
                <a:spcPct val="110000"/>
              </a:lnSpc>
              <a:spcBef>
                <a:spcPts val="0"/>
              </a:spcBef>
              <a:spcAft>
                <a:spcPts val="1800"/>
              </a:spcAft>
            </a:pPr>
            <a:r>
              <a:rPr lang="en-US" sz="3600" dirty="0"/>
              <a:t>Why are Networks Important?</a:t>
            </a:r>
          </a:p>
          <a:p>
            <a:pPr>
              <a:lnSpc>
                <a:spcPct val="110000"/>
              </a:lnSpc>
              <a:spcBef>
                <a:spcPts val="0"/>
              </a:spcBef>
              <a:spcAft>
                <a:spcPts val="1800"/>
              </a:spcAft>
            </a:pPr>
            <a:r>
              <a:rPr lang="en-US" sz="3600" dirty="0"/>
              <a:t>Networks in R - Basics</a:t>
            </a:r>
          </a:p>
          <a:p>
            <a:pPr>
              <a:lnSpc>
                <a:spcPct val="120000"/>
              </a:lnSpc>
              <a:spcBef>
                <a:spcPts val="0"/>
              </a:spcBef>
              <a:spcAft>
                <a:spcPts val="1800"/>
              </a:spcAft>
            </a:pPr>
            <a:endParaRPr lang="en-US" sz="3600" dirty="0"/>
          </a:p>
          <a:p>
            <a:endParaRPr lang="en-US" dirty="0"/>
          </a:p>
          <a:p>
            <a:pPr marL="0" indent="0">
              <a:buNone/>
            </a:pPr>
            <a:endParaRPr lang="en-US" dirty="0"/>
          </a:p>
        </p:txBody>
      </p:sp>
      <p:sp>
        <p:nvSpPr>
          <p:cNvPr id="6" name="Slide Number Placeholder 5">
            <a:extLst>
              <a:ext uri="{FF2B5EF4-FFF2-40B4-BE49-F238E27FC236}">
                <a16:creationId xmlns:a16="http://schemas.microsoft.com/office/drawing/2014/main" id="{BCE7A1AC-3FAB-48EF-AAC8-63EE442B006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D956734-1AD8-4A7A-BF67-E0F0EDC2D14D}"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2842397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CD55F-603C-4D2A-BE44-42317491026A}"/>
              </a:ext>
            </a:extLst>
          </p:cNvPr>
          <p:cNvSpPr>
            <a:spLocks noGrp="1"/>
          </p:cNvSpPr>
          <p:nvPr>
            <p:ph type="title"/>
          </p:nvPr>
        </p:nvSpPr>
        <p:spPr>
          <a:xfrm>
            <a:off x="838200" y="268430"/>
            <a:ext cx="10515600" cy="700213"/>
          </a:xfrm>
        </p:spPr>
        <p:txBody>
          <a:bodyPr/>
          <a:lstStyle/>
          <a:p>
            <a:pPr algn="ctr"/>
            <a:r>
              <a:rPr lang="en-US" altLang="en-US" sz="3600" dirty="0">
                <a:solidFill>
                  <a:srgbClr val="C00000"/>
                </a:solidFill>
                <a:latin typeface="+mn-lt"/>
                <a:ea typeface="Cambria" panose="02040503050406030204" pitchFamily="18" charset="0"/>
              </a:rPr>
              <a:t>Getting Ready</a:t>
            </a:r>
            <a:endParaRPr lang="en-US" dirty="0">
              <a:solidFill>
                <a:srgbClr val="C00000"/>
              </a:solidFill>
              <a:latin typeface="+mn-lt"/>
            </a:endParaRPr>
          </a:p>
        </p:txBody>
      </p:sp>
      <p:sp>
        <p:nvSpPr>
          <p:cNvPr id="3" name="Content Placeholder 2">
            <a:extLst>
              <a:ext uri="{FF2B5EF4-FFF2-40B4-BE49-F238E27FC236}">
                <a16:creationId xmlns:a16="http://schemas.microsoft.com/office/drawing/2014/main" id="{55001A84-3A36-4927-A44F-2BB39E2B1C33}"/>
              </a:ext>
            </a:extLst>
          </p:cNvPr>
          <p:cNvSpPr>
            <a:spLocks noGrp="1"/>
          </p:cNvSpPr>
          <p:nvPr>
            <p:ph idx="1"/>
          </p:nvPr>
        </p:nvSpPr>
        <p:spPr>
          <a:xfrm>
            <a:off x="838200" y="968642"/>
            <a:ext cx="10515600" cy="5215181"/>
          </a:xfrm>
        </p:spPr>
        <p:txBody>
          <a:bodyPr>
            <a:normAutofit fontScale="92500" lnSpcReduction="20000"/>
          </a:bodyPr>
          <a:lstStyle/>
          <a:p>
            <a:pPr marL="0" lvl="0" indent="0" fontAlgn="base">
              <a:lnSpc>
                <a:spcPct val="120000"/>
              </a:lnSpc>
              <a:spcBef>
                <a:spcPts val="0"/>
              </a:spcBef>
              <a:spcAft>
                <a:spcPts val="1800"/>
              </a:spcAft>
              <a:buNone/>
              <a:defRPr/>
            </a:pPr>
            <a:r>
              <a:rPr lang="en-US" altLang="en-US" dirty="0"/>
              <a:t>The instructions in the </a:t>
            </a:r>
            <a:r>
              <a:rPr lang="en-US" altLang="en-US" b="1" i="1" dirty="0"/>
              <a:t>Startup Instructions </a:t>
            </a:r>
            <a:r>
              <a:rPr lang="en-US" altLang="en-US" dirty="0"/>
              <a:t>document should be completed  first. </a:t>
            </a:r>
          </a:p>
          <a:p>
            <a:pPr>
              <a:lnSpc>
                <a:spcPct val="120000"/>
              </a:lnSpc>
              <a:spcBef>
                <a:spcPts val="0"/>
              </a:spcBef>
              <a:spcAft>
                <a:spcPts val="1800"/>
              </a:spcAft>
            </a:pPr>
            <a:r>
              <a:rPr lang="en-US" dirty="0"/>
              <a:t>You will now have a </a:t>
            </a:r>
            <a:r>
              <a:rPr lang="en-US" dirty="0">
                <a:latin typeface="Courier New" panose="02070309020205020404" pitchFamily="49" charset="0"/>
                <a:cs typeface="Courier New" panose="02070309020205020404" pitchFamily="49" charset="0"/>
              </a:rPr>
              <a:t>data504</a:t>
            </a:r>
            <a:r>
              <a:rPr lang="en-US" dirty="0"/>
              <a:t> folder on your host system, with a </a:t>
            </a:r>
            <a:r>
              <a:rPr lang="en-US" dirty="0">
                <a:latin typeface="Courier New" panose="02070309020205020404" pitchFamily="49" charset="0"/>
                <a:cs typeface="Courier New" panose="02070309020205020404" pitchFamily="49" charset="0"/>
              </a:rPr>
              <a:t>DATA504R</a:t>
            </a:r>
            <a:r>
              <a:rPr lang="en-US" dirty="0"/>
              <a:t> folder within it.</a:t>
            </a:r>
          </a:p>
          <a:p>
            <a:pPr>
              <a:lnSpc>
                <a:spcPct val="120000"/>
              </a:lnSpc>
              <a:spcBef>
                <a:spcPts val="0"/>
              </a:spcBef>
              <a:spcAft>
                <a:spcPts val="1800"/>
              </a:spcAft>
            </a:pPr>
            <a:r>
              <a:rPr lang="en-US" dirty="0"/>
              <a:t>Create the folder </a:t>
            </a:r>
            <a:r>
              <a:rPr lang="en-US" dirty="0">
                <a:latin typeface="Courier New" panose="02070309020205020404" pitchFamily="49" charset="0"/>
                <a:cs typeface="Courier New" panose="02070309020205020404" pitchFamily="49" charset="0"/>
              </a:rPr>
              <a:t>data</a:t>
            </a:r>
            <a:r>
              <a:rPr lang="en-US" dirty="0"/>
              <a:t> in </a:t>
            </a:r>
            <a:r>
              <a:rPr lang="en-US" dirty="0">
                <a:latin typeface="Courier New" panose="02070309020205020404" pitchFamily="49" charset="0"/>
                <a:cs typeface="Courier New" panose="02070309020205020404" pitchFamily="49" charset="0"/>
              </a:rPr>
              <a:t>data504</a:t>
            </a:r>
            <a:r>
              <a:rPr lang="en-US" dirty="0"/>
              <a:t>; this will contain all your data files. You may add other folders to </a:t>
            </a:r>
            <a:r>
              <a:rPr lang="en-US" dirty="0">
                <a:latin typeface="Courier New" panose="02070309020205020404" pitchFamily="49" charset="0"/>
                <a:cs typeface="Courier New" panose="02070309020205020404" pitchFamily="49" charset="0"/>
              </a:rPr>
              <a:t>data504</a:t>
            </a:r>
            <a:r>
              <a:rPr lang="en-US" dirty="0"/>
              <a:t>.</a:t>
            </a:r>
          </a:p>
          <a:p>
            <a:pPr>
              <a:lnSpc>
                <a:spcPct val="120000"/>
              </a:lnSpc>
              <a:spcBef>
                <a:spcPts val="0"/>
              </a:spcBef>
              <a:spcAft>
                <a:spcPts val="1800"/>
              </a:spcAft>
            </a:pPr>
            <a:r>
              <a:rPr lang="en-US" dirty="0"/>
              <a:t>The folder </a:t>
            </a:r>
            <a:r>
              <a:rPr lang="en-US" dirty="0">
                <a:latin typeface="Courier New" panose="02070309020205020404" pitchFamily="49" charset="0"/>
                <a:cs typeface="Courier New" panose="02070309020205020404" pitchFamily="49" charset="0"/>
              </a:rPr>
              <a:t>DATA504R</a:t>
            </a:r>
            <a:r>
              <a:rPr lang="en-US" dirty="0"/>
              <a:t> will contain all your code (R-scripts). Make sure to save any new files containing R-code in this directory.</a:t>
            </a:r>
          </a:p>
          <a:p>
            <a:pPr>
              <a:lnSpc>
                <a:spcPct val="120000"/>
              </a:lnSpc>
              <a:spcBef>
                <a:spcPts val="0"/>
              </a:spcBef>
              <a:spcAft>
                <a:spcPts val="1800"/>
              </a:spcAft>
            </a:pPr>
            <a:r>
              <a:rPr lang="en-US" dirty="0"/>
              <a:t>Keep your folders clean, everything in its place. This will avoid confusion and errors.</a:t>
            </a:r>
          </a:p>
          <a:p>
            <a:pPr marL="0" indent="0">
              <a:buNone/>
            </a:pPr>
            <a:endParaRPr lang="en-US" dirty="0"/>
          </a:p>
        </p:txBody>
      </p:sp>
      <p:sp>
        <p:nvSpPr>
          <p:cNvPr id="4" name="Slide Number Placeholder 3">
            <a:extLst>
              <a:ext uri="{FF2B5EF4-FFF2-40B4-BE49-F238E27FC236}">
                <a16:creationId xmlns:a16="http://schemas.microsoft.com/office/drawing/2014/main" id="{2DD993BF-46A8-403E-AEA6-02C1B044F423}"/>
              </a:ext>
            </a:extLst>
          </p:cNvPr>
          <p:cNvSpPr>
            <a:spLocks noGrp="1"/>
          </p:cNvSpPr>
          <p:nvPr>
            <p:ph type="sldNum" sz="quarter" idx="12"/>
          </p:nvPr>
        </p:nvSpPr>
        <p:spPr/>
        <p:txBody>
          <a:bodyPr/>
          <a:lstStyle/>
          <a:p>
            <a:fld id="{8D956734-1AD8-4A7A-BF67-E0F0EDC2D14D}" type="slidenum">
              <a:rPr lang="en-US" smtClean="0"/>
              <a:pPr/>
              <a:t>3</a:t>
            </a:fld>
            <a:endParaRPr lang="en-US"/>
          </a:p>
        </p:txBody>
      </p:sp>
    </p:spTree>
    <p:extLst>
      <p:ext uri="{BB962C8B-B14F-4D97-AF65-F5344CB8AC3E}">
        <p14:creationId xmlns:p14="http://schemas.microsoft.com/office/powerpoint/2010/main" val="3165814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CD55F-603C-4D2A-BE44-42317491026A}"/>
              </a:ext>
            </a:extLst>
          </p:cNvPr>
          <p:cNvSpPr>
            <a:spLocks noGrp="1"/>
          </p:cNvSpPr>
          <p:nvPr>
            <p:ph type="title"/>
          </p:nvPr>
        </p:nvSpPr>
        <p:spPr>
          <a:xfrm>
            <a:off x="838199" y="366521"/>
            <a:ext cx="10515600" cy="653718"/>
          </a:xfrm>
        </p:spPr>
        <p:txBody>
          <a:bodyPr/>
          <a:lstStyle/>
          <a:p>
            <a:pPr algn="ctr"/>
            <a:r>
              <a:rPr lang="en-US" altLang="en-US" sz="3600" dirty="0">
                <a:solidFill>
                  <a:srgbClr val="C00000"/>
                </a:solidFill>
                <a:latin typeface="+mn-lt"/>
                <a:ea typeface="Cambria" panose="02040503050406030204" pitchFamily="18" charset="0"/>
              </a:rPr>
              <a:t>What is a Network?</a:t>
            </a:r>
            <a:endParaRPr lang="en-US" dirty="0">
              <a:solidFill>
                <a:srgbClr val="C00000"/>
              </a:solidFill>
              <a:latin typeface="+mn-lt"/>
            </a:endParaRPr>
          </a:p>
        </p:txBody>
      </p:sp>
      <p:sp>
        <p:nvSpPr>
          <p:cNvPr id="3" name="Content Placeholder 2">
            <a:extLst>
              <a:ext uri="{FF2B5EF4-FFF2-40B4-BE49-F238E27FC236}">
                <a16:creationId xmlns:a16="http://schemas.microsoft.com/office/drawing/2014/main" id="{55001A84-3A36-4927-A44F-2BB39E2B1C33}"/>
              </a:ext>
            </a:extLst>
          </p:cNvPr>
          <p:cNvSpPr>
            <a:spLocks noGrp="1"/>
          </p:cNvSpPr>
          <p:nvPr>
            <p:ph idx="1"/>
          </p:nvPr>
        </p:nvSpPr>
        <p:spPr>
          <a:xfrm>
            <a:off x="838199" y="1150374"/>
            <a:ext cx="10726271" cy="5205975"/>
          </a:xfrm>
        </p:spPr>
        <p:txBody>
          <a:bodyPr>
            <a:normAutofit/>
          </a:bodyPr>
          <a:lstStyle/>
          <a:p>
            <a:pPr>
              <a:lnSpc>
                <a:spcPct val="100000"/>
              </a:lnSpc>
              <a:spcBef>
                <a:spcPts val="0"/>
              </a:spcBef>
              <a:spcAft>
                <a:spcPts val="1800"/>
              </a:spcAft>
            </a:pPr>
            <a:r>
              <a:rPr lang="en-US" dirty="0"/>
              <a:t>A </a:t>
            </a:r>
            <a:r>
              <a:rPr lang="en-US" b="1" i="1" dirty="0"/>
              <a:t>network</a:t>
            </a:r>
            <a:r>
              <a:rPr lang="en-US" dirty="0"/>
              <a:t> is group or system of interconnected people or things.</a:t>
            </a:r>
          </a:p>
          <a:p>
            <a:pPr>
              <a:lnSpc>
                <a:spcPct val="100000"/>
              </a:lnSpc>
              <a:spcBef>
                <a:spcPts val="0"/>
              </a:spcBef>
              <a:spcAft>
                <a:spcPts val="1800"/>
              </a:spcAft>
            </a:pPr>
            <a:r>
              <a:rPr lang="en-US" dirty="0"/>
              <a:t>Those people or things are called </a:t>
            </a:r>
            <a:r>
              <a:rPr lang="en-US" b="1" i="1" dirty="0"/>
              <a:t>vertices</a:t>
            </a:r>
            <a:r>
              <a:rPr lang="en-US" dirty="0"/>
              <a:t> or </a:t>
            </a:r>
            <a:r>
              <a:rPr lang="en-US" b="1" i="1" dirty="0"/>
              <a:t>nodes</a:t>
            </a:r>
            <a:r>
              <a:rPr lang="en-US" dirty="0"/>
              <a:t>, and the connections between them are called </a:t>
            </a:r>
            <a:r>
              <a:rPr lang="en-US" b="1" i="1" dirty="0"/>
              <a:t>edges</a:t>
            </a:r>
            <a:r>
              <a:rPr lang="en-US" dirty="0"/>
              <a:t> or </a:t>
            </a:r>
            <a:r>
              <a:rPr lang="en-US" b="1" i="1" dirty="0"/>
              <a:t>links</a:t>
            </a:r>
            <a:r>
              <a:rPr lang="en-US" dirty="0"/>
              <a:t>. </a:t>
            </a:r>
          </a:p>
          <a:p>
            <a:pPr>
              <a:lnSpc>
                <a:spcPct val="100000"/>
              </a:lnSpc>
              <a:spcBef>
                <a:spcPts val="0"/>
              </a:spcBef>
              <a:spcAft>
                <a:spcPts val="1800"/>
              </a:spcAft>
            </a:pPr>
            <a:r>
              <a:rPr lang="en-US" dirty="0"/>
              <a:t>Networks are visualized using </a:t>
            </a:r>
            <a:r>
              <a:rPr lang="en-US" b="1" i="1" dirty="0"/>
              <a:t>graphs</a:t>
            </a:r>
            <a:r>
              <a:rPr lang="en-US" dirty="0"/>
              <a:t>. </a:t>
            </a:r>
          </a:p>
          <a:p>
            <a:pPr>
              <a:lnSpc>
                <a:spcPct val="100000"/>
              </a:lnSpc>
              <a:spcBef>
                <a:spcPts val="0"/>
              </a:spcBef>
              <a:spcAft>
                <a:spcPts val="1800"/>
              </a:spcAft>
            </a:pPr>
            <a:r>
              <a:rPr lang="en-US" dirty="0"/>
              <a:t>A </a:t>
            </a:r>
            <a:r>
              <a:rPr lang="en-US" b="1" i="1" dirty="0"/>
              <a:t>graph</a:t>
            </a:r>
            <a:r>
              <a:rPr lang="en-US" dirty="0"/>
              <a:t> representing a network is a collection of points (the vertices) joined by lines or arrows (the edges).</a:t>
            </a:r>
          </a:p>
          <a:p>
            <a:pPr marL="0" indent="0">
              <a:lnSpc>
                <a:spcPct val="100000"/>
              </a:lnSpc>
              <a:spcBef>
                <a:spcPts val="0"/>
              </a:spcBef>
              <a:spcAft>
                <a:spcPts val="1800"/>
              </a:spcAft>
              <a:buNone/>
            </a:pPr>
            <a:r>
              <a:rPr lang="en-US" b="1" dirty="0"/>
              <a:t>NOTE</a:t>
            </a:r>
            <a:r>
              <a:rPr lang="en-US" dirty="0"/>
              <a:t>: the book definition of a network is really the definition of a graph representing a network.</a:t>
            </a:r>
            <a:endParaRPr lang="en-US" dirty="0">
              <a:cs typeface="Courier New" panose="02070309020205020404" pitchFamily="49" charset="0"/>
            </a:endParaRPr>
          </a:p>
        </p:txBody>
      </p:sp>
      <p:sp>
        <p:nvSpPr>
          <p:cNvPr id="4" name="Slide Number Placeholder 3">
            <a:extLst>
              <a:ext uri="{FF2B5EF4-FFF2-40B4-BE49-F238E27FC236}">
                <a16:creationId xmlns:a16="http://schemas.microsoft.com/office/drawing/2014/main" id="{2DD993BF-46A8-403E-AEA6-02C1B044F423}"/>
              </a:ext>
            </a:extLst>
          </p:cNvPr>
          <p:cNvSpPr>
            <a:spLocks noGrp="1"/>
          </p:cNvSpPr>
          <p:nvPr>
            <p:ph type="sldNum" sz="quarter" idx="12"/>
          </p:nvPr>
        </p:nvSpPr>
        <p:spPr/>
        <p:txBody>
          <a:bodyPr/>
          <a:lstStyle/>
          <a:p>
            <a:fld id="{8D956734-1AD8-4A7A-BF67-E0F0EDC2D14D}" type="slidenum">
              <a:rPr lang="en-US" smtClean="0"/>
              <a:pPr/>
              <a:t>4</a:t>
            </a:fld>
            <a:endParaRPr lang="en-US"/>
          </a:p>
        </p:txBody>
      </p:sp>
    </p:spTree>
    <p:extLst>
      <p:ext uri="{BB962C8B-B14F-4D97-AF65-F5344CB8AC3E}">
        <p14:creationId xmlns:p14="http://schemas.microsoft.com/office/powerpoint/2010/main" val="3481770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CD55F-603C-4D2A-BE44-42317491026A}"/>
              </a:ext>
            </a:extLst>
          </p:cNvPr>
          <p:cNvSpPr>
            <a:spLocks noGrp="1"/>
          </p:cNvSpPr>
          <p:nvPr>
            <p:ph type="title"/>
          </p:nvPr>
        </p:nvSpPr>
        <p:spPr>
          <a:xfrm>
            <a:off x="838199" y="366521"/>
            <a:ext cx="10515600" cy="653718"/>
          </a:xfrm>
        </p:spPr>
        <p:txBody>
          <a:bodyPr/>
          <a:lstStyle/>
          <a:p>
            <a:pPr algn="ctr"/>
            <a:r>
              <a:rPr lang="en-US" altLang="en-US" sz="3600" dirty="0">
                <a:solidFill>
                  <a:srgbClr val="C00000"/>
                </a:solidFill>
                <a:latin typeface="+mn-lt"/>
                <a:ea typeface="Cambria" panose="02040503050406030204" pitchFamily="18" charset="0"/>
              </a:rPr>
              <a:t>Network Basics</a:t>
            </a:r>
            <a:endParaRPr lang="en-US" dirty="0">
              <a:solidFill>
                <a:srgbClr val="C00000"/>
              </a:solidFill>
              <a:latin typeface="+mn-lt"/>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5001A84-3A36-4927-A44F-2BB39E2B1C33}"/>
                  </a:ext>
                </a:extLst>
              </p:cNvPr>
              <p:cNvSpPr>
                <a:spLocks noGrp="1"/>
              </p:cNvSpPr>
              <p:nvPr>
                <p:ph idx="1"/>
              </p:nvPr>
            </p:nvSpPr>
            <p:spPr>
              <a:xfrm>
                <a:off x="838199" y="1150374"/>
                <a:ext cx="10726271" cy="5205975"/>
              </a:xfrm>
            </p:spPr>
            <p:txBody>
              <a:bodyPr>
                <a:normAutofit/>
              </a:bodyPr>
              <a:lstStyle/>
              <a:p>
                <a:pPr>
                  <a:lnSpc>
                    <a:spcPct val="100000"/>
                  </a:lnSpc>
                  <a:spcBef>
                    <a:spcPts val="0"/>
                  </a:spcBef>
                  <a:spcAft>
                    <a:spcPts val="1800"/>
                  </a:spcAft>
                </a:pPr>
                <a:r>
                  <a:rPr lang="en-US" dirty="0"/>
                  <a:t>We use the words network and graph interchangeably.</a:t>
                </a:r>
              </a:p>
              <a:p>
                <a:pPr>
                  <a:lnSpc>
                    <a:spcPct val="100000"/>
                  </a:lnSpc>
                  <a:spcBef>
                    <a:spcPts val="0"/>
                  </a:spcBef>
                  <a:spcAft>
                    <a:spcPts val="1800"/>
                  </a:spcAft>
                </a:pPr>
                <a:r>
                  <a:rPr lang="en-US" dirty="0"/>
                  <a:t>We indicate a graph </a:t>
                </a:r>
                <a14:m>
                  <m:oMath xmlns:m="http://schemas.openxmlformats.org/officeDocument/2006/math">
                    <m:r>
                      <a:rPr lang="en-US" i="1">
                        <a:latin typeface="Cambria Math" panose="02040503050406030204" pitchFamily="18" charset="0"/>
                      </a:rPr>
                      <m:t>𝐺</m:t>
                    </m:r>
                    <m:r>
                      <a:rPr lang="en-US" i="1">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𝑉</m:t>
                        </m:r>
                        <m:r>
                          <a:rPr lang="en-US" i="1">
                            <a:latin typeface="Cambria Math" panose="02040503050406030204" pitchFamily="18" charset="0"/>
                          </a:rPr>
                          <m:t>,</m:t>
                        </m:r>
                        <m:r>
                          <a:rPr lang="en-US" i="1">
                            <a:latin typeface="Cambria Math" panose="02040503050406030204" pitchFamily="18" charset="0"/>
                          </a:rPr>
                          <m:t>𝐸</m:t>
                        </m:r>
                      </m:e>
                    </m:d>
                  </m:oMath>
                </a14:m>
                <a:r>
                  <a:rPr lang="en-US" dirty="0"/>
                  <a:t>, where </a:t>
                </a:r>
                <a14:m>
                  <m:oMath xmlns:m="http://schemas.openxmlformats.org/officeDocument/2006/math">
                    <m:r>
                      <a:rPr lang="en-US" i="1">
                        <a:latin typeface="Cambria Math" panose="02040503050406030204" pitchFamily="18" charset="0"/>
                      </a:rPr>
                      <m:t>𝑉</m:t>
                    </m:r>
                  </m:oMath>
                </a14:m>
                <a:r>
                  <a:rPr lang="en-US" dirty="0"/>
                  <a:t> is a set of vertices and </a:t>
                </a:r>
                <a14:m>
                  <m:oMath xmlns:m="http://schemas.openxmlformats.org/officeDocument/2006/math">
                    <m:r>
                      <a:rPr lang="en-US" i="1">
                        <a:latin typeface="Cambria Math" panose="02040503050406030204" pitchFamily="18" charset="0"/>
                      </a:rPr>
                      <m:t>𝐸</m:t>
                    </m:r>
                  </m:oMath>
                </a14:m>
                <a:r>
                  <a:rPr lang="en-US" dirty="0"/>
                  <a:t> a set of edges between pairs of vertices in </a:t>
                </a:r>
                <a14:m>
                  <m:oMath xmlns:m="http://schemas.openxmlformats.org/officeDocument/2006/math">
                    <m:r>
                      <a:rPr lang="en-US" i="1">
                        <a:latin typeface="Cambria Math" panose="02040503050406030204" pitchFamily="18" charset="0"/>
                      </a:rPr>
                      <m:t>𝑉</m:t>
                    </m:r>
                  </m:oMath>
                </a14:m>
                <a:r>
                  <a:rPr lang="en-US" dirty="0"/>
                  <a:t>. </a:t>
                </a:r>
              </a:p>
              <a:p>
                <a:pPr>
                  <a:lnSpc>
                    <a:spcPct val="100000"/>
                  </a:lnSpc>
                  <a:spcBef>
                    <a:spcPts val="0"/>
                  </a:spcBef>
                  <a:spcAft>
                    <a:spcPts val="1800"/>
                  </a:spcAft>
                </a:pPr>
                <a:r>
                  <a:rPr lang="en-US" dirty="0"/>
                  <a:t>An edge </a:t>
                </a:r>
                <a14:m>
                  <m:oMath xmlns:m="http://schemas.openxmlformats.org/officeDocument/2006/math">
                    <m:r>
                      <a:rPr lang="en-US" i="1">
                        <a:latin typeface="Cambria Math" panose="02040503050406030204" pitchFamily="18" charset="0"/>
                      </a:rPr>
                      <m:t>𝑒</m:t>
                    </m:r>
                    <m:r>
                      <a:rPr lang="en-US" i="1">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2</m:t>
                            </m:r>
                          </m:sub>
                        </m:sSub>
                      </m:e>
                    </m:d>
                  </m:oMath>
                </a14:m>
                <a:r>
                  <a:rPr lang="en-US" dirty="0"/>
                  <a:t> where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2</m:t>
                        </m:r>
                      </m:sub>
                    </m:sSub>
                    <m:r>
                      <a:rPr lang="en-US" i="1">
                        <a:latin typeface="Cambria Math" panose="02040503050406030204" pitchFamily="18" charset="0"/>
                      </a:rPr>
                      <m:t>∈</m:t>
                    </m:r>
                    <m:r>
                      <a:rPr lang="en-US" i="1">
                        <a:latin typeface="Cambria Math" panose="02040503050406030204" pitchFamily="18" charset="0"/>
                      </a:rPr>
                      <m:t>𝑉</m:t>
                    </m:r>
                  </m:oMath>
                </a14:m>
                <a:r>
                  <a:rPr lang="en-US" dirty="0"/>
                  <a:t>. </a:t>
                </a:r>
              </a:p>
              <a:p>
                <a:pPr>
                  <a:lnSpc>
                    <a:spcPct val="100000"/>
                  </a:lnSpc>
                  <a:spcBef>
                    <a:spcPts val="0"/>
                  </a:spcBef>
                  <a:spcAft>
                    <a:spcPts val="1800"/>
                  </a:spcAft>
                </a:pPr>
                <a:r>
                  <a:rPr lang="en-US" dirty="0"/>
                  <a:t>The </a:t>
                </a:r>
                <a:r>
                  <a:rPr lang="en-US" b="1" i="1" dirty="0"/>
                  <a:t>order</a:t>
                </a:r>
                <a:r>
                  <a:rPr lang="en-US" dirty="0"/>
                  <a:t> of </a:t>
                </a:r>
                <a14:m>
                  <m:oMath xmlns:m="http://schemas.openxmlformats.org/officeDocument/2006/math">
                    <m:r>
                      <a:rPr lang="en-US" i="1">
                        <a:latin typeface="Cambria Math" panose="02040503050406030204" pitchFamily="18" charset="0"/>
                      </a:rPr>
                      <m:t>𝐺</m:t>
                    </m:r>
                  </m:oMath>
                </a14:m>
                <a:r>
                  <a:rPr lang="en-US" dirty="0"/>
                  <a:t> is </a:t>
                </a:r>
                <a14:m>
                  <m:oMath xmlns:m="http://schemas.openxmlformats.org/officeDocument/2006/math">
                    <m:d>
                      <m:dPr>
                        <m:begChr m:val="|"/>
                        <m:endChr m:val="|"/>
                        <m:ctrlPr>
                          <a:rPr lang="en-US" i="1">
                            <a:latin typeface="Cambria Math" panose="02040503050406030204" pitchFamily="18" charset="0"/>
                          </a:rPr>
                        </m:ctrlPr>
                      </m:dPr>
                      <m:e>
                        <m:r>
                          <a:rPr lang="en-US" i="1">
                            <a:latin typeface="Cambria Math" panose="02040503050406030204" pitchFamily="18" charset="0"/>
                          </a:rPr>
                          <m:t>𝑉</m:t>
                        </m:r>
                      </m:e>
                    </m:d>
                  </m:oMath>
                </a14:m>
                <a:r>
                  <a:rPr lang="en-US" dirty="0"/>
                  <a:t>, i.e. the number of vertices in the graph, often indicated by </a:t>
                </a:r>
                <a14:m>
                  <m:oMath xmlns:m="http://schemas.openxmlformats.org/officeDocument/2006/math">
                    <m:r>
                      <a:rPr lang="en-US" i="1">
                        <a:latin typeface="Cambria Math" panose="02040503050406030204" pitchFamily="18" charset="0"/>
                      </a:rPr>
                      <m:t>𝑛</m:t>
                    </m:r>
                  </m:oMath>
                </a14:m>
                <a:r>
                  <a:rPr lang="en-US" dirty="0"/>
                  <a:t>. </a:t>
                </a:r>
              </a:p>
              <a:p>
                <a:pPr>
                  <a:lnSpc>
                    <a:spcPct val="100000"/>
                  </a:lnSpc>
                  <a:spcBef>
                    <a:spcPts val="0"/>
                  </a:spcBef>
                  <a:spcAft>
                    <a:spcPts val="1800"/>
                  </a:spcAft>
                </a:pPr>
                <a:r>
                  <a:rPr lang="en-US" dirty="0"/>
                  <a:t>The </a:t>
                </a:r>
                <a:r>
                  <a:rPr lang="en-US" b="1" i="1" dirty="0"/>
                  <a:t>size</a:t>
                </a:r>
                <a:r>
                  <a:rPr lang="en-US" dirty="0"/>
                  <a:t> of </a:t>
                </a:r>
                <a14:m>
                  <m:oMath xmlns:m="http://schemas.openxmlformats.org/officeDocument/2006/math">
                    <m:r>
                      <a:rPr lang="en-US" i="1">
                        <a:latin typeface="Cambria Math" panose="02040503050406030204" pitchFamily="18" charset="0"/>
                      </a:rPr>
                      <m:t>𝐺</m:t>
                    </m:r>
                  </m:oMath>
                </a14:m>
                <a:r>
                  <a:rPr lang="en-US" dirty="0"/>
                  <a:t> is </a:t>
                </a:r>
                <a14:m>
                  <m:oMath xmlns:m="http://schemas.openxmlformats.org/officeDocument/2006/math">
                    <m:d>
                      <m:dPr>
                        <m:begChr m:val="|"/>
                        <m:endChr m:val="|"/>
                        <m:ctrlPr>
                          <a:rPr lang="en-US" i="1">
                            <a:latin typeface="Cambria Math" panose="02040503050406030204" pitchFamily="18" charset="0"/>
                          </a:rPr>
                        </m:ctrlPr>
                      </m:dPr>
                      <m:e>
                        <m:r>
                          <a:rPr lang="en-US" i="1">
                            <a:latin typeface="Cambria Math" panose="02040503050406030204" pitchFamily="18" charset="0"/>
                          </a:rPr>
                          <m:t>𝐸</m:t>
                        </m:r>
                      </m:e>
                    </m:d>
                  </m:oMath>
                </a14:m>
                <a:r>
                  <a:rPr lang="en-US" dirty="0"/>
                  <a:t>, i.e. the number of edges in the graph, often indicated by </a:t>
                </a:r>
                <a14:m>
                  <m:oMath xmlns:m="http://schemas.openxmlformats.org/officeDocument/2006/math">
                    <m:r>
                      <a:rPr lang="en-US" i="1">
                        <a:latin typeface="Cambria Math" panose="02040503050406030204" pitchFamily="18" charset="0"/>
                      </a:rPr>
                      <m:t>𝑚</m:t>
                    </m:r>
                  </m:oMath>
                </a14:m>
                <a:r>
                  <a:rPr lang="en-US" dirty="0"/>
                  <a:t>.</a:t>
                </a:r>
              </a:p>
            </p:txBody>
          </p:sp>
        </mc:Choice>
        <mc:Fallback xmlns="">
          <p:sp>
            <p:nvSpPr>
              <p:cNvPr id="3" name="Content Placeholder 2">
                <a:extLst>
                  <a:ext uri="{FF2B5EF4-FFF2-40B4-BE49-F238E27FC236}">
                    <a16:creationId xmlns:a16="http://schemas.microsoft.com/office/drawing/2014/main" id="{55001A84-3A36-4927-A44F-2BB39E2B1C33}"/>
                  </a:ext>
                </a:extLst>
              </p:cNvPr>
              <p:cNvSpPr>
                <a:spLocks noGrp="1" noRot="1" noChangeAspect="1" noMove="1" noResize="1" noEditPoints="1" noAdjustHandles="1" noChangeArrowheads="1" noChangeShapeType="1" noTextEdit="1"/>
              </p:cNvSpPr>
              <p:nvPr>
                <p:ph idx="1"/>
              </p:nvPr>
            </p:nvSpPr>
            <p:spPr>
              <a:xfrm>
                <a:off x="838199" y="1150374"/>
                <a:ext cx="10726271" cy="5205975"/>
              </a:xfrm>
              <a:blipFill>
                <a:blip r:embed="rId2"/>
                <a:stretch>
                  <a:fillRect l="-966" t="-1171" r="-176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2DD993BF-46A8-403E-AEA6-02C1B044F423}"/>
              </a:ext>
            </a:extLst>
          </p:cNvPr>
          <p:cNvSpPr>
            <a:spLocks noGrp="1"/>
          </p:cNvSpPr>
          <p:nvPr>
            <p:ph type="sldNum" sz="quarter" idx="12"/>
          </p:nvPr>
        </p:nvSpPr>
        <p:spPr/>
        <p:txBody>
          <a:bodyPr/>
          <a:lstStyle/>
          <a:p>
            <a:fld id="{8D956734-1AD8-4A7A-BF67-E0F0EDC2D14D}" type="slidenum">
              <a:rPr lang="en-US" smtClean="0"/>
              <a:pPr/>
              <a:t>5</a:t>
            </a:fld>
            <a:endParaRPr lang="en-US"/>
          </a:p>
        </p:txBody>
      </p:sp>
    </p:spTree>
    <p:extLst>
      <p:ext uri="{BB962C8B-B14F-4D97-AF65-F5344CB8AC3E}">
        <p14:creationId xmlns:p14="http://schemas.microsoft.com/office/powerpoint/2010/main" val="2488943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CD55F-603C-4D2A-BE44-42317491026A}"/>
              </a:ext>
            </a:extLst>
          </p:cNvPr>
          <p:cNvSpPr>
            <a:spLocks noGrp="1"/>
          </p:cNvSpPr>
          <p:nvPr>
            <p:ph type="title"/>
          </p:nvPr>
        </p:nvSpPr>
        <p:spPr>
          <a:xfrm>
            <a:off x="838199" y="366521"/>
            <a:ext cx="10515600" cy="653718"/>
          </a:xfrm>
        </p:spPr>
        <p:txBody>
          <a:bodyPr/>
          <a:lstStyle/>
          <a:p>
            <a:pPr algn="ctr"/>
            <a:r>
              <a:rPr lang="en-US" altLang="en-US" sz="3600" dirty="0">
                <a:solidFill>
                  <a:srgbClr val="C00000"/>
                </a:solidFill>
                <a:latin typeface="+mn-lt"/>
                <a:ea typeface="Cambria" panose="02040503050406030204" pitchFamily="18" charset="0"/>
              </a:rPr>
              <a:t>Network Basics - 2</a:t>
            </a:r>
            <a:endParaRPr lang="en-US" dirty="0">
              <a:solidFill>
                <a:srgbClr val="C00000"/>
              </a:solidFill>
              <a:latin typeface="+mn-lt"/>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5001A84-3A36-4927-A44F-2BB39E2B1C33}"/>
                  </a:ext>
                </a:extLst>
              </p:cNvPr>
              <p:cNvSpPr>
                <a:spLocks noGrp="1"/>
              </p:cNvSpPr>
              <p:nvPr>
                <p:ph idx="1"/>
              </p:nvPr>
            </p:nvSpPr>
            <p:spPr>
              <a:xfrm>
                <a:off x="838199" y="1150374"/>
                <a:ext cx="10726271" cy="5205975"/>
              </a:xfrm>
            </p:spPr>
            <p:txBody>
              <a:bodyPr>
                <a:normAutofit/>
              </a:bodyPr>
              <a:lstStyle/>
              <a:p>
                <a:pPr>
                  <a:lnSpc>
                    <a:spcPct val="100000"/>
                  </a:lnSpc>
                  <a:spcBef>
                    <a:spcPts val="0"/>
                  </a:spcBef>
                  <a:spcAft>
                    <a:spcPts val="1800"/>
                  </a:spcAft>
                </a:pPr>
                <a14:m>
                  <m:oMath xmlns:m="http://schemas.openxmlformats.org/officeDocument/2006/math">
                    <m:r>
                      <a:rPr lang="en-US" i="1">
                        <a:latin typeface="Cambria Math" panose="02040503050406030204" pitchFamily="18" charset="0"/>
                      </a:rPr>
                      <m:t>𝐺</m:t>
                    </m:r>
                  </m:oMath>
                </a14:m>
                <a:r>
                  <a:rPr lang="en-US" dirty="0"/>
                  <a:t> is </a:t>
                </a:r>
                <a:r>
                  <a:rPr lang="en-US" b="1" i="1" dirty="0"/>
                  <a:t>undirected</a:t>
                </a:r>
                <a:r>
                  <a:rPr lang="en-US" dirty="0"/>
                  <a:t> if the order of the vertices in the edges does not matter, i.e. </a:t>
                </a:r>
                <a14:m>
                  <m:oMath xmlns:m="http://schemas.openxmlformats.org/officeDocument/2006/math">
                    <m:r>
                      <a:rPr lang="en-US" i="1">
                        <a:latin typeface="Cambria Math" panose="02040503050406030204" pitchFamily="18" charset="0"/>
                      </a:rPr>
                      <m:t>𝑒</m:t>
                    </m:r>
                    <m:r>
                      <a:rPr lang="en-US" i="1">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2</m:t>
                            </m:r>
                          </m:sub>
                        </m:sSub>
                      </m:e>
                    </m:d>
                    <m:r>
                      <a:rPr lang="en-US" i="1">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1</m:t>
                            </m:r>
                          </m:sub>
                        </m:sSub>
                      </m:e>
                    </m:d>
                  </m:oMath>
                </a14:m>
                <a:r>
                  <a:rPr lang="en-US" dirty="0"/>
                  <a:t>.</a:t>
                </a:r>
              </a:p>
              <a:p>
                <a:pPr>
                  <a:lnSpc>
                    <a:spcPct val="100000"/>
                  </a:lnSpc>
                  <a:spcBef>
                    <a:spcPts val="0"/>
                  </a:spcBef>
                  <a:spcAft>
                    <a:spcPts val="1800"/>
                  </a:spcAft>
                </a:pPr>
                <a14:m>
                  <m:oMath xmlns:m="http://schemas.openxmlformats.org/officeDocument/2006/math">
                    <m:r>
                      <a:rPr lang="en-US" i="1">
                        <a:latin typeface="Cambria Math" panose="02040503050406030204" pitchFamily="18" charset="0"/>
                      </a:rPr>
                      <m:t>𝐺</m:t>
                    </m:r>
                  </m:oMath>
                </a14:m>
                <a:r>
                  <a:rPr lang="en-US" dirty="0"/>
                  <a:t> is </a:t>
                </a:r>
                <a:r>
                  <a:rPr lang="en-US" b="1" i="1" dirty="0"/>
                  <a:t>directed</a:t>
                </a:r>
                <a:r>
                  <a:rPr lang="en-US" dirty="0"/>
                  <a:t> if the order of the vertices in the edges </a:t>
                </a:r>
                <a:r>
                  <a:rPr lang="en-US" b="1" dirty="0"/>
                  <a:t>does</a:t>
                </a:r>
                <a:r>
                  <a:rPr lang="en-US" dirty="0"/>
                  <a:t> matter, i.e. </a:t>
                </a:r>
                <a14:m>
                  <m:oMath xmlns:m="http://schemas.openxmlformats.org/officeDocument/2006/math">
                    <m:r>
                      <a:rPr lang="en-US" i="1">
                        <a:latin typeface="Cambria Math" panose="02040503050406030204" pitchFamily="18" charset="0"/>
                      </a:rPr>
                      <m:t>𝑒</m:t>
                    </m:r>
                    <m:r>
                      <a:rPr lang="en-US" i="1">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2</m:t>
                            </m:r>
                          </m:sub>
                        </m:sSub>
                      </m:e>
                    </m:d>
                    <m:r>
                      <a:rPr lang="en-US" i="1">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1</m:t>
                            </m:r>
                          </m:sub>
                        </m:sSub>
                      </m:e>
                    </m:d>
                  </m:oMath>
                </a14:m>
                <a:r>
                  <a:rPr lang="en-US" dirty="0"/>
                  <a:t>. In this case we call </a:t>
                </a:r>
                <a14:m>
                  <m:oMath xmlns:m="http://schemas.openxmlformats.org/officeDocument/2006/math">
                    <m:r>
                      <a:rPr lang="en-US" i="1">
                        <a:latin typeface="Cambria Math" panose="02040503050406030204" pitchFamily="18" charset="0"/>
                      </a:rPr>
                      <m:t>𝐺</m:t>
                    </m:r>
                  </m:oMath>
                </a14:m>
                <a:r>
                  <a:rPr lang="en-US" dirty="0"/>
                  <a:t> a </a:t>
                </a:r>
                <a:r>
                  <a:rPr lang="en-US" b="1" i="1" dirty="0"/>
                  <a:t>digraph</a:t>
                </a:r>
                <a:r>
                  <a:rPr lang="en-US" dirty="0"/>
                  <a:t>.</a:t>
                </a:r>
              </a:p>
              <a:p>
                <a:pPr>
                  <a:lnSpc>
                    <a:spcPct val="100000"/>
                  </a:lnSpc>
                  <a:spcBef>
                    <a:spcPts val="0"/>
                  </a:spcBef>
                  <a:spcAft>
                    <a:spcPts val="1800"/>
                  </a:spcAft>
                </a:pPr>
                <a:r>
                  <a:rPr lang="en-US" dirty="0">
                    <a:cs typeface="Courier New" panose="02070309020205020404" pitchFamily="49" charset="0"/>
                  </a:rPr>
                  <a:t>We visualize the edges of an undirected graph using lines.</a:t>
                </a:r>
              </a:p>
              <a:p>
                <a:pPr>
                  <a:lnSpc>
                    <a:spcPct val="100000"/>
                  </a:lnSpc>
                  <a:spcBef>
                    <a:spcPts val="0"/>
                  </a:spcBef>
                  <a:spcAft>
                    <a:spcPts val="1800"/>
                  </a:spcAft>
                </a:pPr>
                <a:r>
                  <a:rPr lang="en-US" dirty="0">
                    <a:cs typeface="Courier New" panose="02070309020205020404" pitchFamily="49" charset="0"/>
                  </a:rPr>
                  <a:t>We visualize the edges of a digraph using arrows, </a:t>
                </a:r>
                <a:r>
                  <a:rPr lang="en-US" dirty="0"/>
                  <a:t>where </a:t>
                </a:r>
                <a14:m>
                  <m:oMath xmlns:m="http://schemas.openxmlformats.org/officeDocument/2006/math">
                    <m:r>
                      <a:rPr lang="en-US" i="1">
                        <a:latin typeface="Cambria Math" panose="02040503050406030204" pitchFamily="18" charset="0"/>
                      </a:rPr>
                      <m:t>𝑒</m:t>
                    </m:r>
                    <m:r>
                      <a:rPr lang="en-US" i="1">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2</m:t>
                            </m:r>
                          </m:sub>
                        </m:sSub>
                      </m:e>
                    </m:d>
                  </m:oMath>
                </a14:m>
                <a:r>
                  <a:rPr lang="en-US" dirty="0"/>
                  <a:t> is visualized as an arrow from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1</m:t>
                        </m:r>
                      </m:sub>
                    </m:sSub>
                  </m:oMath>
                </a14:m>
                <a:r>
                  <a:rPr lang="en-US" dirty="0"/>
                  <a:t> to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2</m:t>
                        </m:r>
                      </m:sub>
                    </m:sSub>
                  </m:oMath>
                </a14:m>
                <a:r>
                  <a:rPr lang="en-US" dirty="0"/>
                  <a:t>. We call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1</m:t>
                        </m:r>
                      </m:sub>
                    </m:sSub>
                  </m:oMath>
                </a14:m>
                <a:r>
                  <a:rPr lang="en-US" dirty="0"/>
                  <a:t> the </a:t>
                </a:r>
                <a:r>
                  <a:rPr lang="en-US" b="1" i="1" dirty="0"/>
                  <a:t>tail</a:t>
                </a:r>
                <a:r>
                  <a:rPr lang="en-US" dirty="0"/>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2</m:t>
                        </m:r>
                      </m:sub>
                    </m:sSub>
                  </m:oMath>
                </a14:m>
                <a:r>
                  <a:rPr lang="en-US" dirty="0"/>
                  <a:t> the </a:t>
                </a:r>
                <a:r>
                  <a:rPr lang="en-US" b="1" i="1" dirty="0"/>
                  <a:t>head</a:t>
                </a:r>
                <a:r>
                  <a:rPr lang="en-US" dirty="0"/>
                  <a:t>.</a:t>
                </a:r>
                <a:endParaRPr lang="en-US" dirty="0">
                  <a:cs typeface="Courier New" panose="02070309020205020404" pitchFamily="49" charset="0"/>
                </a:endParaRPr>
              </a:p>
            </p:txBody>
          </p:sp>
        </mc:Choice>
        <mc:Fallback xmlns="">
          <p:sp>
            <p:nvSpPr>
              <p:cNvPr id="3" name="Content Placeholder 2">
                <a:extLst>
                  <a:ext uri="{FF2B5EF4-FFF2-40B4-BE49-F238E27FC236}">
                    <a16:creationId xmlns:a16="http://schemas.microsoft.com/office/drawing/2014/main" id="{55001A84-3A36-4927-A44F-2BB39E2B1C33}"/>
                  </a:ext>
                </a:extLst>
              </p:cNvPr>
              <p:cNvSpPr>
                <a:spLocks noGrp="1" noRot="1" noChangeAspect="1" noMove="1" noResize="1" noEditPoints="1" noAdjustHandles="1" noChangeArrowheads="1" noChangeShapeType="1" noTextEdit="1"/>
              </p:cNvSpPr>
              <p:nvPr>
                <p:ph idx="1"/>
              </p:nvPr>
            </p:nvSpPr>
            <p:spPr>
              <a:xfrm>
                <a:off x="838199" y="1150374"/>
                <a:ext cx="10726271" cy="5205975"/>
              </a:xfrm>
              <a:blipFill>
                <a:blip r:embed="rId2"/>
                <a:stretch>
                  <a:fillRect l="-966" t="-1171" r="-966"/>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2DD993BF-46A8-403E-AEA6-02C1B044F423}"/>
              </a:ext>
            </a:extLst>
          </p:cNvPr>
          <p:cNvSpPr>
            <a:spLocks noGrp="1"/>
          </p:cNvSpPr>
          <p:nvPr>
            <p:ph type="sldNum" sz="quarter" idx="12"/>
          </p:nvPr>
        </p:nvSpPr>
        <p:spPr/>
        <p:txBody>
          <a:bodyPr/>
          <a:lstStyle/>
          <a:p>
            <a:fld id="{8D956734-1AD8-4A7A-BF67-E0F0EDC2D14D}" type="slidenum">
              <a:rPr lang="en-US" smtClean="0"/>
              <a:pPr/>
              <a:t>6</a:t>
            </a:fld>
            <a:endParaRPr lang="en-US"/>
          </a:p>
        </p:txBody>
      </p:sp>
    </p:spTree>
    <p:extLst>
      <p:ext uri="{BB962C8B-B14F-4D97-AF65-F5344CB8AC3E}">
        <p14:creationId xmlns:p14="http://schemas.microsoft.com/office/powerpoint/2010/main" val="2707645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CD55F-603C-4D2A-BE44-42317491026A}"/>
              </a:ext>
            </a:extLst>
          </p:cNvPr>
          <p:cNvSpPr>
            <a:spLocks noGrp="1"/>
          </p:cNvSpPr>
          <p:nvPr>
            <p:ph type="title"/>
          </p:nvPr>
        </p:nvSpPr>
        <p:spPr>
          <a:xfrm>
            <a:off x="838199" y="366521"/>
            <a:ext cx="10515600" cy="653718"/>
          </a:xfrm>
        </p:spPr>
        <p:txBody>
          <a:bodyPr/>
          <a:lstStyle/>
          <a:p>
            <a:pPr algn="ctr"/>
            <a:r>
              <a:rPr lang="en-US" altLang="en-US" sz="3600" dirty="0">
                <a:solidFill>
                  <a:srgbClr val="C00000"/>
                </a:solidFill>
                <a:latin typeface="+mn-lt"/>
                <a:ea typeface="Cambria" panose="02040503050406030204" pitchFamily="18" charset="0"/>
              </a:rPr>
              <a:t>Network Basics - 3</a:t>
            </a:r>
            <a:endParaRPr lang="en-US" dirty="0">
              <a:solidFill>
                <a:srgbClr val="C00000"/>
              </a:solidFill>
              <a:latin typeface="+mn-lt"/>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5001A84-3A36-4927-A44F-2BB39E2B1C33}"/>
                  </a:ext>
                </a:extLst>
              </p:cNvPr>
              <p:cNvSpPr>
                <a:spLocks noGrp="1"/>
              </p:cNvSpPr>
              <p:nvPr>
                <p:ph idx="1"/>
              </p:nvPr>
            </p:nvSpPr>
            <p:spPr>
              <a:xfrm>
                <a:off x="838199" y="1150375"/>
                <a:ext cx="10726271" cy="2875935"/>
              </a:xfrm>
            </p:spPr>
            <p:txBody>
              <a:bodyPr>
                <a:normAutofit fontScale="92500" lnSpcReduction="20000"/>
              </a:bodyPr>
              <a:lstStyle/>
              <a:p>
                <a:pPr marL="0" indent="0">
                  <a:lnSpc>
                    <a:spcPct val="120000"/>
                  </a:lnSpc>
                  <a:spcBef>
                    <a:spcPts val="0"/>
                  </a:spcBef>
                  <a:spcAft>
                    <a:spcPts val="600"/>
                  </a:spcAft>
                  <a:buNone/>
                </a:pPr>
                <a:r>
                  <a:rPr lang="en-US" b="1" dirty="0"/>
                  <a:t>Example:</a:t>
                </a:r>
              </a:p>
              <a:p>
                <a:pPr>
                  <a:lnSpc>
                    <a:spcPct val="110000"/>
                  </a:lnSpc>
                  <a:spcBef>
                    <a:spcPts val="0"/>
                  </a:spcBef>
                  <a:spcAft>
                    <a:spcPts val="1800"/>
                  </a:spcAft>
                </a:pPr>
                <a14:m>
                  <m:oMath xmlns:m="http://schemas.openxmlformats.org/officeDocument/2006/math">
                    <m:r>
                      <a:rPr lang="en-US" i="1">
                        <a:latin typeface="Cambria Math" panose="02040503050406030204" pitchFamily="18" charset="0"/>
                      </a:rPr>
                      <m:t>𝐺</m:t>
                    </m:r>
                    <m:r>
                      <a:rPr lang="en-US" i="1">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𝑉</m:t>
                        </m:r>
                        <m:r>
                          <a:rPr lang="en-US" i="1">
                            <a:latin typeface="Cambria Math" panose="02040503050406030204" pitchFamily="18" charset="0"/>
                          </a:rPr>
                          <m:t>,</m:t>
                        </m:r>
                        <m:r>
                          <a:rPr lang="en-US" i="1">
                            <a:latin typeface="Cambria Math" panose="02040503050406030204" pitchFamily="18" charset="0"/>
                          </a:rPr>
                          <m:t>𝐸</m:t>
                        </m:r>
                      </m:e>
                    </m:d>
                  </m:oMath>
                </a14:m>
                <a:r>
                  <a:rPr lang="en-US" dirty="0"/>
                  <a:t>, </a:t>
                </a:r>
                <a14:m>
                  <m:oMath xmlns:m="http://schemas.openxmlformats.org/officeDocument/2006/math">
                    <m:r>
                      <a:rPr lang="en-US" i="1">
                        <a:latin typeface="Cambria Math" panose="02040503050406030204" pitchFamily="18" charset="0"/>
                      </a:rPr>
                      <m:t>𝑉</m:t>
                    </m:r>
                    <m:r>
                      <a:rPr lang="en-US" i="1">
                        <a:latin typeface="Cambria Math" panose="02040503050406030204" pitchFamily="18" charset="0"/>
                      </a:rPr>
                      <m:t>=</m:t>
                    </m:r>
                    <m:d>
                      <m:dPr>
                        <m:begChr m:val="{"/>
                        <m:endChr m:val="}"/>
                        <m:ctrlPr>
                          <a:rPr lang="en-US" i="1">
                            <a:latin typeface="Cambria Math" panose="02040503050406030204" pitchFamily="18" charset="0"/>
                          </a:rPr>
                        </m:ctrlPr>
                      </m:dPr>
                      <m:e>
                        <m:r>
                          <a:rPr lang="en-US" i="1">
                            <a:latin typeface="Cambria Math" panose="02040503050406030204" pitchFamily="18" charset="0"/>
                          </a:rPr>
                          <m:t>𝐽𝑜𝑛</m:t>
                        </m:r>
                        <m:r>
                          <a:rPr lang="en-US" i="1">
                            <a:latin typeface="Cambria Math" panose="02040503050406030204" pitchFamily="18" charset="0"/>
                          </a:rPr>
                          <m:t>, </m:t>
                        </m:r>
                        <m:r>
                          <a:rPr lang="en-US" i="1">
                            <a:latin typeface="Cambria Math" panose="02040503050406030204" pitchFamily="18" charset="0"/>
                          </a:rPr>
                          <m:t>𝑀𝑎𝑟𝑦</m:t>
                        </m:r>
                        <m:r>
                          <a:rPr lang="en-US" i="1">
                            <a:latin typeface="Cambria Math" panose="02040503050406030204" pitchFamily="18" charset="0"/>
                          </a:rPr>
                          <m:t>, </m:t>
                        </m:r>
                        <m:r>
                          <a:rPr lang="en-US" i="1">
                            <a:latin typeface="Cambria Math" panose="02040503050406030204" pitchFamily="18" charset="0"/>
                          </a:rPr>
                          <m:t>𝑀𝑖𝑘𝑒</m:t>
                        </m:r>
                      </m:e>
                    </m:d>
                  </m:oMath>
                </a14:m>
                <a:r>
                  <a:rPr lang="en-US" dirty="0"/>
                  <a:t>, </a:t>
                </a:r>
                <a14:m>
                  <m:oMath xmlns:m="http://schemas.openxmlformats.org/officeDocument/2006/math">
                    <m:r>
                      <a:rPr lang="en-US" i="1">
                        <a:latin typeface="Cambria Math" panose="02040503050406030204" pitchFamily="18" charset="0"/>
                      </a:rPr>
                      <m:t>𝐸</m:t>
                    </m:r>
                    <m:r>
                      <a:rPr lang="en-US" i="1">
                        <a:latin typeface="Cambria Math" panose="02040503050406030204" pitchFamily="18" charset="0"/>
                      </a:rPr>
                      <m:t>=</m:t>
                    </m:r>
                    <m:d>
                      <m:dPr>
                        <m:begChr m:val="{"/>
                        <m:endChr m:val="}"/>
                        <m:ctrlPr>
                          <a:rPr lang="en-US" i="1">
                            <a:latin typeface="Cambria Math" panose="02040503050406030204" pitchFamily="18" charset="0"/>
                          </a:rPr>
                        </m:ctrlPr>
                      </m:dPr>
                      <m:e>
                        <m:d>
                          <m:dPr>
                            <m:ctrlPr>
                              <a:rPr lang="en-US" i="1">
                                <a:latin typeface="Cambria Math" panose="02040503050406030204" pitchFamily="18" charset="0"/>
                              </a:rPr>
                            </m:ctrlPr>
                          </m:dPr>
                          <m:e>
                            <m:r>
                              <a:rPr lang="en-US" i="1">
                                <a:latin typeface="Cambria Math" panose="02040503050406030204" pitchFamily="18" charset="0"/>
                              </a:rPr>
                              <m:t>𝐽𝑜𝑛</m:t>
                            </m:r>
                            <m:r>
                              <a:rPr lang="en-US" i="1">
                                <a:latin typeface="Cambria Math" panose="02040503050406030204" pitchFamily="18" charset="0"/>
                              </a:rPr>
                              <m:t>,</m:t>
                            </m:r>
                            <m:r>
                              <a:rPr lang="en-US" i="1">
                                <a:latin typeface="Cambria Math" panose="02040503050406030204" pitchFamily="18" charset="0"/>
                              </a:rPr>
                              <m:t>𝑀𝑎𝑟𝑦</m:t>
                            </m:r>
                          </m:e>
                        </m:d>
                        <m:r>
                          <a:rPr lang="en-US" i="1">
                            <a:latin typeface="Cambria Math" panose="02040503050406030204" pitchFamily="18" charset="0"/>
                          </a:rPr>
                          <m:t>, </m:t>
                        </m:r>
                        <m:d>
                          <m:dPr>
                            <m:ctrlPr>
                              <a:rPr lang="en-US" i="1">
                                <a:latin typeface="Cambria Math" panose="02040503050406030204" pitchFamily="18" charset="0"/>
                              </a:rPr>
                            </m:ctrlPr>
                          </m:dPr>
                          <m:e>
                            <m:r>
                              <a:rPr lang="en-US" i="1">
                                <a:latin typeface="Cambria Math" panose="02040503050406030204" pitchFamily="18" charset="0"/>
                              </a:rPr>
                              <m:t>𝐽𝑜𝑛</m:t>
                            </m:r>
                            <m:r>
                              <a:rPr lang="en-US" i="1">
                                <a:latin typeface="Cambria Math" panose="02040503050406030204" pitchFamily="18" charset="0"/>
                              </a:rPr>
                              <m:t>, </m:t>
                            </m:r>
                            <m:r>
                              <a:rPr lang="en-US" i="1">
                                <a:latin typeface="Cambria Math" panose="02040503050406030204" pitchFamily="18" charset="0"/>
                              </a:rPr>
                              <m:t>𝑀𝑖𝑘𝑒</m:t>
                            </m:r>
                          </m:e>
                        </m:d>
                      </m:e>
                    </m:d>
                  </m:oMath>
                </a14:m>
                <a:endParaRPr lang="en-US" dirty="0"/>
              </a:p>
              <a:p>
                <a:pPr>
                  <a:lnSpc>
                    <a:spcPct val="110000"/>
                  </a:lnSpc>
                  <a:spcBef>
                    <a:spcPts val="0"/>
                  </a:spcBef>
                </a:pPr>
                <a:r>
                  <a:rPr lang="en-US" b="1" dirty="0"/>
                  <a:t>Q: </a:t>
                </a:r>
                <a:r>
                  <a:rPr lang="en-US" dirty="0"/>
                  <a:t>What are the order and size of </a:t>
                </a:r>
                <a14:m>
                  <m:oMath xmlns:m="http://schemas.openxmlformats.org/officeDocument/2006/math">
                    <m:r>
                      <a:rPr lang="en-US" b="0" i="1" smtClean="0">
                        <a:latin typeface="Cambria Math" panose="02040503050406030204" pitchFamily="18" charset="0"/>
                      </a:rPr>
                      <m:t>𝐺</m:t>
                    </m:r>
                  </m:oMath>
                </a14:m>
                <a:r>
                  <a:rPr lang="en-US" dirty="0"/>
                  <a:t>? </a:t>
                </a:r>
              </a:p>
              <a:p>
                <a:pPr indent="0">
                  <a:lnSpc>
                    <a:spcPct val="110000"/>
                  </a:lnSpc>
                  <a:spcBef>
                    <a:spcPts val="0"/>
                  </a:spcBef>
                  <a:spcAft>
                    <a:spcPts val="1800"/>
                  </a:spcAft>
                  <a:buNone/>
                </a:pPr>
                <a:r>
                  <a:rPr lang="en-US" b="1" dirty="0"/>
                  <a:t>A:</a:t>
                </a:r>
                <a:r>
                  <a:rPr lang="en-US" dirty="0"/>
                  <a:t> Order</a:t>
                </a:r>
                <a14:m>
                  <m:oMath xmlns:m="http://schemas.openxmlformats.org/officeDocument/2006/math">
                    <m:d>
                      <m:dPr>
                        <m:ctrlPr>
                          <a:rPr lang="en-US" i="1">
                            <a:latin typeface="Cambria Math" panose="02040503050406030204" pitchFamily="18" charset="0"/>
                          </a:rPr>
                        </m:ctrlPr>
                      </m:dPr>
                      <m:e>
                        <m:r>
                          <a:rPr lang="en-US" i="1">
                            <a:latin typeface="Cambria Math" panose="02040503050406030204" pitchFamily="18" charset="0"/>
                          </a:rPr>
                          <m:t>𝐺</m:t>
                        </m:r>
                      </m:e>
                    </m:d>
                    <m:r>
                      <a:rPr lang="en-US" i="1">
                        <a:latin typeface="Cambria Math" panose="02040503050406030204" pitchFamily="18" charset="0"/>
                      </a:rPr>
                      <m:t>=3</m:t>
                    </m:r>
                  </m:oMath>
                </a14:m>
                <a:r>
                  <a:rPr lang="en-US" dirty="0"/>
                  <a:t>, size</a:t>
                </a:r>
                <a14:m>
                  <m:oMath xmlns:m="http://schemas.openxmlformats.org/officeDocument/2006/math">
                    <m:d>
                      <m:dPr>
                        <m:ctrlPr>
                          <a:rPr lang="en-US" i="1">
                            <a:latin typeface="Cambria Math" panose="02040503050406030204" pitchFamily="18" charset="0"/>
                          </a:rPr>
                        </m:ctrlPr>
                      </m:dPr>
                      <m:e>
                        <m:r>
                          <a:rPr lang="en-US" i="1">
                            <a:latin typeface="Cambria Math" panose="02040503050406030204" pitchFamily="18" charset="0"/>
                          </a:rPr>
                          <m:t>𝐺</m:t>
                        </m:r>
                      </m:e>
                    </m:d>
                    <m:r>
                      <a:rPr lang="en-US" i="1">
                        <a:latin typeface="Cambria Math" panose="02040503050406030204" pitchFamily="18" charset="0"/>
                      </a:rPr>
                      <m:t>=2</m:t>
                    </m:r>
                  </m:oMath>
                </a14:m>
                <a:r>
                  <a:rPr lang="en-US" dirty="0"/>
                  <a:t>.</a:t>
                </a:r>
              </a:p>
              <a:p>
                <a:pPr>
                  <a:lnSpc>
                    <a:spcPct val="110000"/>
                  </a:lnSpc>
                  <a:spcBef>
                    <a:spcPts val="0"/>
                  </a:spcBef>
                </a:pPr>
                <a:r>
                  <a:rPr lang="en-US" b="1" dirty="0">
                    <a:cs typeface="Courier New" panose="02070309020205020404" pitchFamily="49" charset="0"/>
                  </a:rPr>
                  <a:t>Q:</a:t>
                </a:r>
                <a:r>
                  <a:rPr lang="en-US" dirty="0">
                    <a:cs typeface="Courier New" panose="02070309020205020404" pitchFamily="49" charset="0"/>
                  </a:rPr>
                  <a:t> What would </a:t>
                </a:r>
                <a14:m>
                  <m:oMath xmlns:m="http://schemas.openxmlformats.org/officeDocument/2006/math">
                    <m:r>
                      <a:rPr lang="en-US" b="0" i="1" smtClean="0">
                        <a:latin typeface="Cambria Math" panose="02040503050406030204" pitchFamily="18" charset="0"/>
                        <a:cs typeface="Courier New" panose="02070309020205020404" pitchFamily="49" charset="0"/>
                      </a:rPr>
                      <m:t>𝐺</m:t>
                    </m:r>
                  </m:oMath>
                </a14:m>
                <a:r>
                  <a:rPr lang="en-US" dirty="0">
                    <a:cs typeface="Courier New" panose="02070309020205020404" pitchFamily="49" charset="0"/>
                  </a:rPr>
                  <a:t> look like if it was undirected? What if </a:t>
                </a:r>
                <a14:m>
                  <m:oMath xmlns:m="http://schemas.openxmlformats.org/officeDocument/2006/math">
                    <m:r>
                      <a:rPr lang="en-US" b="0" i="1" smtClean="0">
                        <a:latin typeface="Cambria Math" panose="02040503050406030204" pitchFamily="18" charset="0"/>
                        <a:cs typeface="Courier New" panose="02070309020205020404" pitchFamily="49" charset="0"/>
                      </a:rPr>
                      <m:t>𝐺</m:t>
                    </m:r>
                  </m:oMath>
                </a14:m>
                <a:r>
                  <a:rPr lang="en-US" dirty="0">
                    <a:cs typeface="Courier New" panose="02070309020205020404" pitchFamily="49" charset="0"/>
                  </a:rPr>
                  <a:t> was a digraph?</a:t>
                </a:r>
              </a:p>
              <a:p>
                <a:pPr indent="0">
                  <a:lnSpc>
                    <a:spcPct val="110000"/>
                  </a:lnSpc>
                  <a:spcBef>
                    <a:spcPts val="0"/>
                  </a:spcBef>
                  <a:spcAft>
                    <a:spcPts val="1800"/>
                  </a:spcAft>
                  <a:buNone/>
                </a:pPr>
                <a:r>
                  <a:rPr lang="en-US" b="1" dirty="0">
                    <a:cs typeface="Courier New" panose="02070309020205020404" pitchFamily="49" charset="0"/>
                  </a:rPr>
                  <a:t>A: </a:t>
                </a:r>
              </a:p>
            </p:txBody>
          </p:sp>
        </mc:Choice>
        <mc:Fallback xmlns="">
          <p:sp>
            <p:nvSpPr>
              <p:cNvPr id="3" name="Content Placeholder 2">
                <a:extLst>
                  <a:ext uri="{FF2B5EF4-FFF2-40B4-BE49-F238E27FC236}">
                    <a16:creationId xmlns:a16="http://schemas.microsoft.com/office/drawing/2014/main" id="{55001A84-3A36-4927-A44F-2BB39E2B1C33}"/>
                  </a:ext>
                </a:extLst>
              </p:cNvPr>
              <p:cNvSpPr>
                <a:spLocks noGrp="1" noRot="1" noChangeAspect="1" noMove="1" noResize="1" noEditPoints="1" noAdjustHandles="1" noChangeArrowheads="1" noChangeShapeType="1" noTextEdit="1"/>
              </p:cNvSpPr>
              <p:nvPr>
                <p:ph idx="1"/>
              </p:nvPr>
            </p:nvSpPr>
            <p:spPr>
              <a:xfrm>
                <a:off x="838199" y="1150375"/>
                <a:ext cx="10726271" cy="2875935"/>
              </a:xfrm>
              <a:blipFill>
                <a:blip r:embed="rId2"/>
                <a:stretch>
                  <a:fillRect l="-966" t="-1911" b="-3185"/>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2DD993BF-46A8-403E-AEA6-02C1B044F423}"/>
              </a:ext>
            </a:extLst>
          </p:cNvPr>
          <p:cNvSpPr>
            <a:spLocks noGrp="1"/>
          </p:cNvSpPr>
          <p:nvPr>
            <p:ph type="sldNum" sz="quarter" idx="12"/>
          </p:nvPr>
        </p:nvSpPr>
        <p:spPr/>
        <p:txBody>
          <a:bodyPr/>
          <a:lstStyle/>
          <a:p>
            <a:fld id="{8D956734-1AD8-4A7A-BF67-E0F0EDC2D14D}" type="slidenum">
              <a:rPr lang="en-US" smtClean="0"/>
              <a:pPr/>
              <a:t>7</a:t>
            </a:fld>
            <a:endParaRPr lang="en-US"/>
          </a:p>
        </p:txBody>
      </p:sp>
      <p:pic>
        <p:nvPicPr>
          <p:cNvPr id="16" name="Picture 15" descr="A picture containing person, skiing, water, kite&#10;&#10;Description automatically generated">
            <a:extLst>
              <a:ext uri="{FF2B5EF4-FFF2-40B4-BE49-F238E27FC236}">
                <a16:creationId xmlns:a16="http://schemas.microsoft.com/office/drawing/2014/main" id="{DEBE50DB-2BD2-4882-B89C-B3FB2C586259}"/>
              </a:ext>
            </a:extLst>
          </p:cNvPr>
          <p:cNvPicPr>
            <a:picLocks noChangeAspect="1"/>
          </p:cNvPicPr>
          <p:nvPr/>
        </p:nvPicPr>
        <p:blipFill rotWithShape="1">
          <a:blip r:embed="rId3">
            <a:extLst>
              <a:ext uri="{28A0092B-C50C-407E-A947-70E740481C1C}">
                <a14:useLocalDpi xmlns:a14="http://schemas.microsoft.com/office/drawing/2010/main" val="0"/>
              </a:ext>
            </a:extLst>
          </a:blip>
          <a:srcRect l="-30394" t="54765" r="68114" b="-28228"/>
          <a:stretch/>
        </p:blipFill>
        <p:spPr>
          <a:xfrm>
            <a:off x="1991591" y="3615544"/>
            <a:ext cx="3179619" cy="2875935"/>
          </a:xfrm>
          <a:prstGeom prst="rect">
            <a:avLst/>
          </a:prstGeom>
        </p:spPr>
      </p:pic>
      <p:pic>
        <p:nvPicPr>
          <p:cNvPr id="18" name="Picture 17">
            <a:extLst>
              <a:ext uri="{FF2B5EF4-FFF2-40B4-BE49-F238E27FC236}">
                <a16:creationId xmlns:a16="http://schemas.microsoft.com/office/drawing/2014/main" id="{D39AE538-2DA5-495A-B1AA-26B61C20F1CF}"/>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991591" y="3705282"/>
            <a:ext cx="2792356" cy="2696458"/>
          </a:xfrm>
          <a:prstGeom prst="rect">
            <a:avLst/>
          </a:prstGeom>
        </p:spPr>
      </p:pic>
      <p:pic>
        <p:nvPicPr>
          <p:cNvPr id="20" name="Picture 19">
            <a:extLst>
              <a:ext uri="{FF2B5EF4-FFF2-40B4-BE49-F238E27FC236}">
                <a16:creationId xmlns:a16="http://schemas.microsoft.com/office/drawing/2014/main" id="{6DF470B5-EF93-4C07-A358-DBA95FEEEA05}"/>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5630749" y="3701733"/>
            <a:ext cx="3179619" cy="2714031"/>
          </a:xfrm>
          <a:prstGeom prst="rect">
            <a:avLst/>
          </a:prstGeom>
        </p:spPr>
      </p:pic>
    </p:spTree>
    <p:extLst>
      <p:ext uri="{BB962C8B-B14F-4D97-AF65-F5344CB8AC3E}">
        <p14:creationId xmlns:p14="http://schemas.microsoft.com/office/powerpoint/2010/main" val="615878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CD55F-603C-4D2A-BE44-42317491026A}"/>
              </a:ext>
            </a:extLst>
          </p:cNvPr>
          <p:cNvSpPr>
            <a:spLocks noGrp="1"/>
          </p:cNvSpPr>
          <p:nvPr>
            <p:ph type="title"/>
          </p:nvPr>
        </p:nvSpPr>
        <p:spPr>
          <a:xfrm>
            <a:off x="838200" y="279221"/>
            <a:ext cx="10515600" cy="653718"/>
          </a:xfrm>
        </p:spPr>
        <p:txBody>
          <a:bodyPr/>
          <a:lstStyle/>
          <a:p>
            <a:pPr algn="ctr"/>
            <a:r>
              <a:rPr lang="en-US" altLang="en-US" sz="3600" dirty="0">
                <a:solidFill>
                  <a:srgbClr val="C00000"/>
                </a:solidFill>
                <a:latin typeface="+mn-lt"/>
                <a:ea typeface="Cambria" panose="02040503050406030204" pitchFamily="18" charset="0"/>
              </a:rPr>
              <a:t>Network Basics - 4</a:t>
            </a:r>
            <a:endParaRPr lang="en-US" dirty="0">
              <a:solidFill>
                <a:srgbClr val="C00000"/>
              </a:solidFill>
              <a:latin typeface="+mn-lt"/>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5001A84-3A36-4927-A44F-2BB39E2B1C33}"/>
                  </a:ext>
                </a:extLst>
              </p:cNvPr>
              <p:cNvSpPr>
                <a:spLocks noGrp="1"/>
              </p:cNvSpPr>
              <p:nvPr>
                <p:ph idx="1"/>
              </p:nvPr>
            </p:nvSpPr>
            <p:spPr>
              <a:xfrm>
                <a:off x="838200" y="1305232"/>
                <a:ext cx="5946058" cy="4247536"/>
              </a:xfrm>
            </p:spPr>
            <p:txBody>
              <a:bodyPr>
                <a:normAutofit lnSpcReduction="10000"/>
              </a:bodyPr>
              <a:lstStyle/>
              <a:p>
                <a:pPr>
                  <a:lnSpc>
                    <a:spcPct val="110000"/>
                  </a:lnSpc>
                  <a:spcBef>
                    <a:spcPts val="0"/>
                  </a:spcBef>
                  <a:spcAft>
                    <a:spcPts val="1800"/>
                  </a:spcAft>
                </a:pPr>
                <a:r>
                  <a:rPr lang="en-US" dirty="0"/>
                  <a:t>A vertex </a:t>
                </a:r>
                <a14:m>
                  <m:oMath xmlns:m="http://schemas.openxmlformats.org/officeDocument/2006/math">
                    <m:r>
                      <a:rPr lang="en-US" i="1">
                        <a:latin typeface="Cambria Math" panose="02040503050406030204" pitchFamily="18" charset="0"/>
                      </a:rPr>
                      <m:t>𝑣</m:t>
                    </m:r>
                    <m:r>
                      <a:rPr lang="en-US" i="1">
                        <a:latin typeface="Cambria Math" panose="02040503050406030204" pitchFamily="18" charset="0"/>
                      </a:rPr>
                      <m:t>∈</m:t>
                    </m:r>
                    <m:r>
                      <a:rPr lang="en-US" i="1">
                        <a:latin typeface="Cambria Math" panose="02040503050406030204" pitchFamily="18" charset="0"/>
                      </a:rPr>
                      <m:t>𝑉</m:t>
                    </m:r>
                  </m:oMath>
                </a14:m>
                <a:r>
                  <a:rPr lang="en-US" dirty="0"/>
                  <a:t> is </a:t>
                </a:r>
                <a:r>
                  <a:rPr lang="en-US" b="1" i="1" dirty="0"/>
                  <a:t>incident</a:t>
                </a:r>
                <a:r>
                  <a:rPr lang="en-US" dirty="0"/>
                  <a:t> on an edge if it is an endpoint of the edge.</a:t>
                </a:r>
              </a:p>
              <a:p>
                <a:pPr>
                  <a:lnSpc>
                    <a:spcPct val="110000"/>
                  </a:lnSpc>
                  <a:spcBef>
                    <a:spcPts val="0"/>
                  </a:spcBef>
                </a:pPr>
                <a:r>
                  <a:rPr lang="en-US" b="1" dirty="0"/>
                  <a:t>Q</a:t>
                </a:r>
                <a:r>
                  <a:rPr lang="en-US" dirty="0"/>
                  <a:t>: Find the vertices incident on the edges of </a:t>
                </a:r>
                <a14:m>
                  <m:oMath xmlns:m="http://schemas.openxmlformats.org/officeDocument/2006/math">
                    <m:r>
                      <a:rPr lang="en-US" b="0" i="1" smtClean="0">
                        <a:latin typeface="Cambria Math" panose="02040503050406030204" pitchFamily="18" charset="0"/>
                      </a:rPr>
                      <m:t>𝐺</m:t>
                    </m:r>
                  </m:oMath>
                </a14:m>
                <a:r>
                  <a:rPr lang="en-US" dirty="0"/>
                  <a:t>.</a:t>
                </a:r>
              </a:p>
              <a:p>
                <a:pPr marL="227013" indent="0">
                  <a:lnSpc>
                    <a:spcPct val="110000"/>
                  </a:lnSpc>
                  <a:spcBef>
                    <a:spcPts val="0"/>
                  </a:spcBef>
                  <a:spcAft>
                    <a:spcPts val="1800"/>
                  </a:spcAft>
                  <a:buNone/>
                </a:pPr>
                <a:r>
                  <a:rPr lang="en-US" b="1" dirty="0"/>
                  <a:t>A:</a:t>
                </a:r>
                <a:r>
                  <a:rPr lang="en-US" dirty="0"/>
                  <a:t> Jon is incident on both edges, while Mary and Mike are incident only on the edge between Jon and themselves.</a:t>
                </a:r>
              </a:p>
              <a:p>
                <a:pPr>
                  <a:lnSpc>
                    <a:spcPct val="120000"/>
                  </a:lnSpc>
                  <a:spcBef>
                    <a:spcPts val="0"/>
                  </a:spcBef>
                  <a:spcAft>
                    <a:spcPts val="600"/>
                  </a:spcAft>
                </a:pPr>
                <a:endParaRPr lang="en-US" i="1" dirty="0"/>
              </a:p>
            </p:txBody>
          </p:sp>
        </mc:Choice>
        <mc:Fallback xmlns="">
          <p:sp>
            <p:nvSpPr>
              <p:cNvPr id="3" name="Content Placeholder 2">
                <a:extLst>
                  <a:ext uri="{FF2B5EF4-FFF2-40B4-BE49-F238E27FC236}">
                    <a16:creationId xmlns:a16="http://schemas.microsoft.com/office/drawing/2014/main" id="{55001A84-3A36-4927-A44F-2BB39E2B1C33}"/>
                  </a:ext>
                </a:extLst>
              </p:cNvPr>
              <p:cNvSpPr>
                <a:spLocks noGrp="1" noRot="1" noChangeAspect="1" noMove="1" noResize="1" noEditPoints="1" noAdjustHandles="1" noChangeArrowheads="1" noChangeShapeType="1" noTextEdit="1"/>
              </p:cNvSpPr>
              <p:nvPr>
                <p:ph idx="1"/>
              </p:nvPr>
            </p:nvSpPr>
            <p:spPr>
              <a:xfrm>
                <a:off x="838200" y="1305232"/>
                <a:ext cx="5946058" cy="4247536"/>
              </a:xfrm>
              <a:blipFill>
                <a:blip r:embed="rId2"/>
                <a:stretch>
                  <a:fillRect l="-1846" t="-1291" r="-3179"/>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2DD993BF-46A8-403E-AEA6-02C1B044F423}"/>
              </a:ext>
            </a:extLst>
          </p:cNvPr>
          <p:cNvSpPr>
            <a:spLocks noGrp="1"/>
          </p:cNvSpPr>
          <p:nvPr>
            <p:ph type="sldNum" sz="quarter" idx="12"/>
          </p:nvPr>
        </p:nvSpPr>
        <p:spPr/>
        <p:txBody>
          <a:bodyPr/>
          <a:lstStyle/>
          <a:p>
            <a:fld id="{8D956734-1AD8-4A7A-BF67-E0F0EDC2D14D}" type="slidenum">
              <a:rPr lang="en-US" smtClean="0"/>
              <a:pPr/>
              <a:t>8</a:t>
            </a:fld>
            <a:endParaRPr lang="en-US"/>
          </a:p>
        </p:txBody>
      </p:sp>
      <p:pic>
        <p:nvPicPr>
          <p:cNvPr id="7" name="Picture 6">
            <a:extLst>
              <a:ext uri="{FF2B5EF4-FFF2-40B4-BE49-F238E27FC236}">
                <a16:creationId xmlns:a16="http://schemas.microsoft.com/office/drawing/2014/main" id="{15E992BF-36BB-4519-9454-05C97E1357A8}"/>
              </a:ext>
            </a:extLst>
          </p:cNvPr>
          <p:cNvPicPr>
            <a:picLocks noChangeAspect="1"/>
          </p:cNvPicPr>
          <p:nvPr/>
        </p:nvPicPr>
        <p:blipFill rotWithShape="1">
          <a:blip r:embed="rId3">
            <a:extLst>
              <a:ext uri="{28A0092B-C50C-407E-A947-70E740481C1C}">
                <a14:useLocalDpi xmlns:a14="http://schemas.microsoft.com/office/drawing/2010/main" val="0"/>
              </a:ext>
            </a:extLst>
          </a:blip>
          <a:srcRect l="19156" r="13406" b="20434"/>
          <a:stretch/>
        </p:blipFill>
        <p:spPr>
          <a:xfrm>
            <a:off x="7624916" y="1305232"/>
            <a:ext cx="3109452" cy="3540507"/>
          </a:xfrm>
          <a:prstGeom prst="rect">
            <a:avLst/>
          </a:prstGeom>
        </p:spPr>
      </p:pic>
    </p:spTree>
    <p:extLst>
      <p:ext uri="{BB962C8B-B14F-4D97-AF65-F5344CB8AC3E}">
        <p14:creationId xmlns:p14="http://schemas.microsoft.com/office/powerpoint/2010/main" val="4078085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CD55F-603C-4D2A-BE44-42317491026A}"/>
              </a:ext>
            </a:extLst>
          </p:cNvPr>
          <p:cNvSpPr>
            <a:spLocks noGrp="1"/>
          </p:cNvSpPr>
          <p:nvPr>
            <p:ph type="title"/>
          </p:nvPr>
        </p:nvSpPr>
        <p:spPr>
          <a:xfrm>
            <a:off x="838199" y="136525"/>
            <a:ext cx="10515600" cy="653718"/>
          </a:xfrm>
        </p:spPr>
        <p:txBody>
          <a:bodyPr/>
          <a:lstStyle/>
          <a:p>
            <a:pPr algn="ctr"/>
            <a:r>
              <a:rPr lang="en-US" altLang="en-US" sz="3600" dirty="0">
                <a:solidFill>
                  <a:srgbClr val="C00000"/>
                </a:solidFill>
                <a:latin typeface="+mn-lt"/>
                <a:ea typeface="Cambria" panose="02040503050406030204" pitchFamily="18" charset="0"/>
              </a:rPr>
              <a:t>Network Basics - 5</a:t>
            </a:r>
            <a:endParaRPr lang="en-US" dirty="0">
              <a:solidFill>
                <a:srgbClr val="C00000"/>
              </a:solidFill>
              <a:latin typeface="+mn-lt"/>
            </a:endParaRPr>
          </a:p>
        </p:txBody>
      </p:sp>
      <p:sp>
        <p:nvSpPr>
          <p:cNvPr id="4" name="Slide Number Placeholder 3">
            <a:extLst>
              <a:ext uri="{FF2B5EF4-FFF2-40B4-BE49-F238E27FC236}">
                <a16:creationId xmlns:a16="http://schemas.microsoft.com/office/drawing/2014/main" id="{2DD993BF-46A8-403E-AEA6-02C1B044F423}"/>
              </a:ext>
            </a:extLst>
          </p:cNvPr>
          <p:cNvSpPr>
            <a:spLocks noGrp="1"/>
          </p:cNvSpPr>
          <p:nvPr>
            <p:ph type="sldNum" sz="quarter" idx="12"/>
          </p:nvPr>
        </p:nvSpPr>
        <p:spPr/>
        <p:txBody>
          <a:bodyPr/>
          <a:lstStyle/>
          <a:p>
            <a:fld id="{8D956734-1AD8-4A7A-BF67-E0F0EDC2D14D}" type="slidenum">
              <a:rPr lang="en-US" smtClean="0"/>
              <a:pPr/>
              <a:t>9</a:t>
            </a:fld>
            <a:endParaRPr lang="en-US"/>
          </a:p>
        </p:txBody>
      </p:sp>
      <p:sp>
        <p:nvSpPr>
          <p:cNvPr id="5" name="Content Placeholder 2">
            <a:extLst>
              <a:ext uri="{FF2B5EF4-FFF2-40B4-BE49-F238E27FC236}">
                <a16:creationId xmlns:a16="http://schemas.microsoft.com/office/drawing/2014/main" id="{A2B29835-13AB-4EF1-BD3D-87910E39FDEC}"/>
              </a:ext>
            </a:extLst>
          </p:cNvPr>
          <p:cNvSpPr txBox="1">
            <a:spLocks/>
          </p:cNvSpPr>
          <p:nvPr/>
        </p:nvSpPr>
        <p:spPr>
          <a:xfrm>
            <a:off x="838199" y="932939"/>
            <a:ext cx="10726271" cy="5605307"/>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spcBef>
                <a:spcPts val="0"/>
              </a:spcBef>
              <a:spcAft>
                <a:spcPts val="1800"/>
              </a:spcAft>
            </a:pPr>
            <a:r>
              <a:rPr lang="en-US" dirty="0"/>
              <a:t>Vertices can be connected to themselves; we call those kind of edges </a:t>
            </a:r>
            <a:r>
              <a:rPr lang="en-US" b="1" i="1" dirty="0"/>
              <a:t>self-edges</a:t>
            </a:r>
            <a:r>
              <a:rPr lang="en-US" dirty="0"/>
              <a:t> or </a:t>
            </a:r>
            <a:r>
              <a:rPr lang="en-US" b="1" i="1" dirty="0"/>
              <a:t>self-loops</a:t>
            </a:r>
            <a:r>
              <a:rPr lang="en-US" dirty="0"/>
              <a:t> or </a:t>
            </a:r>
            <a:r>
              <a:rPr lang="en-US" b="1" i="1" dirty="0"/>
              <a:t>loops</a:t>
            </a:r>
            <a:r>
              <a:rPr lang="en-US" dirty="0"/>
              <a:t>.</a:t>
            </a:r>
          </a:p>
          <a:p>
            <a:pPr>
              <a:lnSpc>
                <a:spcPct val="120000"/>
              </a:lnSpc>
              <a:spcBef>
                <a:spcPts val="0"/>
              </a:spcBef>
              <a:spcAft>
                <a:spcPts val="1800"/>
              </a:spcAft>
            </a:pPr>
            <a:r>
              <a:rPr lang="en-US" dirty="0">
                <a:cs typeface="Courier New" panose="02070309020205020404" pitchFamily="49" charset="0"/>
              </a:rPr>
              <a:t>A graph can have multiple edges between the same pair of vertices; we call the collective set of multiple edges between the same vertices a </a:t>
            </a:r>
            <a:r>
              <a:rPr lang="en-US" b="1" i="1" dirty="0">
                <a:cs typeface="Courier New" panose="02070309020205020404" pitchFamily="49" charset="0"/>
              </a:rPr>
              <a:t>multi-edge</a:t>
            </a:r>
            <a:r>
              <a:rPr lang="en-US" dirty="0">
                <a:cs typeface="Courier New" panose="02070309020205020404" pitchFamily="49" charset="0"/>
              </a:rPr>
              <a:t>.</a:t>
            </a:r>
          </a:p>
          <a:p>
            <a:pPr>
              <a:lnSpc>
                <a:spcPct val="120000"/>
              </a:lnSpc>
              <a:spcBef>
                <a:spcPts val="0"/>
              </a:spcBef>
              <a:spcAft>
                <a:spcPts val="1800"/>
              </a:spcAft>
            </a:pPr>
            <a:r>
              <a:rPr lang="en-US" dirty="0">
                <a:cs typeface="Courier New" panose="02070309020205020404" pitchFamily="49" charset="0"/>
              </a:rPr>
              <a:t>A network with loops and/or multi-edges is called a </a:t>
            </a:r>
            <a:r>
              <a:rPr lang="en-US" b="1" i="1" dirty="0">
                <a:cs typeface="Courier New" panose="02070309020205020404" pitchFamily="49" charset="0"/>
              </a:rPr>
              <a:t>multi-graph</a:t>
            </a:r>
            <a:r>
              <a:rPr lang="en-US" dirty="0">
                <a:cs typeface="Courier New" panose="02070309020205020404" pitchFamily="49" charset="0"/>
              </a:rPr>
              <a:t>.</a:t>
            </a:r>
          </a:p>
          <a:p>
            <a:pPr>
              <a:lnSpc>
                <a:spcPct val="120000"/>
              </a:lnSpc>
              <a:spcBef>
                <a:spcPts val="0"/>
              </a:spcBef>
              <a:spcAft>
                <a:spcPts val="1800"/>
              </a:spcAft>
            </a:pPr>
            <a:r>
              <a:rPr lang="en-US" dirty="0">
                <a:cs typeface="Courier New" panose="02070309020205020404" pitchFamily="49" charset="0"/>
              </a:rPr>
              <a:t>A network that is not a multi-graph is a </a:t>
            </a:r>
            <a:r>
              <a:rPr lang="en-US" b="1" i="1" dirty="0">
                <a:cs typeface="Courier New" panose="02070309020205020404" pitchFamily="49" charset="0"/>
              </a:rPr>
              <a:t>simple network </a:t>
            </a:r>
            <a:r>
              <a:rPr lang="en-US" dirty="0">
                <a:cs typeface="Courier New" panose="02070309020205020404" pitchFamily="49" charset="0"/>
              </a:rPr>
              <a:t>or </a:t>
            </a:r>
            <a:r>
              <a:rPr lang="en-US" b="1" i="1" dirty="0">
                <a:cs typeface="Courier New" panose="02070309020205020404" pitchFamily="49" charset="0"/>
              </a:rPr>
              <a:t>simple graph</a:t>
            </a:r>
            <a:r>
              <a:rPr lang="en-US" dirty="0">
                <a:cs typeface="Courier New" panose="02070309020205020404" pitchFamily="49" charset="0"/>
              </a:rPr>
              <a:t>, and its edges are </a:t>
            </a:r>
            <a:r>
              <a:rPr lang="en-US" b="1" i="1" dirty="0">
                <a:cs typeface="Courier New" panose="02070309020205020404" pitchFamily="49" charset="0"/>
              </a:rPr>
              <a:t>proper edges</a:t>
            </a:r>
            <a:r>
              <a:rPr lang="en-US" dirty="0">
                <a:cs typeface="Courier New" panose="02070309020205020404" pitchFamily="49" charset="0"/>
              </a:rPr>
              <a:t>.</a:t>
            </a:r>
          </a:p>
          <a:p>
            <a:pPr>
              <a:lnSpc>
                <a:spcPct val="120000"/>
              </a:lnSpc>
              <a:spcBef>
                <a:spcPts val="0"/>
              </a:spcBef>
              <a:spcAft>
                <a:spcPts val="1800"/>
              </a:spcAft>
            </a:pPr>
            <a:r>
              <a:rPr lang="en-US" dirty="0">
                <a:cs typeface="Courier New" panose="02070309020205020404" pitchFamily="49" charset="0"/>
              </a:rPr>
              <a:t>A </a:t>
            </a:r>
            <a:r>
              <a:rPr lang="en-US" b="1" i="1" dirty="0">
                <a:cs typeface="Courier New" panose="02070309020205020404" pitchFamily="49" charset="0"/>
              </a:rPr>
              <a:t>weighted network </a:t>
            </a:r>
            <a:r>
              <a:rPr lang="en-US" dirty="0">
                <a:cs typeface="Courier New" panose="02070309020205020404" pitchFamily="49" charset="0"/>
              </a:rPr>
              <a:t>has weights associated with its edges. The weights represent strengths, weights, or some other kind of value associated with the connection between the vertices. </a:t>
            </a:r>
          </a:p>
          <a:p>
            <a:pPr>
              <a:lnSpc>
                <a:spcPct val="120000"/>
              </a:lnSpc>
              <a:spcBef>
                <a:spcPts val="0"/>
              </a:spcBef>
              <a:spcAft>
                <a:spcPts val="1800"/>
              </a:spcAft>
            </a:pPr>
            <a:r>
              <a:rPr lang="en-US" dirty="0">
                <a:cs typeface="Courier New" panose="02070309020205020404" pitchFamily="49" charset="0"/>
              </a:rPr>
              <a:t>Weights can be real numbers and may be positive or negative.</a:t>
            </a:r>
          </a:p>
          <a:p>
            <a:pPr>
              <a:lnSpc>
                <a:spcPct val="120000"/>
              </a:lnSpc>
              <a:spcBef>
                <a:spcPts val="0"/>
              </a:spcBef>
              <a:spcAft>
                <a:spcPts val="1800"/>
              </a:spcAft>
            </a:pPr>
            <a:r>
              <a:rPr lang="en-US" dirty="0">
                <a:cs typeface="Courier New" panose="02070309020205020404" pitchFamily="49" charset="0"/>
              </a:rPr>
              <a:t>A graph with multi-edges and no loops can be transformed to a simple weighted graph where the weights represent the number of edges between a pair of vertices.</a:t>
            </a:r>
          </a:p>
          <a:p>
            <a:pPr>
              <a:lnSpc>
                <a:spcPct val="120000"/>
              </a:lnSpc>
              <a:spcBef>
                <a:spcPts val="0"/>
              </a:spcBef>
              <a:spcAft>
                <a:spcPts val="600"/>
              </a:spcAft>
            </a:pPr>
            <a:endParaRPr lang="en-US" dirty="0">
              <a:cs typeface="Courier New" panose="02070309020205020404" pitchFamily="49" charset="0"/>
            </a:endParaRPr>
          </a:p>
        </p:txBody>
      </p:sp>
    </p:spTree>
    <p:extLst>
      <p:ext uri="{BB962C8B-B14F-4D97-AF65-F5344CB8AC3E}">
        <p14:creationId xmlns:p14="http://schemas.microsoft.com/office/powerpoint/2010/main" val="2335999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13519</TotalTime>
  <Words>1812</Words>
  <Application>Microsoft Office PowerPoint</Application>
  <PresentationFormat>Widescreen</PresentationFormat>
  <Paragraphs>134</Paragraphs>
  <Slides>15</Slides>
  <Notes>2</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15</vt:i4>
      </vt:variant>
    </vt:vector>
  </HeadingPairs>
  <TitlesOfParts>
    <vt:vector size="26" baseType="lpstr">
      <vt:lpstr>Arial</vt:lpstr>
      <vt:lpstr>Bodoni MT Condensed</vt:lpstr>
      <vt:lpstr>Calibri</vt:lpstr>
      <vt:lpstr>Calibri Light</vt:lpstr>
      <vt:lpstr>Cambria Math</vt:lpstr>
      <vt:lpstr>Courier New</vt:lpstr>
      <vt:lpstr>Lucida Console</vt:lpstr>
      <vt:lpstr>Symbol</vt:lpstr>
      <vt:lpstr>Times New Roman</vt:lpstr>
      <vt:lpstr>Office Theme</vt:lpstr>
      <vt:lpstr>1_Office Theme</vt:lpstr>
      <vt:lpstr>STAT 504 – Network and Text Analytics Lecture 1: Introduction to Networks</vt:lpstr>
      <vt:lpstr>PowerPoint Presentation</vt:lpstr>
      <vt:lpstr>Getting Ready</vt:lpstr>
      <vt:lpstr>What is a Network?</vt:lpstr>
      <vt:lpstr>Network Basics</vt:lpstr>
      <vt:lpstr>Network Basics - 2</vt:lpstr>
      <vt:lpstr>Network Basics - 3</vt:lpstr>
      <vt:lpstr>Network Basics - 4</vt:lpstr>
      <vt:lpstr>Network Basics - 5</vt:lpstr>
      <vt:lpstr>Types of Networks</vt:lpstr>
      <vt:lpstr>Why are Networks Important?</vt:lpstr>
      <vt:lpstr>Why are Networks Important? - 2</vt:lpstr>
      <vt:lpstr>Networks in R - Basics</vt:lpstr>
      <vt:lpstr>Networks in R – Basics - 2</vt:lpstr>
      <vt:lpstr>Today’s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 Relationships</dc:title>
  <dc:creator>Ellie</dc:creator>
  <cp:lastModifiedBy>Ellie Small</cp:lastModifiedBy>
  <cp:revision>212</cp:revision>
  <dcterms:created xsi:type="dcterms:W3CDTF">2016-09-22T01:57:50Z</dcterms:created>
  <dcterms:modified xsi:type="dcterms:W3CDTF">2020-08-23T18:53:30Z</dcterms:modified>
</cp:coreProperties>
</file>