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58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2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6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05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0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8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74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6588-3BCE-4C12-B999-0DDE5B6097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6148-31A3-42FA-843E-0EB2E644C2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5" y="0"/>
            <a:ext cx="936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7" y="0"/>
            <a:ext cx="427462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93" y="0"/>
            <a:ext cx="4632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0" y="0"/>
            <a:ext cx="6043302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312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2" y="0"/>
            <a:ext cx="4443211" cy="6858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67" y="35550"/>
            <a:ext cx="4420178" cy="6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9" y="0"/>
            <a:ext cx="11646568" cy="67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53" y="0"/>
            <a:ext cx="3701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DILSON ALVES MOREIRA JUNIOR</dc:creator>
  <cp:lastModifiedBy>DILSON ALVES MOREIRA JUNIOR</cp:lastModifiedBy>
  <cp:revision>4</cp:revision>
  <dcterms:created xsi:type="dcterms:W3CDTF">2019-11-27T23:08:36Z</dcterms:created>
  <dcterms:modified xsi:type="dcterms:W3CDTF">2019-11-28T22:47:49Z</dcterms:modified>
</cp:coreProperties>
</file>