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1caa48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1caa48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51caa48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51caa48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1caa48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51caa48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Leisure</a:t>
            </a:r>
            <a:r>
              <a:rPr lang="en"/>
              <a:t> Goals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211 Project by Zachary Farmer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Description</a:t>
            </a:r>
            <a:r>
              <a:rPr lang="en"/>
              <a:t>:</a:t>
            </a:r>
            <a:br>
              <a:rPr lang="en"/>
            </a:br>
            <a:r>
              <a:rPr lang="en" sz="1600"/>
              <a:t>Time spent (in minutes) playing video games and reading fiction, non-fiction, and comics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Collection Process</a:t>
            </a:r>
            <a:r>
              <a:rPr i="1" lang="en"/>
              <a:t>:</a:t>
            </a:r>
            <a:br>
              <a:rPr lang="en"/>
            </a:br>
            <a:r>
              <a:rPr lang="en" sz="1600"/>
              <a:t>Manual, timed with a stopwatch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Period</a:t>
            </a:r>
            <a:r>
              <a:rPr lang="en"/>
              <a:t>:</a:t>
            </a:r>
            <a:br>
              <a:rPr lang="en"/>
            </a:br>
            <a:r>
              <a:rPr lang="en" sz="1600"/>
              <a:t>4/01/22 - 4/15/22</a:t>
            </a:r>
            <a:endParaRPr sz="1600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300" y="152400"/>
            <a:ext cx="192545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669075" y="724200"/>
            <a:ext cx="2294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Data Set Name: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600"/>
              <a:t>reading_gaming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Variables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Activity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Categorical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Time (minutes)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Numeric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Categorical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be Tested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Is the average amount of time I spend reading per day </a:t>
            </a:r>
            <a:r>
              <a:rPr b="1" i="1" lang="en"/>
              <a:t>greater </a:t>
            </a:r>
            <a:r>
              <a:rPr i="1" lang="en"/>
              <a:t>than 30 minutes?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H0: μ_reading = 30</a:t>
            </a:r>
            <a:endParaRPr sz="21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Ha: μ_reading &gt; 30</a:t>
            </a:r>
            <a:endParaRPr sz="2100">
              <a:solidFill>
                <a:schemeClr val="accent5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600" y="3034900"/>
            <a:ext cx="2425800" cy="1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6157300" y="1023150"/>
            <a:ext cx="25029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400">
                <a:solidFill>
                  <a:schemeClr val="accent5"/>
                </a:solidFill>
              </a:rPr>
              <a:t>?</a:t>
            </a:r>
            <a:endParaRPr sz="17400">
              <a:solidFill>
                <a:schemeClr val="accent5"/>
              </a:solidFill>
            </a:endParaRPr>
          </a:p>
        </p:txBody>
      </p:sp>
      <p:sp>
        <p:nvSpPr>
          <p:cNvPr id="90" name="Google Shape;90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Was there missing data?</a:t>
            </a:r>
            <a:endParaRPr sz="2000">
              <a:solidFill>
                <a:schemeClr val="accent5"/>
              </a:solidFill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418675" y="16594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311700" y="1702637"/>
            <a:ext cx="38532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On 4/08/22, I didn’t spend any time reading. To make sure this date was accounted for, I added an additional data point of 0 minutes reading fiction on April 8. </a:t>
            </a:r>
            <a:endParaRPr sz="1400"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11700" y="2880244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How do I total reading time?</a:t>
            </a:r>
            <a:endParaRPr sz="2000">
              <a:solidFill>
                <a:schemeClr val="accent5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418675" y="33264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11700" y="3326477"/>
            <a:ext cx="3853200" cy="1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Since total reading data was collected in three different categories (fiction, non-fiction, and comics), and I didn’t need my Video Game data at all, I used the filter, group_by and summarize functions to find daily reading totals, stored as daily_reading. </a:t>
            </a:r>
            <a:endParaRPr sz="1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63" y="538625"/>
            <a:ext cx="2779866" cy="3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900" y="3956300"/>
            <a:ext cx="4121400" cy="8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2859525"/>
            <a:ext cx="9144000" cy="22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</a:t>
            </a:r>
            <a:endParaRPr/>
          </a:p>
        </p:txBody>
      </p:sp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t.test(daily_reading$read_total, mu=30, alternative="greater")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063" y="1268830"/>
            <a:ext cx="5823875" cy="22841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000000" dist="95250">
              <a:schemeClr val="accent5">
                <a:alpha val="50000"/>
              </a:schemeClr>
            </a:outerShdw>
          </a:effectLst>
        </p:spPr>
      </p:pic>
      <p:sp>
        <p:nvSpPr>
          <p:cNvPr id="107" name="Google Shape;107;p18"/>
          <p:cNvSpPr/>
          <p:nvPr/>
        </p:nvSpPr>
        <p:spPr>
          <a:xfrm>
            <a:off x="3908475" y="1980600"/>
            <a:ext cx="2003100" cy="263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5"/>
                </a:solidFill>
              </a:rPr>
              <a:t>Fail to reject H0!</a:t>
            </a:r>
            <a:endParaRPr b="1" i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There is not sufficient evidence to support the claim that my average daily time spent reading for pleasure is greater than 30 minutes.</a:t>
            </a:r>
            <a:endParaRPr sz="1600"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is my leisure goal?</a:t>
            </a:r>
            <a:r>
              <a:rPr lang="en"/>
              <a:t> Find more time to read!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DoctorFarmer on GitHub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You can find this </a:t>
            </a:r>
            <a:r>
              <a:rPr i="1" lang="en"/>
              <a:t>project</a:t>
            </a:r>
            <a:r>
              <a:rPr i="1" lang="en"/>
              <a:t> in my DataScienceDegree repository on GitHub!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URL: </a:t>
            </a:r>
            <a:endParaRPr sz="2100">
              <a:solidFill>
                <a:schemeClr val="accent5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600" y="3034900"/>
            <a:ext cx="2425800" cy="1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