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108" y="-4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6C8FE-8094-40B5-87AE-F7555D3890C2}" type="datetimeFigureOut">
              <a:rPr lang="de-CH" smtClean="0"/>
              <a:t>03.01.2018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CB2FD-4018-4CA6-BD4F-CADB52A9EF2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9304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6C8FE-8094-40B5-87AE-F7555D3890C2}" type="datetimeFigureOut">
              <a:rPr lang="de-CH" smtClean="0"/>
              <a:t>03.01.2018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CB2FD-4018-4CA6-BD4F-CADB52A9EF2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87529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6C8FE-8094-40B5-87AE-F7555D3890C2}" type="datetimeFigureOut">
              <a:rPr lang="de-CH" smtClean="0"/>
              <a:t>03.01.2018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CB2FD-4018-4CA6-BD4F-CADB52A9EF2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10429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6C8FE-8094-40B5-87AE-F7555D3890C2}" type="datetimeFigureOut">
              <a:rPr lang="de-CH" smtClean="0"/>
              <a:t>03.01.2018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CB2FD-4018-4CA6-BD4F-CADB52A9EF2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39994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6C8FE-8094-40B5-87AE-F7555D3890C2}" type="datetimeFigureOut">
              <a:rPr lang="de-CH" smtClean="0"/>
              <a:t>03.01.2018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CB2FD-4018-4CA6-BD4F-CADB52A9EF2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92929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6C8FE-8094-40B5-87AE-F7555D3890C2}" type="datetimeFigureOut">
              <a:rPr lang="de-CH" smtClean="0"/>
              <a:t>03.01.2018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CB2FD-4018-4CA6-BD4F-CADB52A9EF2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48181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6C8FE-8094-40B5-87AE-F7555D3890C2}" type="datetimeFigureOut">
              <a:rPr lang="de-CH" smtClean="0"/>
              <a:t>03.01.2018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CB2FD-4018-4CA6-BD4F-CADB52A9EF2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47957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6C8FE-8094-40B5-87AE-F7555D3890C2}" type="datetimeFigureOut">
              <a:rPr lang="de-CH" smtClean="0"/>
              <a:t>03.01.2018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CB2FD-4018-4CA6-BD4F-CADB52A9EF2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56949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6C8FE-8094-40B5-87AE-F7555D3890C2}" type="datetimeFigureOut">
              <a:rPr lang="de-CH" smtClean="0"/>
              <a:t>03.01.2018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CB2FD-4018-4CA6-BD4F-CADB52A9EF2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1286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6C8FE-8094-40B5-87AE-F7555D3890C2}" type="datetimeFigureOut">
              <a:rPr lang="de-CH" smtClean="0"/>
              <a:t>03.01.2018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CB2FD-4018-4CA6-BD4F-CADB52A9EF2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79171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6C8FE-8094-40B5-87AE-F7555D3890C2}" type="datetimeFigureOut">
              <a:rPr lang="de-CH" smtClean="0"/>
              <a:t>03.01.2018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CB2FD-4018-4CA6-BD4F-CADB52A9EF2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59822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96C8FE-8094-40B5-87AE-F7555D3890C2}" type="datetimeFigureOut">
              <a:rPr lang="de-CH" smtClean="0"/>
              <a:t>03.01.2018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BCB2FD-4018-4CA6-BD4F-CADB52A9EF2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17810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2992082" y="2967335"/>
            <a:ext cx="3159839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de-DE" sz="5400" b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RaspiBrick</a:t>
            </a:r>
            <a:br>
              <a:rPr lang="de-DE" sz="5400" b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</a:br>
            <a:r>
              <a:rPr lang="de-DE" sz="5400" b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V1.39</a:t>
            </a:r>
            <a:endParaRPr lang="de-DE" sz="5400" b="1" cap="none" spc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52566748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Bildschirmpräsentation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AP</dc:creator>
  <cp:lastModifiedBy>AP</cp:lastModifiedBy>
  <cp:revision>4</cp:revision>
  <dcterms:created xsi:type="dcterms:W3CDTF">2016-10-20T13:42:49Z</dcterms:created>
  <dcterms:modified xsi:type="dcterms:W3CDTF">2018-01-03T07:10:14Z</dcterms:modified>
</cp:coreProperties>
</file>