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30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52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92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1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9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9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28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1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C8FE-8094-40B5-87AE-F7555D3890C2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B2FD-4018-4CA6-BD4F-CADB52A9EF2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78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992082" y="2967335"/>
            <a:ext cx="31598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RaspiBrick</a:t>
            </a:r>
            <a:b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de-DE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V2.00</a:t>
            </a:r>
            <a:endParaRPr lang="de-DE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56674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AP</dc:creator>
  <cp:lastModifiedBy>AP</cp:lastModifiedBy>
  <cp:revision>6</cp:revision>
  <dcterms:created xsi:type="dcterms:W3CDTF">2016-10-20T13:42:49Z</dcterms:created>
  <dcterms:modified xsi:type="dcterms:W3CDTF">2019-07-25T08:05:17Z</dcterms:modified>
</cp:coreProperties>
</file>