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8" y="-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8FE-8094-40B5-87AE-F7555D3890C2}" type="datetimeFigureOut">
              <a:rPr lang="de-CH" smtClean="0"/>
              <a:t>12.01.2018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B2FD-4018-4CA6-BD4F-CADB52A9EF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30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8FE-8094-40B5-87AE-F7555D3890C2}" type="datetimeFigureOut">
              <a:rPr lang="de-CH" smtClean="0"/>
              <a:t>12.01.2018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B2FD-4018-4CA6-BD4F-CADB52A9EF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752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8FE-8094-40B5-87AE-F7555D3890C2}" type="datetimeFigureOut">
              <a:rPr lang="de-CH" smtClean="0"/>
              <a:t>12.01.2018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B2FD-4018-4CA6-BD4F-CADB52A9EF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042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8FE-8094-40B5-87AE-F7555D3890C2}" type="datetimeFigureOut">
              <a:rPr lang="de-CH" smtClean="0"/>
              <a:t>12.01.2018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B2FD-4018-4CA6-BD4F-CADB52A9EF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999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8FE-8094-40B5-87AE-F7555D3890C2}" type="datetimeFigureOut">
              <a:rPr lang="de-CH" smtClean="0"/>
              <a:t>12.01.2018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B2FD-4018-4CA6-BD4F-CADB52A9EF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292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8FE-8094-40B5-87AE-F7555D3890C2}" type="datetimeFigureOut">
              <a:rPr lang="de-CH" smtClean="0"/>
              <a:t>12.01.2018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B2FD-4018-4CA6-BD4F-CADB52A9EF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818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8FE-8094-40B5-87AE-F7555D3890C2}" type="datetimeFigureOut">
              <a:rPr lang="de-CH" smtClean="0"/>
              <a:t>12.01.2018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B2FD-4018-4CA6-BD4F-CADB52A9EF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795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8FE-8094-40B5-87AE-F7555D3890C2}" type="datetimeFigureOut">
              <a:rPr lang="de-CH" smtClean="0"/>
              <a:t>12.01.2018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B2FD-4018-4CA6-BD4F-CADB52A9EF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694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8FE-8094-40B5-87AE-F7555D3890C2}" type="datetimeFigureOut">
              <a:rPr lang="de-CH" smtClean="0"/>
              <a:t>12.01.2018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B2FD-4018-4CA6-BD4F-CADB52A9EF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28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8FE-8094-40B5-87AE-F7555D3890C2}" type="datetimeFigureOut">
              <a:rPr lang="de-CH" smtClean="0"/>
              <a:t>12.01.2018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B2FD-4018-4CA6-BD4F-CADB52A9EF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917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8FE-8094-40B5-87AE-F7555D3890C2}" type="datetimeFigureOut">
              <a:rPr lang="de-CH" smtClean="0"/>
              <a:t>12.01.2018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B2FD-4018-4CA6-BD4F-CADB52A9EF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982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6C8FE-8094-40B5-87AE-F7555D3890C2}" type="datetimeFigureOut">
              <a:rPr lang="de-CH" smtClean="0"/>
              <a:t>12.01.2018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CB2FD-4018-4CA6-BD4F-CADB52A9EF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781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992082" y="2967335"/>
            <a:ext cx="315983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de-DE" sz="54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RaspiBrick</a:t>
            </a:r>
            <a:br>
              <a:rPr lang="de-DE" sz="54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de-DE" sz="54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V1.40</a:t>
            </a:r>
            <a:endParaRPr lang="de-DE" sz="5400" b="1" cap="none" spc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256674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AP</dc:creator>
  <cp:lastModifiedBy>AP</cp:lastModifiedBy>
  <cp:revision>5</cp:revision>
  <dcterms:created xsi:type="dcterms:W3CDTF">2016-10-20T13:42:49Z</dcterms:created>
  <dcterms:modified xsi:type="dcterms:W3CDTF">2018-01-12T06:43:02Z</dcterms:modified>
</cp:coreProperties>
</file>