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689" r:id="rId1"/>
  </p:sldMasterIdLst>
  <p:notesMasterIdLst>
    <p:notesMasterId r:id="rId3"/>
  </p:notesMasterIdLst>
  <p:handoutMasterIdLst>
    <p:handoutMasterId r:id="rId4"/>
  </p:handoutMasterIdLst>
  <p:sldIdLst>
    <p:sldId id="261" r:id="rId2"/>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5"/>
    <p:restoredTop sz="87347"/>
  </p:normalViewPr>
  <p:slideViewPr>
    <p:cSldViewPr>
      <p:cViewPr varScale="1">
        <p:scale>
          <a:sx n="111" d="100"/>
          <a:sy n="111" d="100"/>
        </p:scale>
        <p:origin x="2304" y="200"/>
      </p:cViewPr>
      <p:guideLst/>
    </p:cSldViewPr>
  </p:slideViewPr>
  <p:notesTextViewPr>
    <p:cViewPr>
      <p:scale>
        <a:sx n="1" d="1"/>
        <a:sy n="1" d="1"/>
      </p:scale>
      <p:origin x="0" y="0"/>
    </p:cViewPr>
  </p:notesTextViewPr>
  <p:notesViewPr>
    <p:cSldViewPr>
      <p:cViewPr varScale="1">
        <p:scale>
          <a:sx n="83" d="100"/>
          <a:sy n="83"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1605242-4A35-4D26-99B5-04A535E7CE3A}"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EE72661F-3DCC-4D55-A640-F7EDB0C76127}" type="slidenum">
              <a:rPr lang="en-US" altLang="en-US" sz="1200">
                <a:latin typeface="Calibri" pitchFamily="34" charset="0"/>
              </a:rPr>
              <a:t>‹#›</a:t>
            </a:fld>
            <a:endParaRPr lang="en-US" altLang="en-US" sz="1200">
              <a:latin typeface="Calibri"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C4CF3E-A475-4D61-9580-7D8493D978B9}"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B8E1E03E-00B3-4BE5-BED0-474FF1A016EC}"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1 </a:t>
            </a:r>
            <a:r>
              <a:rPr lang="en-US" altLang="en-US">
                <a:latin typeface="Arial" pitchFamily="34" charset="0"/>
                <a:ea typeface="Arial" pitchFamily="34" charset="0"/>
              </a:rPr>
              <a:t>Influenza A viral RNA concentration at time of presentation shown according to day of symptom in patients with (solid lines) or without (hatched lines) major comorbidities. Error bars represent the standard error of the mean. Major comorbidity refers to chronic systemic medical illnesses, including congestive heart failure; cerebrovascular, neoplastic, chronic liver and renal diseases; and use of immunosuppressants (table 1)
</a:t>
            </a:r>
          </a:p>
          <a:p>
            <a:pPr marL="0" lvl="0" indent="0"/>
            <a:r>
              <a:rPr lang="en-US" altLang="en-US">
                <a:latin typeface="Arial" pitchFamily="34" charset="0"/>
                <a:ea typeface="Arial" pitchFamily="34" charset="0"/>
              </a:rPr>
              <a:t>Unless provided in the caption above, the following copyright applies to the content of this slide: © 2009 by the Infectious Diseases Society of America</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C06F9277-169F-441B-84C4-9DF613B2AD56}" type="slidenum">
              <a:rPr lang="en-US" altLang="en-US" sz="1200"/>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7" r:id="rId1"/>
  </p:sldLayoutIdLst>
  <p:transition/>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086/60038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J Infect Dis</a:t>
            </a:r>
            <a:r>
              <a:rPr lang="en-US" altLang="en-US" sz="1000">
                <a:solidFill>
                  <a:srgbClr val="333333"/>
                </a:solidFill>
              </a:rPr>
              <a:t>, Volume 200, Issue 4, 1 August 2009, Pages 492–500, </a:t>
            </a:r>
            <a:r>
              <a:rPr lang="en-US" altLang="en-US" sz="1000">
                <a:solidFill>
                  <a:srgbClr val="333333"/>
                </a:solidFill>
                <a:hlinkClick r:id="rId3"/>
              </a:rPr>
              <a:t>https://doi.org/10.1086/600383</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1 </a:t>
            </a:r>
            <a:r>
              <a:rPr lang="en-US" altLang="en-US" b="0"/>
              <a:t>Influenza A viral RNA concentration at time of presentation shown according to day of symptom in patients ...</a:t>
            </a:r>
          </a:p>
        </p:txBody>
      </p:sp>
      <p:pic>
        <p:nvPicPr>
          <p:cNvPr id="5124" name="Picture 4"/>
          <p:cNvPicPr>
            <a:picLocks noChangeAspect="1"/>
          </p:cNvPicPr>
          <p:nvPr/>
        </p:nvPicPr>
        <p:blipFill>
          <a:blip r:embed="rId4"/>
          <a:stretch>
            <a:fillRect/>
          </a:stretch>
        </p:blipFill>
        <p:spPr>
          <a:xfrm>
            <a:off x="7904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2362200" y="1371600"/>
            <a:ext cx="4423029" cy="445770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3341</TotalTime>
  <Words>168</Words>
  <Application>Microsoft Macintosh PowerPoint</Application>
  <PresentationFormat>On-screen Show (4:3)</PresentationFormat>
  <Paragraphs>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13_Office Theme</vt:lpstr>
      <vt:lpstr>Figure 1 Influenza A viral RNA concentration at time of presentation shown according to day of symptom in patients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Oxford University Press Figure</dc:title>
  <cp:lastModifiedBy>Smith, Amanda P</cp:lastModifiedBy>
  <cp:revision>163</cp:revision>
  <dcterms:created xsi:type="dcterms:W3CDTF">2015-12-31T14:57:12Z</dcterms:created>
  <dcterms:modified xsi:type="dcterms:W3CDTF">2021-08-24T19:11:20Z</dcterms:modified>
</cp:coreProperties>
</file>