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689" r:id="rId1"/>
  </p:sldMasterIdLst>
  <p:notesMasterIdLst>
    <p:notesMasterId r:id="rId3"/>
  </p:notesMasterIdLst>
  <p:handoutMasterIdLst>
    <p:handoutMasterId r:id="rId4"/>
  </p:handoutMasterIdLst>
  <p:sldIdLst>
    <p:sldId id="261" r:id="rId2"/>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95"/>
    <p:restoredTop sz="87347"/>
  </p:normalViewPr>
  <p:slideViewPr>
    <p:cSldViewPr>
      <p:cViewPr varScale="1">
        <p:scale>
          <a:sx n="111" d="100"/>
          <a:sy n="111" d="100"/>
        </p:scale>
        <p:origin x="2304" y="200"/>
      </p:cViewPr>
      <p:guideLst/>
    </p:cSldViewPr>
  </p:slideViewPr>
  <p:notesTextViewPr>
    <p:cViewPr>
      <p:scale>
        <a:sx n="1" d="1"/>
        <a:sy n="1" d="1"/>
      </p:scale>
      <p:origin x="0" y="0"/>
    </p:cViewPr>
  </p:notesTextViewPr>
  <p:notesViewPr>
    <p:cSldViewPr>
      <p:cViewPr varScale="1">
        <p:scale>
          <a:sx n="83" d="100"/>
          <a:sy n="83"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1605242-4A35-4D26-99B5-04A535E7CE3A}"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3213D3A6-7C42-4EA2-A2F5-1DE8D247B2C7}" type="slidenum">
              <a:rPr lang="en-US" altLang="en-US" sz="1200">
                <a:latin typeface="Calibri" pitchFamily="34" charset="0"/>
              </a:rPr>
              <a:t>‹#›</a:t>
            </a:fld>
            <a:endParaRPr lang="en-US" altLang="en-US" sz="1200">
              <a:latin typeface="Calibri"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5C4CF3E-A475-4D61-9580-7D8493D978B9}"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21738BF7-148A-4E3D-823D-81E8A856BB7F}"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4. </a:t>
            </a:r>
            <a:r>
              <a:rPr lang="en-US" altLang="en-US">
                <a:latin typeface="Arial" pitchFamily="34" charset="0"/>
                <a:ea typeface="Arial" pitchFamily="34" charset="0"/>
              </a:rPr>
              <a:t>Cytokine response. Mean rise in interleukin 6 (IL-6), tumor necrosis factor alpha (TNF-α), interferon gamma (IFN-γ), and granulocyte colony-stimulating factor (G-CSF) in all participants both pre- and postchallenge, separated by those who met criteria for mild to moderate influenza disease (MMID), and those who did not (± standard error of the mean [SEM]). Significance is noted by P value between MMID and no MMID by day.
</a:t>
            </a:r>
          </a:p>
          <a:p>
            <a:pPr marL="0" lvl="0" indent="0"/>
            <a:r>
              <a:rPr lang="en-US" altLang="en-US">
                <a:latin typeface="Arial" pitchFamily="34" charset="0"/>
                <a:ea typeface="Arial" pitchFamily="34" charset="0"/>
              </a:rPr>
              <a:t>Unless provided in the caption above, the following copyright applies to the content of this slide: Published by Oxford University Press on behalf of the Infectious Diseases Society of America 2014. This work is written by (a) US Government employee(s) and is in the public domain in the US.</a:t>
            </a: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6C7C452-79BB-4E64-8E2E-4A618422CB22}" type="slidenum">
              <a:rPr lang="en-US" altLang="en-US" sz="1200"/>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7" r:id="rId1"/>
  </p:sldLayoutIdLst>
  <p:transition/>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i.org/10.1093/cid/ciu924"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Clin Infect Dis</a:t>
            </a:r>
            <a:r>
              <a:rPr lang="en-US" altLang="en-US" sz="1000">
                <a:solidFill>
                  <a:srgbClr val="333333"/>
                </a:solidFill>
              </a:rPr>
              <a:t>, Volume 60, Issue 5, 1 March 2015, Pages 693–702, </a:t>
            </a:r>
            <a:r>
              <a:rPr lang="en-US" altLang="en-US" sz="1000">
                <a:solidFill>
                  <a:srgbClr val="333333"/>
                </a:solidFill>
                <a:hlinkClick r:id="rId3"/>
              </a:rPr>
              <a:t>https://doi.org/10.1093/cid/ciu924</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4. </a:t>
            </a:r>
            <a:r>
              <a:rPr lang="en-US" altLang="en-US" b="0"/>
              <a:t>Cytokine response. Mean rise in interleukin 6 (IL-6), tumor necrosis factor alpha (TNF-α), interferon gamma ...</a:t>
            </a:r>
          </a:p>
        </p:txBody>
      </p:sp>
      <p:pic>
        <p:nvPicPr>
          <p:cNvPr id="5124" name="Picture 4"/>
          <p:cNvPicPr>
            <a:picLocks noChangeAspect="1"/>
          </p:cNvPicPr>
          <p:nvPr/>
        </p:nvPicPr>
        <p:blipFill>
          <a:blip r:embed="rId4"/>
          <a:stretch>
            <a:fillRect/>
          </a:stretch>
        </p:blipFill>
        <p:spPr>
          <a:xfrm>
            <a:off x="7904162" y="6267450"/>
            <a:ext cx="1058862" cy="298450"/>
          </a:xfrm>
          <a:prstGeom prst="rect">
            <a:avLst/>
          </a:prstGeom>
          <a:noFill/>
          <a:ln>
            <a:noFill/>
            <a:miter lim="800000"/>
          </a:ln>
        </p:spPr>
      </p:pic>
      <p:pic>
        <p:nvPicPr>
          <p:cNvPr id="5125" name="New picture"/>
          <p:cNvPicPr/>
          <p:nvPr/>
        </p:nvPicPr>
        <p:blipFill>
          <a:blip r:embed="rId5"/>
          <a:stretch>
            <a:fillRect/>
          </a:stretch>
        </p:blipFill>
        <p:spPr>
          <a:xfrm>
            <a:off x="2806700" y="1371600"/>
            <a:ext cx="3533965" cy="4457700"/>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216</Words>
  <Application>Microsoft Macintosh PowerPoint</Application>
  <PresentationFormat>On-screen Show (4:3)</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13_Office Theme</vt:lpstr>
      <vt:lpstr>Figure 4. Cytokine response. Mean rise in interleukin 6 (IL-6), tumor necrosis factor alpha (TNF-α), interferon gamma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Oxford University Press Figure</dc:title>
  <cp:lastModifiedBy>Smith, Amanda P</cp:lastModifiedBy>
  <cp:revision>163</cp:revision>
  <dcterms:created xsi:type="dcterms:W3CDTF">2015-12-31T14:57:12Z</dcterms:created>
  <dcterms:modified xsi:type="dcterms:W3CDTF">2021-08-25T16:37:19Z</dcterms:modified>
</cp:coreProperties>
</file>