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CX as Code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CX as Code to Build a CI/CD Pipeline with GitHub Actions and Terraform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CX as Code: Code-driven approach for managing Customer Experience (CX) infrastructure with version control and consistency.</a:t>
            </a:r>
          </a:p>
          <a:p>
            <a:r>
              <a:t>- GitHub Actions: Automates CI/CD workflows directly from GitHub, enhancing integration and deployment capabilities.</a:t>
            </a:r>
          </a:p>
          <a:p>
            <a:r>
              <a:t>- Terraform Cloud: A collaborative platform that manages infrastructure configurations using .tf files, facilitating automation and team collaboration.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Process in Genesys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Authenticate with Genesys Cloud: Secure integration for deploying resources.</a:t>
            </a:r>
          </a:p>
          <a:p>
            <a:r>
              <a:t>2. Connect to Terraform Cloud: Establishes management and automation of resource configurations.</a:t>
            </a:r>
          </a:p>
          <a:p>
            <a:r>
              <a:t>3. Run `terraform plan`: Previews changes for validation before deployment.</a:t>
            </a:r>
          </a:p>
          <a:p>
            <a:r>
              <a:t>4. Run `terraform apply`: Applies resource configurations to the Genesys Cloud environment.</a:t>
            </a:r>
          </a:p>
          <a:p>
            <a:r>
              <a:t>5. Deploy Call Flows Using Archy: Utilizes .yaml files to independently deploy and manage call 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Resources and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Call Flow Deployment (Archy): Easily export and manage call flows via .yaml files. Uploading to GitHub triggers the pipeline, allowing seamless deployment.</a:t>
            </a:r>
          </a:p>
          <a:p>
            <a:r>
              <a:t>- Dependencies (Data Actions, Queues): Exported as JSON files, requiring conversion to Terraform-compatible HCL/JSON formats to align with CI/CD processes.</a:t>
            </a:r>
          </a:p>
          <a:p>
            <a:r>
              <a:t>- Manual Configuration Management: Resources beyond call flows need explicit configurations in .tf files for proper management by Terraform Cloud.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Considerations of CI/CD in Genesys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Advantages:</a:t>
            </a:r>
          </a:p>
          <a:p>
            <a:r>
              <a:t>  - Streamlined version control and consistent deployments across environments.</a:t>
            </a:r>
          </a:p>
          <a:p>
            <a:r>
              <a:t>  - Automation reduces errors and ensures repeatability and reliability.</a:t>
            </a:r>
          </a:p>
          <a:p>
            <a:r>
              <a:t>  - Simplified management for complex environments.</a:t>
            </a:r>
          </a:p>
          <a:p>
            <a:r>
              <a:t>- Considerations:</a:t>
            </a:r>
          </a:p>
          <a:p>
            <a:r>
              <a:t>  - Direct configuration changes in Genesys are reverted when Terraform is re-applied unless reflected in .tf files.</a:t>
            </a:r>
          </a:p>
          <a:p>
            <a:r>
              <a:t>  - Some manual intervention is needed for integrating JSON-based dependencies, contrasting with simpler call flow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Workaround for Incremental Call Flow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Initial Deployment: Create a primary CI/CD workspace and codebase to deploy all resources and call flows to an environment.</a:t>
            </a:r>
          </a:p>
          <a:p>
            <a:r>
              <a:t>- Subsequent Updates: After initial deployment, if changes are needed only to the call flow:</a:t>
            </a:r>
          </a:p>
          <a:p>
            <a:r>
              <a:t>  1. Download the updated call flow .yaml file from Genesys Cloud.</a:t>
            </a:r>
          </a:p>
          <a:p>
            <a:r>
              <a:t>  2. Upload the file to GitHub connected to a secondary workspace for the target environment.</a:t>
            </a:r>
          </a:p>
          <a:p>
            <a:r>
              <a:t>  3. Skip `terraform plan` and `terraform apply`—simply update the call flow using the Archy `rg` command.</a:t>
            </a:r>
          </a:p>
          <a:p>
            <a:r>
              <a:t>- Result: Allows targeted call flow updates without affecting other Terraform-managed resources, providing flexibility and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CX as Code with CI/CD enables consistent, automated deployments with version control.</a:t>
            </a:r>
          </a:p>
          <a:p>
            <a:r>
              <a:t>- Emphasizes careful configuration management and technical knowledge to ensure success.</a:t>
            </a:r>
          </a:p>
          <a:p>
            <a:r>
              <a:t>- Workarounds offer flexibility for targeted call flow updates, enhancing operational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