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10972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232323"/>
                </a:solidFill>
              </a:defRPr>
            </a:pPr>
            <a:r>
              <a:t>Acoustic Analysis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505050"/>
                </a:solidFill>
              </a:defRPr>
            </a:pPr>
            <a:r>
              <a:t>Full‑stack application for Genesys Cloud contact center acoustic metrics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19456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</a:defRPr>
            </a:pPr>
            <a:r>
              <a:t>Tech Stack: React · Node.js · MySQL · Genesys Cloud · Docker (optional)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33333"/>
                </a:solidFill>
              </a:defRPr>
            </a:pPr>
            <a:r>
              <a:t>Business Impact — Strategic 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505050"/>
                </a:solidFill>
              </a:defRPr>
            </a:pPr>
            <a:r>
              <a:t>Single source of truth for acoustic performance across contact center operations.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Enables data-driven decisions: staffing, training, IVR tuning, and queue management.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Quickly surface systemic issues (high silence, high overtalk, long queue-wait) and drive remediation.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Bridges high-level KPIs with conversation-level evidence for audits and coaching.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35040"/>
            <a:ext cx="5943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Transforms acoustic telemetry into operational actions and measurable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33333"/>
                </a:solidFill>
              </a:defRPr>
            </a:pPr>
            <a:r>
              <a:t>ROI &amp; Measurable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505050"/>
                </a:solidFill>
              </a:defRPr>
            </a:pPr>
            <a:r>
              <a:t>Faster root-cause: Reduce mean time to detect issues by consolidating acoustic signals.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Improve agent effectiveness through targeted coaching informed by real conversation examples.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Operational gains: lower average handle time, reduced queue wait, and improved customer experience scores.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Scalable exports enable monthly/quarterly reports and support for KPI-driven SLAs.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35040"/>
            <a:ext cx="5943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Recommend tracking: time-to-insight, % reduction in silence/overtalk, AHT improvements, CSAT uplift.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Client Feedback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10972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46464"/>
                </a:solidFill>
              </a:defRPr>
            </a:pPr>
            <a:r>
              <a:t>Please capture client comments and suggested enhancements 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33333"/>
                </a:solidFill>
              </a:defRPr>
            </a:pPr>
            <a:r>
              <a:t>Statistical Cards —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505050"/>
                </a:solidFill>
              </a:defRPr>
            </a:pPr>
            <a:r>
              <a:t>Real-time high-level metrics for acoustic KPIs (Call Duration, IVR Time %, Queue Wait %, Agent Talk %, Customer Talk %, Silence %, Overtalk Count, Other%).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Each card shows: total count for selected interval, % change vs previous equivalent interval, and daily counts (small sparkline).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Designed for quick trend-spotting and to identify outliers at glance.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35040"/>
            <a:ext cx="5943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Visuals: compact cards with sparkline and delta badges — ideal for executive dashboards.</a:t>
            </a:r>
          </a:p>
        </p:txBody>
      </p:sp>
      <p:pic>
        <p:nvPicPr>
          <p:cNvPr id="6" name="Picture 5" descr="Screenshot 2025-09-11 0834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097280"/>
            <a:ext cx="5029200" cy="22699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33333"/>
                </a:solidFill>
              </a:defRPr>
            </a:pPr>
            <a:r>
              <a:t>Statistical Cards — Technical Details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505050"/>
                </a:solidFill>
              </a:defRPr>
            </a:pPr>
            <a:r>
              <a:t>8 independent acoustic data cards; thresholds are card‑specific and do not affect other cards by default.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Calculations: % trend = (current_total / previous_total) - 1; daily totals aggregate to card total.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Handles nulls: 'Total interactions' card includes nulls; ADC cards exclude nulls for threshold counts.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Reset behavior: reset clears card thresholds but respects global filters.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35040"/>
            <a:ext cx="5943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Designed for accuracy and verifiability — values cross-checked against downloads (Summary tab).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33333"/>
                </a:solidFill>
              </a:defRPr>
            </a:pPr>
            <a:r>
              <a:t>Global Pre‑Filters — Unified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505050"/>
                </a:solidFill>
              </a:defRPr>
            </a:pPr>
            <a:r>
              <a:t>Apply filters once (LOB, Division, Queue, Agent, Work Teams, Date range, Call Duration bounds, etc.) to affect all dashboard components.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Top-down behavior: filter chips appear at top; closing a parent chip clears dependent selections.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Options sorted alphabetically; NULL values explicitly represented.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35040"/>
            <a:ext cx="5943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Global filters enable consistent cross-component analysis and faster root-cause exploration.</a:t>
            </a:r>
          </a:p>
        </p:txBody>
      </p:sp>
      <p:pic>
        <p:nvPicPr>
          <p:cNvPr id="6" name="Picture 5" descr="Screenshot 2025-09-11 0743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914400"/>
            <a:ext cx="5029200" cy="91249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33333"/>
                </a:solidFill>
              </a:defRPr>
            </a:pPr>
            <a:r>
              <a:t>Grouped Bar Chart —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505050"/>
                </a:solidFill>
              </a:defRPr>
            </a:pPr>
            <a:r>
              <a:t>Compare groups (Agent Name, Division, Queue, Client ID, Work Teams) based on a selected acoustic KPI.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Supports sorting by selected KPI and switching tabs to analyze different acoustic metrics.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Ideal for identifying top/bottom performers and grouping patterns.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35040"/>
            <a:ext cx="5943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Interactive grouping + sorting enables targeted investigations.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33333"/>
                </a:solidFill>
              </a:defRPr>
            </a:pPr>
            <a:r>
              <a:t>Grouped Bar Chart — Technical &amp; Enhancements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505050"/>
                </a:solidFill>
              </a:defRPr>
            </a:pPr>
            <a:r>
              <a:t>Groups show aggregate counts for the active acoustic tab; users can drill via filters to verify totals.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Planned: Download preview per group (show conversations for each group sorted by active KPI) and export group data as Excel.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Planned: Relative scoring mode to normalize for volume bias (score = selected_threshold_count / total_interactions).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35040"/>
            <a:ext cx="5943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These enhancements improve fairness and make comparisons volume‑agnostic.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33333"/>
                </a:solidFill>
              </a:defRPr>
            </a:pPr>
            <a:r>
              <a:t>Stacked Bar Chart — Conversation Composition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505050"/>
                </a:solidFill>
              </a:defRPr>
            </a:pPr>
            <a:r>
              <a:t>Visualizes percentage/time composition of a call across acoustic metrics (e.g., Agent Talk vs Customer Talk vs Silence vs Queue Wait).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Shows per-day interactions and lets analysts spot dominant components in calls.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Hover reveals conversation-level details; click redirects to Genesys interaction for deep inspection.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35040"/>
            <a:ext cx="5943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Stacked view helps understand where time is being spent across interaction lifecycle.</a:t>
            </a:r>
          </a:p>
        </p:txBody>
      </p:sp>
      <p:pic>
        <p:nvPicPr>
          <p:cNvPr id="6" name="Picture 5" descr="Screenshot 2025-09-11 0740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914400"/>
            <a:ext cx="5029200" cy="23800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33333"/>
                </a:solidFill>
              </a:defRPr>
            </a:pPr>
            <a:r>
              <a:t>Stacked Bar Chart — Features &amp; Constraints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505050"/>
                </a:solidFill>
              </a:defRPr>
            </a:pPr>
            <a:r>
              <a:t>Filters by active acoustic tab; sorts groups by selected KPI.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Hover provides full conversation breakdown (used for verification against Genesys).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Limits: shows top 1,000 interactions per acoustic tab in UI; downloads allow up to 5,000 records.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Planned: relative-mode toggle to compare %-based rankings vs absolute time (minutes).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35040"/>
            <a:ext cx="5943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Usability focus: fast visual scanning + ability to drill to single interaction for verification.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333333"/>
                </a:solidFill>
              </a:defRPr>
            </a:pPr>
            <a:r>
              <a:t>Download Preview &amp; Export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505050"/>
                </a:solidFill>
              </a:defRPr>
            </a:pPr>
            <a:r>
              <a:t>Preview full conversation details in a tabular modal before export (Search &amp; column control available).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Export to Excel for chosen acoustic tab or chart (supports filtering and date-range selection).</a:t>
            </a:r>
          </a:p>
          <a:p>
            <a:pPr>
              <a:defRPr sz="1600">
                <a:solidFill>
                  <a:srgbClr val="505050"/>
                </a:solidFill>
              </a:defRPr>
            </a:pPr>
            <a:r>
              <a:t>Summary tab in preview provides quick verification of aggregates and % computations.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035040"/>
            <a:ext cx="5943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787878"/>
                </a:solidFill>
              </a:defRPr>
            </a:pPr>
            <a:r>
              <a:t>Exports facilitate offline analysis, audit, and cross-validation with Genesys cloud.</a:t>
            </a:r>
          </a:p>
        </p:txBody>
      </p:sp>
      <p:pic>
        <p:nvPicPr>
          <p:cNvPr id="6" name="Picture 5" descr="Screenshot 2025-09-11 0849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005840"/>
            <a:ext cx="5029200" cy="2454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