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isow" userId="da4e76ff04a48ce5" providerId="LiveId" clId="{A90C8C79-DCA2-5F40-B430-7FE54F24645E}"/>
    <pc:docChg chg="custSel addSld modSld">
      <pc:chgData name="Matthew Kisow" userId="da4e76ff04a48ce5" providerId="LiveId" clId="{A90C8C79-DCA2-5F40-B430-7FE54F24645E}" dt="2023-09-08T12:04:19.363" v="60" actId="20577"/>
      <pc:docMkLst>
        <pc:docMk/>
      </pc:docMkLst>
      <pc:sldChg chg="modSp new mod">
        <pc:chgData name="Matthew Kisow" userId="da4e76ff04a48ce5" providerId="LiveId" clId="{A90C8C79-DCA2-5F40-B430-7FE54F24645E}" dt="2023-09-08T12:04:19.363" v="60" actId="20577"/>
        <pc:sldMkLst>
          <pc:docMk/>
          <pc:sldMk cId="2352845164" sldId="260"/>
        </pc:sldMkLst>
        <pc:spChg chg="mod">
          <ac:chgData name="Matthew Kisow" userId="da4e76ff04a48ce5" providerId="LiveId" clId="{A90C8C79-DCA2-5F40-B430-7FE54F24645E}" dt="2023-09-08T12:03:58.001" v="27" actId="20577"/>
          <ac:spMkLst>
            <pc:docMk/>
            <pc:sldMk cId="2352845164" sldId="260"/>
            <ac:spMk id="2" creationId="{A2F796D2-B65F-432C-8746-F781D1DC91FE}"/>
          </ac:spMkLst>
        </pc:spChg>
        <pc:spChg chg="mod">
          <ac:chgData name="Matthew Kisow" userId="da4e76ff04a48ce5" providerId="LiveId" clId="{A90C8C79-DCA2-5F40-B430-7FE54F24645E}" dt="2023-09-08T12:04:19.363" v="60" actId="20577"/>
          <ac:spMkLst>
            <pc:docMk/>
            <pc:sldMk cId="2352845164" sldId="260"/>
            <ac:spMk id="3" creationId="{E07BBBA8-0F57-6B2E-CC1E-A635B31C4A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3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108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3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2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9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6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9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94C11-D622-034B-98FD-9B88ED74D2D7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5B75-5D2A-C543-BD65-CF918AC9C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15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1FA5-71FC-D9B8-0FA0-E33D6AC6E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Sending encrypted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EBC81-561D-F63E-4B5C-9E620E270E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200222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8BC-0DDF-DFB4-9565-9E410D3E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2B72-19B0-89A1-EC47-7E7D313A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COMMAND LINE INTERFACE</a:t>
            </a:r>
          </a:p>
          <a:p>
            <a:r>
              <a:rPr lang="en-US" dirty="0"/>
              <a:t>VALIDATING THE LAB ENVIRONMENT</a:t>
            </a:r>
          </a:p>
          <a:p>
            <a:r>
              <a:rPr lang="en-US" dirty="0"/>
              <a:t>CREATE YOUR PUBLIC/PRIVATE, KEY PAIR, AND REVOCATION CERTIFICATE</a:t>
            </a:r>
          </a:p>
          <a:p>
            <a:r>
              <a:rPr lang="en-US" dirty="0"/>
              <a:t>BACKING UP YOUR PUBLIC AND PRIVATE KEYS</a:t>
            </a:r>
          </a:p>
          <a:p>
            <a:r>
              <a:rPr lang="en-US" dirty="0"/>
              <a:t>UPLOADING YOUR PUBLIC KEY TO A PUBLIC KEY SERVER</a:t>
            </a:r>
          </a:p>
          <a:p>
            <a:r>
              <a:rPr lang="en-US" dirty="0"/>
              <a:t>VERIFYING YOUR PUBLIC KEY IS PUBLISHED</a:t>
            </a:r>
          </a:p>
          <a:p>
            <a:r>
              <a:rPr lang="en-US" dirty="0"/>
              <a:t>IMPORTING YOUR INSTRUCTORS, PUBLIC KEY FROM THE KEY SERVER</a:t>
            </a:r>
          </a:p>
          <a:p>
            <a:r>
              <a:rPr lang="en-US" dirty="0"/>
              <a:t>MANAGING YOUR KEYS</a:t>
            </a:r>
          </a:p>
          <a:p>
            <a:r>
              <a:rPr lang="en-US" dirty="0"/>
              <a:t>ENCRYPTING A MESSAGE</a:t>
            </a:r>
          </a:p>
        </p:txBody>
      </p:sp>
    </p:spTree>
    <p:extLst>
      <p:ext uri="{BB962C8B-B14F-4D97-AF65-F5344CB8AC3E}">
        <p14:creationId xmlns:p14="http://schemas.microsoft.com/office/powerpoint/2010/main" val="12068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4262-7D42-F5B5-C438-9534D215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3AB45-5B1D-AD98-40B0-87BC87EB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YOUR ENCRYPTED MESSAGE TO YOUR INSTRUCTOR THROUGH EMAIL</a:t>
            </a:r>
          </a:p>
          <a:p>
            <a:r>
              <a:rPr lang="en-US" dirty="0"/>
              <a:t>WAIT FOR YOUR INSTRUCTOR’S RESPONSE</a:t>
            </a:r>
          </a:p>
          <a:p>
            <a:r>
              <a:rPr lang="en-US" dirty="0"/>
              <a:t>PREPARE YOUR LAB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DBC4-87C3-D8A2-6B70-376F972C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B1026-61F4-B904-A6DA-0BD2A76A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  <a:p>
            <a:r>
              <a:rPr lang="en-US" dirty="0"/>
              <a:t>SUMMARY PARAGRAPH</a:t>
            </a:r>
          </a:p>
          <a:p>
            <a:r>
              <a:rPr lang="en-US" dirty="0"/>
              <a:t>A NARRATIVE OF YOUR OBSERVATIONS AND FINDINGS</a:t>
            </a:r>
          </a:p>
          <a:p>
            <a:r>
              <a:rPr lang="en-US" dirty="0"/>
              <a:t>SCREENSHOTS AS INDICATED BY THE CAMERA ICON</a:t>
            </a:r>
          </a:p>
          <a:p>
            <a:r>
              <a:rPr lang="en-US" dirty="0"/>
              <a:t>SCREENSHOTS FROM THE TWO PUBLIC KEY SERVERS</a:t>
            </a:r>
          </a:p>
          <a:p>
            <a:r>
              <a:rPr lang="en-US" dirty="0"/>
              <a:t>A SCREENSHOT SHOWING THE BACK UP OF YOUR PUBLIC PRIVATE KEY PAIR</a:t>
            </a:r>
          </a:p>
          <a:p>
            <a:r>
              <a:rPr lang="en-US" dirty="0"/>
              <a:t>A COPY OF THE DECRYPTED EMAIL THAT YOUR INSTRUCTOR SENT YOU</a:t>
            </a:r>
          </a:p>
          <a:p>
            <a:r>
              <a:rPr lang="en-US" dirty="0"/>
              <a:t>SEND AN ENCRYPTED COPY OF THE LAB REPORT TO YOUR INSTRUCTOR</a:t>
            </a:r>
          </a:p>
          <a:p>
            <a:r>
              <a:rPr lang="en-US" dirty="0"/>
              <a:t>POST AN UNENCRYPTED COPY OF THE LAB REPORT TO BLACKBOARD</a:t>
            </a:r>
          </a:p>
        </p:txBody>
      </p:sp>
    </p:spTree>
    <p:extLst>
      <p:ext uri="{BB962C8B-B14F-4D97-AF65-F5344CB8AC3E}">
        <p14:creationId xmlns:p14="http://schemas.microsoft.com/office/powerpoint/2010/main" val="79822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96D2-B65F-432C-8746-F781D1DC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encrypted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BBA8-0F57-6B2E-CC1E-A635B31C4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r>
              <a:rPr lang="en-US" dirty="0"/>
              <a:t>SUBMISSION</a:t>
            </a:r>
          </a:p>
          <a:p>
            <a:r>
              <a:rPr lang="en-US" dirty="0"/>
              <a:t>LAB REPORT</a:t>
            </a:r>
          </a:p>
        </p:txBody>
      </p:sp>
    </p:spTree>
    <p:extLst>
      <p:ext uri="{BB962C8B-B14F-4D97-AF65-F5344CB8AC3E}">
        <p14:creationId xmlns:p14="http://schemas.microsoft.com/office/powerpoint/2010/main" val="2352845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{B3826D42-9D00-9B42-93AD-053833FBC343}tf10001079</Template>
  <TotalTime>18</TotalTime>
  <Words>161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Sending encrypted messages</vt:lpstr>
      <vt:lpstr>TASKS</vt:lpstr>
      <vt:lpstr>SUBMISSION</vt:lpstr>
      <vt:lpstr>LAB REPORT</vt:lpstr>
      <vt:lpstr>Sending encrypted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encrypted messages</dc:title>
  <dc:creator>Matthew Kisow</dc:creator>
  <cp:lastModifiedBy>Matthew Kisow</cp:lastModifiedBy>
  <cp:revision>1</cp:revision>
  <dcterms:created xsi:type="dcterms:W3CDTF">2023-08-23T13:37:02Z</dcterms:created>
  <dcterms:modified xsi:type="dcterms:W3CDTF">2023-09-08T12:04:33Z</dcterms:modified>
</cp:coreProperties>
</file>