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76" r:id="rId3"/>
    <p:sldId id="279" r:id="rId4"/>
    <p:sldId id="281" r:id="rId5"/>
    <p:sldId id="280" r:id="rId6"/>
    <p:sldId id="278" r:id="rId7"/>
    <p:sldId id="282" r:id="rId8"/>
    <p:sldId id="285" r:id="rId9"/>
    <p:sldId id="284" r:id="rId10"/>
    <p:sldId id="283" r:id="rId11"/>
    <p:sldId id="288" r:id="rId12"/>
    <p:sldId id="287" r:id="rId13"/>
    <p:sldId id="28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80" autoAdjust="0"/>
  </p:normalViewPr>
  <p:slideViewPr>
    <p:cSldViewPr snapToGrid="0">
      <p:cViewPr varScale="1">
        <p:scale>
          <a:sx n="66" d="100"/>
          <a:sy n="66" d="100"/>
        </p:scale>
        <p:origin x="8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3DD3B5-7EF6-48BF-AEC2-D69FA55A004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DA11A2C8-C572-4891-BC5A-A5FC438CCA9C}">
      <dgm:prSet phldrT="[Text]" custT="1"/>
      <dgm:spPr/>
      <dgm:t>
        <a:bodyPr/>
        <a:lstStyle/>
        <a:p>
          <a:r>
            <a:rPr lang="zh-CN" altLang="en-US" sz="2400" dirty="0"/>
            <a:t>实现</a:t>
          </a:r>
        </a:p>
      </dgm:t>
    </dgm:pt>
    <dgm:pt modelId="{F1909BC9-F5DD-4B46-9224-EA1D435D7B5D}" type="parTrans" cxnId="{A8051EF4-41B7-4F20-9AF1-C5374F7F306F}">
      <dgm:prSet/>
      <dgm:spPr/>
      <dgm:t>
        <a:bodyPr/>
        <a:lstStyle/>
        <a:p>
          <a:endParaRPr lang="zh-CN" altLang="en-US" sz="2400"/>
        </a:p>
      </dgm:t>
    </dgm:pt>
    <dgm:pt modelId="{94CBEF99-D8A4-4789-BAFC-86F40BDAFD48}" type="sibTrans" cxnId="{A8051EF4-41B7-4F20-9AF1-C5374F7F306F}">
      <dgm:prSet custT="1"/>
      <dgm:spPr/>
      <dgm:t>
        <a:bodyPr/>
        <a:lstStyle/>
        <a:p>
          <a:endParaRPr lang="zh-CN" altLang="en-US" sz="2400"/>
        </a:p>
      </dgm:t>
    </dgm:pt>
    <dgm:pt modelId="{571FC5D3-7966-4208-85D1-D2954A83F60B}">
      <dgm:prSet phldrT="[Text]" custT="1"/>
      <dgm:spPr/>
      <dgm:t>
        <a:bodyPr/>
        <a:lstStyle/>
        <a:p>
          <a:r>
            <a:rPr lang="zh-CN" altLang="en-US" sz="2400" dirty="0"/>
            <a:t>单元测试</a:t>
          </a:r>
        </a:p>
      </dgm:t>
    </dgm:pt>
    <dgm:pt modelId="{E67CF2FD-2756-4EEB-9032-6A0F3909788E}" type="parTrans" cxnId="{25205A64-AA07-4385-9891-69F83A980196}">
      <dgm:prSet/>
      <dgm:spPr/>
      <dgm:t>
        <a:bodyPr/>
        <a:lstStyle/>
        <a:p>
          <a:endParaRPr lang="zh-CN" altLang="en-US" sz="2400"/>
        </a:p>
      </dgm:t>
    </dgm:pt>
    <dgm:pt modelId="{5048FAAC-C8B8-4871-8F80-A87EE1A3A655}" type="sibTrans" cxnId="{25205A64-AA07-4385-9891-69F83A980196}">
      <dgm:prSet custT="1"/>
      <dgm:spPr/>
      <dgm:t>
        <a:bodyPr/>
        <a:lstStyle/>
        <a:p>
          <a:endParaRPr lang="zh-CN" altLang="en-US" sz="2400"/>
        </a:p>
      </dgm:t>
    </dgm:pt>
    <dgm:pt modelId="{8F258309-3271-4E06-92AE-3E39B9F4249F}">
      <dgm:prSet phldrT="[Text]" custT="1"/>
      <dgm:spPr>
        <a:solidFill>
          <a:schemeClr val="accent1">
            <a:hueOff val="0"/>
            <a:satOff val="0"/>
            <a:lumOff val="0"/>
            <a:alpha val="49000"/>
          </a:schemeClr>
        </a:solidFill>
      </dgm:spPr>
      <dgm:t>
        <a:bodyPr/>
        <a:lstStyle/>
        <a:p>
          <a:r>
            <a:rPr lang="zh-CN" altLang="en-US" sz="2400" dirty="0">
              <a:solidFill>
                <a:schemeClr val="bg1"/>
              </a:solidFill>
            </a:rPr>
            <a:t>集成测试</a:t>
          </a:r>
        </a:p>
      </dgm:t>
    </dgm:pt>
    <dgm:pt modelId="{72728360-951A-4E51-95E9-DA82995ED097}" type="parTrans" cxnId="{C8E14E3F-0FF0-4B71-9D36-E5EAEDAF38EA}">
      <dgm:prSet/>
      <dgm:spPr/>
      <dgm:t>
        <a:bodyPr/>
        <a:lstStyle/>
        <a:p>
          <a:endParaRPr lang="zh-CN" altLang="en-US" sz="2400"/>
        </a:p>
      </dgm:t>
    </dgm:pt>
    <dgm:pt modelId="{C8C5AD47-5BF1-4820-A664-94BDA48FD57E}" type="sibTrans" cxnId="{C8E14E3F-0FF0-4B71-9D36-E5EAEDAF38EA}">
      <dgm:prSet custT="1"/>
      <dgm:spPr/>
      <dgm:t>
        <a:bodyPr/>
        <a:lstStyle/>
        <a:p>
          <a:endParaRPr lang="zh-CN" altLang="en-US" sz="2400"/>
        </a:p>
      </dgm:t>
    </dgm:pt>
    <dgm:pt modelId="{5A0EEF73-4631-466A-B3CE-8EFE3DF02000}">
      <dgm:prSet phldrT="[Text]" custT="1"/>
      <dgm:spPr/>
      <dgm:t>
        <a:bodyPr/>
        <a:lstStyle/>
        <a:p>
          <a:r>
            <a:rPr lang="zh-CN" altLang="en-US" sz="2400" dirty="0"/>
            <a:t>系统测试</a:t>
          </a:r>
        </a:p>
      </dgm:t>
    </dgm:pt>
    <dgm:pt modelId="{88FC23C2-4341-40FE-ADF7-E2C68B4E4F6C}" type="parTrans" cxnId="{E1D88DFA-0A47-4D8C-8E04-351F753EF266}">
      <dgm:prSet/>
      <dgm:spPr/>
      <dgm:t>
        <a:bodyPr/>
        <a:lstStyle/>
        <a:p>
          <a:endParaRPr lang="zh-CN" altLang="en-US" sz="2400"/>
        </a:p>
      </dgm:t>
    </dgm:pt>
    <dgm:pt modelId="{EE00EBD7-7F4A-4679-8A2A-D6476AC329E7}" type="sibTrans" cxnId="{E1D88DFA-0A47-4D8C-8E04-351F753EF266}">
      <dgm:prSet custT="1"/>
      <dgm:spPr/>
      <dgm:t>
        <a:bodyPr/>
        <a:lstStyle/>
        <a:p>
          <a:endParaRPr lang="zh-CN" altLang="en-US" sz="2400"/>
        </a:p>
      </dgm:t>
    </dgm:pt>
    <dgm:pt modelId="{2FA76E93-6738-46E4-907A-116688706122}">
      <dgm:prSet phldrT="[Text]" custT="1"/>
      <dgm:spPr/>
      <dgm:t>
        <a:bodyPr/>
        <a:lstStyle/>
        <a:p>
          <a:r>
            <a:rPr lang="zh-CN" altLang="en-US" sz="2400" dirty="0"/>
            <a:t>计划设计</a:t>
          </a:r>
        </a:p>
      </dgm:t>
    </dgm:pt>
    <dgm:pt modelId="{7374A98D-F313-4B99-9F7C-C61D2EA5A5C7}" type="parTrans" cxnId="{7547F26D-3FE8-483F-AABB-3847E4FCD022}">
      <dgm:prSet/>
      <dgm:spPr/>
      <dgm:t>
        <a:bodyPr/>
        <a:lstStyle/>
        <a:p>
          <a:endParaRPr lang="zh-CN" altLang="en-US" sz="2400"/>
        </a:p>
      </dgm:t>
    </dgm:pt>
    <dgm:pt modelId="{47C74EDF-AE50-4F20-85FA-EF2C83A9C924}" type="sibTrans" cxnId="{7547F26D-3FE8-483F-AABB-3847E4FCD022}">
      <dgm:prSet custT="1"/>
      <dgm:spPr/>
      <dgm:t>
        <a:bodyPr/>
        <a:lstStyle/>
        <a:p>
          <a:endParaRPr lang="zh-CN" altLang="en-US" sz="2400"/>
        </a:p>
      </dgm:t>
    </dgm:pt>
    <dgm:pt modelId="{78C3D335-AFE7-402F-B256-5F90448EC49F}" type="pres">
      <dgm:prSet presAssocID="{9B3DD3B5-7EF6-48BF-AEC2-D69FA55A0046}" presName="cycle" presStyleCnt="0">
        <dgm:presLayoutVars>
          <dgm:dir/>
          <dgm:resizeHandles val="exact"/>
        </dgm:presLayoutVars>
      </dgm:prSet>
      <dgm:spPr/>
    </dgm:pt>
    <dgm:pt modelId="{DDF67BE6-714D-48E6-8F20-376000A34236}" type="pres">
      <dgm:prSet presAssocID="{2FA76E93-6738-46E4-907A-116688706122}" presName="node" presStyleLbl="node1" presStyleIdx="0" presStyleCnt="5">
        <dgm:presLayoutVars>
          <dgm:bulletEnabled val="1"/>
        </dgm:presLayoutVars>
      </dgm:prSet>
      <dgm:spPr/>
    </dgm:pt>
    <dgm:pt modelId="{A526C463-68B0-4095-98B7-318F48DFCFDD}" type="pres">
      <dgm:prSet presAssocID="{47C74EDF-AE50-4F20-85FA-EF2C83A9C924}" presName="sibTrans" presStyleLbl="sibTrans2D1" presStyleIdx="0" presStyleCnt="5"/>
      <dgm:spPr/>
    </dgm:pt>
    <dgm:pt modelId="{42B92B4D-9349-4FF1-9123-9FBA08E0E234}" type="pres">
      <dgm:prSet presAssocID="{47C74EDF-AE50-4F20-85FA-EF2C83A9C924}" presName="connectorText" presStyleLbl="sibTrans2D1" presStyleIdx="0" presStyleCnt="5"/>
      <dgm:spPr/>
    </dgm:pt>
    <dgm:pt modelId="{658BD7A0-3D91-419E-85F1-7A01B64C1D43}" type="pres">
      <dgm:prSet presAssocID="{DA11A2C8-C572-4891-BC5A-A5FC438CCA9C}" presName="node" presStyleLbl="node1" presStyleIdx="1" presStyleCnt="5">
        <dgm:presLayoutVars>
          <dgm:bulletEnabled val="1"/>
        </dgm:presLayoutVars>
      </dgm:prSet>
      <dgm:spPr/>
    </dgm:pt>
    <dgm:pt modelId="{38145739-6857-490E-9A4C-1B3D621BE4A9}" type="pres">
      <dgm:prSet presAssocID="{94CBEF99-D8A4-4789-BAFC-86F40BDAFD48}" presName="sibTrans" presStyleLbl="sibTrans2D1" presStyleIdx="1" presStyleCnt="5"/>
      <dgm:spPr/>
    </dgm:pt>
    <dgm:pt modelId="{230AE655-E1B7-4C19-BFFD-7CDB97BBAD12}" type="pres">
      <dgm:prSet presAssocID="{94CBEF99-D8A4-4789-BAFC-86F40BDAFD48}" presName="connectorText" presStyleLbl="sibTrans2D1" presStyleIdx="1" presStyleCnt="5"/>
      <dgm:spPr/>
    </dgm:pt>
    <dgm:pt modelId="{C61BDF56-CED2-4902-92B6-49646EFE1FD5}" type="pres">
      <dgm:prSet presAssocID="{571FC5D3-7966-4208-85D1-D2954A83F60B}" presName="node" presStyleLbl="node1" presStyleIdx="2" presStyleCnt="5">
        <dgm:presLayoutVars>
          <dgm:bulletEnabled val="1"/>
        </dgm:presLayoutVars>
      </dgm:prSet>
      <dgm:spPr/>
    </dgm:pt>
    <dgm:pt modelId="{CBC7CF94-358E-47AC-9962-3F85DA3F515C}" type="pres">
      <dgm:prSet presAssocID="{5048FAAC-C8B8-4871-8F80-A87EE1A3A655}" presName="sibTrans" presStyleLbl="sibTrans2D1" presStyleIdx="2" presStyleCnt="5"/>
      <dgm:spPr/>
    </dgm:pt>
    <dgm:pt modelId="{09DDD4C9-48C5-4664-A7DB-36648B148C1D}" type="pres">
      <dgm:prSet presAssocID="{5048FAAC-C8B8-4871-8F80-A87EE1A3A655}" presName="connectorText" presStyleLbl="sibTrans2D1" presStyleIdx="2" presStyleCnt="5"/>
      <dgm:spPr/>
    </dgm:pt>
    <dgm:pt modelId="{DE924C8E-0E53-40DC-88FD-3513F03A00D8}" type="pres">
      <dgm:prSet presAssocID="{8F258309-3271-4E06-92AE-3E39B9F4249F}" presName="node" presStyleLbl="node1" presStyleIdx="3" presStyleCnt="5">
        <dgm:presLayoutVars>
          <dgm:bulletEnabled val="1"/>
        </dgm:presLayoutVars>
      </dgm:prSet>
      <dgm:spPr/>
    </dgm:pt>
    <dgm:pt modelId="{8673C735-57DD-4E7E-AE73-1D145E9CFB27}" type="pres">
      <dgm:prSet presAssocID="{C8C5AD47-5BF1-4820-A664-94BDA48FD57E}" presName="sibTrans" presStyleLbl="sibTrans2D1" presStyleIdx="3" presStyleCnt="5"/>
      <dgm:spPr/>
    </dgm:pt>
    <dgm:pt modelId="{5093AC2D-4698-45E0-8A67-8BEB2C3C90E4}" type="pres">
      <dgm:prSet presAssocID="{C8C5AD47-5BF1-4820-A664-94BDA48FD57E}" presName="connectorText" presStyleLbl="sibTrans2D1" presStyleIdx="3" presStyleCnt="5"/>
      <dgm:spPr/>
    </dgm:pt>
    <dgm:pt modelId="{D3DA3F82-B39B-4563-A462-59B02B254CCB}" type="pres">
      <dgm:prSet presAssocID="{5A0EEF73-4631-466A-B3CE-8EFE3DF02000}" presName="node" presStyleLbl="node1" presStyleIdx="4" presStyleCnt="5">
        <dgm:presLayoutVars>
          <dgm:bulletEnabled val="1"/>
        </dgm:presLayoutVars>
      </dgm:prSet>
      <dgm:spPr/>
    </dgm:pt>
    <dgm:pt modelId="{776FDF19-30C3-459D-BCA1-CA38F706097B}" type="pres">
      <dgm:prSet presAssocID="{EE00EBD7-7F4A-4679-8A2A-D6476AC329E7}" presName="sibTrans" presStyleLbl="sibTrans2D1" presStyleIdx="4" presStyleCnt="5"/>
      <dgm:spPr/>
    </dgm:pt>
    <dgm:pt modelId="{94095E92-C3A2-4F3D-A7A2-C67796504970}" type="pres">
      <dgm:prSet presAssocID="{EE00EBD7-7F4A-4679-8A2A-D6476AC329E7}" presName="connectorText" presStyleLbl="sibTrans2D1" presStyleIdx="4" presStyleCnt="5"/>
      <dgm:spPr/>
    </dgm:pt>
  </dgm:ptLst>
  <dgm:cxnLst>
    <dgm:cxn modelId="{D0CCD90A-53BE-4848-9999-6508C79DE02F}" type="presOf" srcId="{94CBEF99-D8A4-4789-BAFC-86F40BDAFD48}" destId="{38145739-6857-490E-9A4C-1B3D621BE4A9}" srcOrd="0" destOrd="0" presId="urn:microsoft.com/office/officeart/2005/8/layout/cycle2"/>
    <dgm:cxn modelId="{AE27B210-CCFF-4ED8-B66E-83FFAEE939F8}" type="presOf" srcId="{DA11A2C8-C572-4891-BC5A-A5FC438CCA9C}" destId="{658BD7A0-3D91-419E-85F1-7A01B64C1D43}" srcOrd="0" destOrd="0" presId="urn:microsoft.com/office/officeart/2005/8/layout/cycle2"/>
    <dgm:cxn modelId="{C8E14E3F-0FF0-4B71-9D36-E5EAEDAF38EA}" srcId="{9B3DD3B5-7EF6-48BF-AEC2-D69FA55A0046}" destId="{8F258309-3271-4E06-92AE-3E39B9F4249F}" srcOrd="3" destOrd="0" parTransId="{72728360-951A-4E51-95E9-DA82995ED097}" sibTransId="{C8C5AD47-5BF1-4820-A664-94BDA48FD57E}"/>
    <dgm:cxn modelId="{8A0AE743-1F10-4E12-B031-20AE53882CD7}" type="presOf" srcId="{9B3DD3B5-7EF6-48BF-AEC2-D69FA55A0046}" destId="{78C3D335-AFE7-402F-B256-5F90448EC49F}" srcOrd="0" destOrd="0" presId="urn:microsoft.com/office/officeart/2005/8/layout/cycle2"/>
    <dgm:cxn modelId="{25205A64-AA07-4385-9891-69F83A980196}" srcId="{9B3DD3B5-7EF6-48BF-AEC2-D69FA55A0046}" destId="{571FC5D3-7966-4208-85D1-D2954A83F60B}" srcOrd="2" destOrd="0" parTransId="{E67CF2FD-2756-4EEB-9032-6A0F3909788E}" sibTransId="{5048FAAC-C8B8-4871-8F80-A87EE1A3A655}"/>
    <dgm:cxn modelId="{7547F26D-3FE8-483F-AABB-3847E4FCD022}" srcId="{9B3DD3B5-7EF6-48BF-AEC2-D69FA55A0046}" destId="{2FA76E93-6738-46E4-907A-116688706122}" srcOrd="0" destOrd="0" parTransId="{7374A98D-F313-4B99-9F7C-C61D2EA5A5C7}" sibTransId="{47C74EDF-AE50-4F20-85FA-EF2C83A9C924}"/>
    <dgm:cxn modelId="{AA699879-FA36-4DC0-A0AB-BC83164D645F}" type="presOf" srcId="{EE00EBD7-7F4A-4679-8A2A-D6476AC329E7}" destId="{94095E92-C3A2-4F3D-A7A2-C67796504970}" srcOrd="1" destOrd="0" presId="urn:microsoft.com/office/officeart/2005/8/layout/cycle2"/>
    <dgm:cxn modelId="{98FFD75A-7386-41AF-B1A6-D82AF10257D6}" type="presOf" srcId="{47C74EDF-AE50-4F20-85FA-EF2C83A9C924}" destId="{A526C463-68B0-4095-98B7-318F48DFCFDD}" srcOrd="0" destOrd="0" presId="urn:microsoft.com/office/officeart/2005/8/layout/cycle2"/>
    <dgm:cxn modelId="{21412886-6D39-4159-832E-E8A704F2B0DF}" type="presOf" srcId="{C8C5AD47-5BF1-4820-A664-94BDA48FD57E}" destId="{8673C735-57DD-4E7E-AE73-1D145E9CFB27}" srcOrd="0" destOrd="0" presId="urn:microsoft.com/office/officeart/2005/8/layout/cycle2"/>
    <dgm:cxn modelId="{699DE9A5-AD2F-46A3-9D47-5E50BC9C24C8}" type="presOf" srcId="{94CBEF99-D8A4-4789-BAFC-86F40BDAFD48}" destId="{230AE655-E1B7-4C19-BFFD-7CDB97BBAD12}" srcOrd="1" destOrd="0" presId="urn:microsoft.com/office/officeart/2005/8/layout/cycle2"/>
    <dgm:cxn modelId="{F7BC4CB3-6621-4570-86AF-9D6489CCA56D}" type="presOf" srcId="{C8C5AD47-5BF1-4820-A664-94BDA48FD57E}" destId="{5093AC2D-4698-45E0-8A67-8BEB2C3C90E4}" srcOrd="1" destOrd="0" presId="urn:microsoft.com/office/officeart/2005/8/layout/cycle2"/>
    <dgm:cxn modelId="{9AABE0BB-C46F-4178-9FBE-E1FFBB42A8A0}" type="presOf" srcId="{EE00EBD7-7F4A-4679-8A2A-D6476AC329E7}" destId="{776FDF19-30C3-459D-BCA1-CA38F706097B}" srcOrd="0" destOrd="0" presId="urn:microsoft.com/office/officeart/2005/8/layout/cycle2"/>
    <dgm:cxn modelId="{B93DF0C5-851E-4D2B-93A4-353C1666F555}" type="presOf" srcId="{5A0EEF73-4631-466A-B3CE-8EFE3DF02000}" destId="{D3DA3F82-B39B-4563-A462-59B02B254CCB}" srcOrd="0" destOrd="0" presId="urn:microsoft.com/office/officeart/2005/8/layout/cycle2"/>
    <dgm:cxn modelId="{7C4F8CCA-7211-4AAC-9AF1-DB4CD5C9DAF7}" type="presOf" srcId="{571FC5D3-7966-4208-85D1-D2954A83F60B}" destId="{C61BDF56-CED2-4902-92B6-49646EFE1FD5}" srcOrd="0" destOrd="0" presId="urn:microsoft.com/office/officeart/2005/8/layout/cycle2"/>
    <dgm:cxn modelId="{7DD065CD-D2A9-4F73-9412-7FD3609B2E16}" type="presOf" srcId="{47C74EDF-AE50-4F20-85FA-EF2C83A9C924}" destId="{42B92B4D-9349-4FF1-9123-9FBA08E0E234}" srcOrd="1" destOrd="0" presId="urn:microsoft.com/office/officeart/2005/8/layout/cycle2"/>
    <dgm:cxn modelId="{899743DF-7C1D-44A3-A0C0-FF81718D2D2B}" type="presOf" srcId="{2FA76E93-6738-46E4-907A-116688706122}" destId="{DDF67BE6-714D-48E6-8F20-376000A34236}" srcOrd="0" destOrd="0" presId="urn:microsoft.com/office/officeart/2005/8/layout/cycle2"/>
    <dgm:cxn modelId="{975FC8EF-221A-4086-84CA-CD8AEE29A2B7}" type="presOf" srcId="{5048FAAC-C8B8-4871-8F80-A87EE1A3A655}" destId="{09DDD4C9-48C5-4664-A7DB-36648B148C1D}" srcOrd="1" destOrd="0" presId="urn:microsoft.com/office/officeart/2005/8/layout/cycle2"/>
    <dgm:cxn modelId="{A8051EF4-41B7-4F20-9AF1-C5374F7F306F}" srcId="{9B3DD3B5-7EF6-48BF-AEC2-D69FA55A0046}" destId="{DA11A2C8-C572-4891-BC5A-A5FC438CCA9C}" srcOrd="1" destOrd="0" parTransId="{F1909BC9-F5DD-4B46-9224-EA1D435D7B5D}" sibTransId="{94CBEF99-D8A4-4789-BAFC-86F40BDAFD48}"/>
    <dgm:cxn modelId="{E1D88DFA-0A47-4D8C-8E04-351F753EF266}" srcId="{9B3DD3B5-7EF6-48BF-AEC2-D69FA55A0046}" destId="{5A0EEF73-4631-466A-B3CE-8EFE3DF02000}" srcOrd="4" destOrd="0" parTransId="{88FC23C2-4341-40FE-ADF7-E2C68B4E4F6C}" sibTransId="{EE00EBD7-7F4A-4679-8A2A-D6476AC329E7}"/>
    <dgm:cxn modelId="{45688EFB-92AC-4EE2-A0DE-D0E7E365EFCF}" type="presOf" srcId="{5048FAAC-C8B8-4871-8F80-A87EE1A3A655}" destId="{CBC7CF94-358E-47AC-9962-3F85DA3F515C}" srcOrd="0" destOrd="0" presId="urn:microsoft.com/office/officeart/2005/8/layout/cycle2"/>
    <dgm:cxn modelId="{AB54B5FB-62D2-40D6-9230-A51536CA173F}" type="presOf" srcId="{8F258309-3271-4E06-92AE-3E39B9F4249F}" destId="{DE924C8E-0E53-40DC-88FD-3513F03A00D8}" srcOrd="0" destOrd="0" presId="urn:microsoft.com/office/officeart/2005/8/layout/cycle2"/>
    <dgm:cxn modelId="{0D42409C-81B1-4D91-8C2F-9D0DF5A76DAF}" type="presParOf" srcId="{78C3D335-AFE7-402F-B256-5F90448EC49F}" destId="{DDF67BE6-714D-48E6-8F20-376000A34236}" srcOrd="0" destOrd="0" presId="urn:microsoft.com/office/officeart/2005/8/layout/cycle2"/>
    <dgm:cxn modelId="{D375F1A1-1576-467D-811A-107DF3A173CC}" type="presParOf" srcId="{78C3D335-AFE7-402F-B256-5F90448EC49F}" destId="{A526C463-68B0-4095-98B7-318F48DFCFDD}" srcOrd="1" destOrd="0" presId="urn:microsoft.com/office/officeart/2005/8/layout/cycle2"/>
    <dgm:cxn modelId="{C4D4B763-8014-404D-8568-BA8202829DD3}" type="presParOf" srcId="{A526C463-68B0-4095-98B7-318F48DFCFDD}" destId="{42B92B4D-9349-4FF1-9123-9FBA08E0E234}" srcOrd="0" destOrd="0" presId="urn:microsoft.com/office/officeart/2005/8/layout/cycle2"/>
    <dgm:cxn modelId="{DA6940DF-288A-46E9-AF42-ABA155C231AD}" type="presParOf" srcId="{78C3D335-AFE7-402F-B256-5F90448EC49F}" destId="{658BD7A0-3D91-419E-85F1-7A01B64C1D43}" srcOrd="2" destOrd="0" presId="urn:microsoft.com/office/officeart/2005/8/layout/cycle2"/>
    <dgm:cxn modelId="{1E047240-CA2B-4ACE-82C1-5DBE02D0B0DF}" type="presParOf" srcId="{78C3D335-AFE7-402F-B256-5F90448EC49F}" destId="{38145739-6857-490E-9A4C-1B3D621BE4A9}" srcOrd="3" destOrd="0" presId="urn:microsoft.com/office/officeart/2005/8/layout/cycle2"/>
    <dgm:cxn modelId="{71A2EF20-99BF-4BE7-9620-47F87F591080}" type="presParOf" srcId="{38145739-6857-490E-9A4C-1B3D621BE4A9}" destId="{230AE655-E1B7-4C19-BFFD-7CDB97BBAD12}" srcOrd="0" destOrd="0" presId="urn:microsoft.com/office/officeart/2005/8/layout/cycle2"/>
    <dgm:cxn modelId="{9A458233-20D3-49D2-8F17-3B7245C5C3C3}" type="presParOf" srcId="{78C3D335-AFE7-402F-B256-5F90448EC49F}" destId="{C61BDF56-CED2-4902-92B6-49646EFE1FD5}" srcOrd="4" destOrd="0" presId="urn:microsoft.com/office/officeart/2005/8/layout/cycle2"/>
    <dgm:cxn modelId="{EF134636-A2FB-4532-97E4-EC2B25B77395}" type="presParOf" srcId="{78C3D335-AFE7-402F-B256-5F90448EC49F}" destId="{CBC7CF94-358E-47AC-9962-3F85DA3F515C}" srcOrd="5" destOrd="0" presId="urn:microsoft.com/office/officeart/2005/8/layout/cycle2"/>
    <dgm:cxn modelId="{7BED9399-B446-4A90-A502-F669C70BFD37}" type="presParOf" srcId="{CBC7CF94-358E-47AC-9962-3F85DA3F515C}" destId="{09DDD4C9-48C5-4664-A7DB-36648B148C1D}" srcOrd="0" destOrd="0" presId="urn:microsoft.com/office/officeart/2005/8/layout/cycle2"/>
    <dgm:cxn modelId="{B4426539-8C78-41DF-BCF8-89AD2BB79193}" type="presParOf" srcId="{78C3D335-AFE7-402F-B256-5F90448EC49F}" destId="{DE924C8E-0E53-40DC-88FD-3513F03A00D8}" srcOrd="6" destOrd="0" presId="urn:microsoft.com/office/officeart/2005/8/layout/cycle2"/>
    <dgm:cxn modelId="{F6728EBC-89E3-41DE-8BE5-E50DD00C8173}" type="presParOf" srcId="{78C3D335-AFE7-402F-B256-5F90448EC49F}" destId="{8673C735-57DD-4E7E-AE73-1D145E9CFB27}" srcOrd="7" destOrd="0" presId="urn:microsoft.com/office/officeart/2005/8/layout/cycle2"/>
    <dgm:cxn modelId="{02454A3D-A3B7-42F3-A039-7DB49233FB87}" type="presParOf" srcId="{8673C735-57DD-4E7E-AE73-1D145E9CFB27}" destId="{5093AC2D-4698-45E0-8A67-8BEB2C3C90E4}" srcOrd="0" destOrd="0" presId="urn:microsoft.com/office/officeart/2005/8/layout/cycle2"/>
    <dgm:cxn modelId="{B1CDD521-BCC9-4A02-9156-43831AF31022}" type="presParOf" srcId="{78C3D335-AFE7-402F-B256-5F90448EC49F}" destId="{D3DA3F82-B39B-4563-A462-59B02B254CCB}" srcOrd="8" destOrd="0" presId="urn:microsoft.com/office/officeart/2005/8/layout/cycle2"/>
    <dgm:cxn modelId="{C83642EB-227D-4074-8B7C-7C62EC9DC989}" type="presParOf" srcId="{78C3D335-AFE7-402F-B256-5F90448EC49F}" destId="{776FDF19-30C3-459D-BCA1-CA38F706097B}" srcOrd="9" destOrd="0" presId="urn:microsoft.com/office/officeart/2005/8/layout/cycle2"/>
    <dgm:cxn modelId="{722EA590-DBBB-4EEA-B6E6-19AEBEF245EA}" type="presParOf" srcId="{776FDF19-30C3-459D-BCA1-CA38F706097B}" destId="{94095E92-C3A2-4F3D-A7A2-C6779650497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67BE6-714D-48E6-8F20-376000A34236}">
      <dsp:nvSpPr>
        <dsp:cNvPr id="0" name=""/>
        <dsp:cNvSpPr/>
      </dsp:nvSpPr>
      <dsp:spPr>
        <a:xfrm>
          <a:off x="2396309" y="1055"/>
          <a:ext cx="1227180" cy="122718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计划设计</a:t>
          </a:r>
        </a:p>
      </dsp:txBody>
      <dsp:txXfrm>
        <a:off x="2576025" y="180771"/>
        <a:ext cx="867748" cy="867748"/>
      </dsp:txXfrm>
    </dsp:sp>
    <dsp:sp modelId="{A526C463-68B0-4095-98B7-318F48DFCFDD}">
      <dsp:nvSpPr>
        <dsp:cNvPr id="0" name=""/>
        <dsp:cNvSpPr/>
      </dsp:nvSpPr>
      <dsp:spPr>
        <a:xfrm rot="2160000">
          <a:off x="3584629" y="943518"/>
          <a:ext cx="325909" cy="4141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3593965" y="997618"/>
        <a:ext cx="228136" cy="248503"/>
      </dsp:txXfrm>
    </dsp:sp>
    <dsp:sp modelId="{658BD7A0-3D91-419E-85F1-7A01B64C1D43}">
      <dsp:nvSpPr>
        <dsp:cNvPr id="0" name=""/>
        <dsp:cNvSpPr/>
      </dsp:nvSpPr>
      <dsp:spPr>
        <a:xfrm>
          <a:off x="3886603" y="1083817"/>
          <a:ext cx="1227180" cy="122718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实现</a:t>
          </a:r>
        </a:p>
      </dsp:txBody>
      <dsp:txXfrm>
        <a:off x="4066319" y="1263533"/>
        <a:ext cx="867748" cy="867748"/>
      </dsp:txXfrm>
    </dsp:sp>
    <dsp:sp modelId="{38145739-6857-490E-9A4C-1B3D621BE4A9}">
      <dsp:nvSpPr>
        <dsp:cNvPr id="0" name=""/>
        <dsp:cNvSpPr/>
      </dsp:nvSpPr>
      <dsp:spPr>
        <a:xfrm rot="6480000">
          <a:off x="4055468" y="2357521"/>
          <a:ext cx="325909" cy="4141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rot="10800000">
        <a:off x="4119461" y="2393862"/>
        <a:ext cx="228136" cy="248503"/>
      </dsp:txXfrm>
    </dsp:sp>
    <dsp:sp modelId="{C61BDF56-CED2-4902-92B6-49646EFE1FD5}">
      <dsp:nvSpPr>
        <dsp:cNvPr id="0" name=""/>
        <dsp:cNvSpPr/>
      </dsp:nvSpPr>
      <dsp:spPr>
        <a:xfrm>
          <a:off x="3317361" y="2835763"/>
          <a:ext cx="1227180" cy="122718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单元测试</a:t>
          </a:r>
        </a:p>
      </dsp:txBody>
      <dsp:txXfrm>
        <a:off x="3497077" y="3015479"/>
        <a:ext cx="867748" cy="867748"/>
      </dsp:txXfrm>
    </dsp:sp>
    <dsp:sp modelId="{CBC7CF94-358E-47AC-9962-3F85DA3F515C}">
      <dsp:nvSpPr>
        <dsp:cNvPr id="0" name=""/>
        <dsp:cNvSpPr/>
      </dsp:nvSpPr>
      <dsp:spPr>
        <a:xfrm rot="10800000">
          <a:off x="2856169" y="3242266"/>
          <a:ext cx="325909" cy="4141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rot="10800000">
        <a:off x="2953942" y="3325101"/>
        <a:ext cx="228136" cy="248503"/>
      </dsp:txXfrm>
    </dsp:sp>
    <dsp:sp modelId="{DE924C8E-0E53-40DC-88FD-3513F03A00D8}">
      <dsp:nvSpPr>
        <dsp:cNvPr id="0" name=""/>
        <dsp:cNvSpPr/>
      </dsp:nvSpPr>
      <dsp:spPr>
        <a:xfrm>
          <a:off x="1475257" y="2835763"/>
          <a:ext cx="1227180" cy="1227180"/>
        </a:xfrm>
        <a:prstGeom prst="ellipse">
          <a:avLst/>
        </a:prstGeom>
        <a:solidFill>
          <a:schemeClr val="accent1">
            <a:hueOff val="0"/>
            <a:satOff val="0"/>
            <a:lumOff val="0"/>
            <a:alpha val="49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bg1"/>
              </a:solidFill>
            </a:rPr>
            <a:t>集成测试</a:t>
          </a:r>
        </a:p>
      </dsp:txBody>
      <dsp:txXfrm>
        <a:off x="1654973" y="3015479"/>
        <a:ext cx="867748" cy="867748"/>
      </dsp:txXfrm>
    </dsp:sp>
    <dsp:sp modelId="{8673C735-57DD-4E7E-AE73-1D145E9CFB27}">
      <dsp:nvSpPr>
        <dsp:cNvPr id="0" name=""/>
        <dsp:cNvSpPr/>
      </dsp:nvSpPr>
      <dsp:spPr>
        <a:xfrm rot="15120000">
          <a:off x="1644122" y="2375066"/>
          <a:ext cx="325909" cy="4141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rot="10800000">
        <a:off x="1708115" y="2504395"/>
        <a:ext cx="228136" cy="248503"/>
      </dsp:txXfrm>
    </dsp:sp>
    <dsp:sp modelId="{D3DA3F82-B39B-4563-A462-59B02B254CCB}">
      <dsp:nvSpPr>
        <dsp:cNvPr id="0" name=""/>
        <dsp:cNvSpPr/>
      </dsp:nvSpPr>
      <dsp:spPr>
        <a:xfrm>
          <a:off x="906015" y="1083817"/>
          <a:ext cx="1227180" cy="122718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系统测试</a:t>
          </a:r>
        </a:p>
      </dsp:txBody>
      <dsp:txXfrm>
        <a:off x="1085731" y="1263533"/>
        <a:ext cx="867748" cy="867748"/>
      </dsp:txXfrm>
    </dsp:sp>
    <dsp:sp modelId="{776FDF19-30C3-459D-BCA1-CA38F706097B}">
      <dsp:nvSpPr>
        <dsp:cNvPr id="0" name=""/>
        <dsp:cNvSpPr/>
      </dsp:nvSpPr>
      <dsp:spPr>
        <a:xfrm rot="19440000">
          <a:off x="2094335" y="954362"/>
          <a:ext cx="325909" cy="4141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2103671" y="1065932"/>
        <a:ext cx="228136" cy="24850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1AF3E794-4226-4104-ACB4-BBFB0B1A2424}" type="datetimeFigureOut">
              <a:rPr lang="zh-CN" altLang="en-US" smtClean="0"/>
              <a:t>2017/11/24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6C5DC3-6A7B-4B91-8FBC-A6E382E8109D}"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53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AF3E794-4226-4104-ACB4-BBFB0B1A2424}" type="datetimeFigureOut">
              <a:rPr lang="zh-CN" altLang="en-US" smtClean="0"/>
              <a:t>2017/11/24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6C5DC3-6A7B-4B91-8FBC-A6E382E8109D}" type="slidenum">
              <a:rPr lang="zh-CN" altLang="en-US" smtClean="0"/>
              <a:t>‹#›</a:t>
            </a:fld>
            <a:endParaRPr lang="zh-CN" altLang="en-US"/>
          </a:p>
        </p:txBody>
      </p:sp>
    </p:spTree>
    <p:extLst>
      <p:ext uri="{BB962C8B-B14F-4D97-AF65-F5344CB8AC3E}">
        <p14:creationId xmlns:p14="http://schemas.microsoft.com/office/powerpoint/2010/main" val="1306962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AF3E794-4226-4104-ACB4-BBFB0B1A2424}" type="datetimeFigureOut">
              <a:rPr lang="zh-CN" altLang="en-US" smtClean="0"/>
              <a:t>2017/11/24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6C5DC3-6A7B-4B91-8FBC-A6E382E8109D}"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79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AF3E794-4226-4104-ACB4-BBFB0B1A2424}" type="datetimeFigureOut">
              <a:rPr lang="zh-CN" altLang="en-US" smtClean="0"/>
              <a:t>2017/11/24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6C5DC3-6A7B-4B91-8FBC-A6E382E8109D}" type="slidenum">
              <a:rPr lang="zh-CN" altLang="en-US" smtClean="0"/>
              <a:t>‹#›</a:t>
            </a:fld>
            <a:endParaRPr lang="zh-CN" altLang="en-US"/>
          </a:p>
        </p:txBody>
      </p:sp>
    </p:spTree>
    <p:extLst>
      <p:ext uri="{BB962C8B-B14F-4D97-AF65-F5344CB8AC3E}">
        <p14:creationId xmlns:p14="http://schemas.microsoft.com/office/powerpoint/2010/main" val="357264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AF3E794-4226-4104-ACB4-BBFB0B1A2424}" type="datetimeFigureOut">
              <a:rPr lang="zh-CN" altLang="en-US" smtClean="0"/>
              <a:t>2017/11/24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6C5DC3-6A7B-4B91-8FBC-A6E382E8109D}"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08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AF3E794-4226-4104-ACB4-BBFB0B1A2424}" type="datetimeFigureOut">
              <a:rPr lang="zh-CN" altLang="en-US" smtClean="0"/>
              <a:t>2017/11/24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6C5DC3-6A7B-4B91-8FBC-A6E382E8109D}" type="slidenum">
              <a:rPr lang="zh-CN" altLang="en-US" smtClean="0"/>
              <a:t>‹#›</a:t>
            </a:fld>
            <a:endParaRPr lang="zh-CN" altLang="en-US"/>
          </a:p>
        </p:txBody>
      </p:sp>
    </p:spTree>
    <p:extLst>
      <p:ext uri="{BB962C8B-B14F-4D97-AF65-F5344CB8AC3E}">
        <p14:creationId xmlns:p14="http://schemas.microsoft.com/office/powerpoint/2010/main" val="355359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AF3E794-4226-4104-ACB4-BBFB0B1A2424}" type="datetimeFigureOut">
              <a:rPr lang="zh-CN" altLang="en-US" smtClean="0"/>
              <a:t>2017/11/24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E6C5DC3-6A7B-4B91-8FBC-A6E382E8109D}" type="slidenum">
              <a:rPr lang="zh-CN" altLang="en-US" smtClean="0"/>
              <a:t>‹#›</a:t>
            </a:fld>
            <a:endParaRPr lang="zh-CN" altLang="en-US"/>
          </a:p>
        </p:txBody>
      </p:sp>
    </p:spTree>
    <p:extLst>
      <p:ext uri="{BB962C8B-B14F-4D97-AF65-F5344CB8AC3E}">
        <p14:creationId xmlns:p14="http://schemas.microsoft.com/office/powerpoint/2010/main" val="417841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AF3E794-4226-4104-ACB4-BBFB0B1A2424}" type="datetimeFigureOut">
              <a:rPr lang="zh-CN" altLang="en-US" smtClean="0"/>
              <a:t>2017/11/24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E6C5DC3-6A7B-4B91-8FBC-A6E382E8109D}" type="slidenum">
              <a:rPr lang="zh-CN" altLang="en-US" smtClean="0"/>
              <a:t>‹#›</a:t>
            </a:fld>
            <a:endParaRPr lang="zh-CN" altLang="en-US"/>
          </a:p>
        </p:txBody>
      </p:sp>
    </p:spTree>
    <p:extLst>
      <p:ext uri="{BB962C8B-B14F-4D97-AF65-F5344CB8AC3E}">
        <p14:creationId xmlns:p14="http://schemas.microsoft.com/office/powerpoint/2010/main" val="520269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3E794-4226-4104-ACB4-BBFB0B1A2424}" type="datetimeFigureOut">
              <a:rPr lang="zh-CN" altLang="en-US" smtClean="0"/>
              <a:t>2017/11/24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E6C5DC3-6A7B-4B91-8FBC-A6E382E8109D}" type="slidenum">
              <a:rPr lang="zh-CN" altLang="en-US" smtClean="0"/>
              <a:t>‹#›</a:t>
            </a:fld>
            <a:endParaRPr lang="zh-CN" altLang="en-US"/>
          </a:p>
        </p:txBody>
      </p:sp>
    </p:spTree>
    <p:extLst>
      <p:ext uri="{BB962C8B-B14F-4D97-AF65-F5344CB8AC3E}">
        <p14:creationId xmlns:p14="http://schemas.microsoft.com/office/powerpoint/2010/main" val="1097994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AF3E794-4226-4104-ACB4-BBFB0B1A2424}" type="datetimeFigureOut">
              <a:rPr lang="zh-CN" altLang="en-US" smtClean="0"/>
              <a:t>2017/11/24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6C5DC3-6A7B-4B91-8FBC-A6E382E8109D}" type="slidenum">
              <a:rPr lang="zh-CN" altLang="en-US" smtClean="0"/>
              <a:t>‹#›</a:t>
            </a:fld>
            <a:endParaRPr lang="zh-CN" altLang="en-US"/>
          </a:p>
        </p:txBody>
      </p:sp>
    </p:spTree>
    <p:extLst>
      <p:ext uri="{BB962C8B-B14F-4D97-AF65-F5344CB8AC3E}">
        <p14:creationId xmlns:p14="http://schemas.microsoft.com/office/powerpoint/2010/main" val="228470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AF3E794-4226-4104-ACB4-BBFB0B1A2424}" type="datetimeFigureOut">
              <a:rPr lang="zh-CN" altLang="en-US" smtClean="0"/>
              <a:t>2017/11/24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6C5DC3-6A7B-4B91-8FBC-A6E382E8109D}"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147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AF3E794-4226-4104-ACB4-BBFB0B1A2424}" type="datetimeFigureOut">
              <a:rPr lang="zh-CN" altLang="en-US" smtClean="0"/>
              <a:t>2017/11/24</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E6C5DC3-6A7B-4B91-8FBC-A6E382E8109D}"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2101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配置管理（</a:t>
            </a:r>
            <a:r>
              <a:rPr lang="en-US" altLang="zh-CN" dirty="0"/>
              <a:t>CM</a:t>
            </a:r>
            <a:r>
              <a:rPr lang="zh-CN" altLang="en-US" dirty="0"/>
              <a:t>）</a:t>
            </a:r>
          </a:p>
        </p:txBody>
      </p:sp>
      <p:sp>
        <p:nvSpPr>
          <p:cNvPr id="3" name="副标题 2"/>
          <p:cNvSpPr>
            <a:spLocks noGrp="1"/>
          </p:cNvSpPr>
          <p:nvPr>
            <p:ph type="subTitle" idx="1"/>
          </p:nvPr>
        </p:nvSpPr>
        <p:spPr/>
        <p:txBody>
          <a:bodyPr/>
          <a:lstStyle/>
          <a:p>
            <a:endParaRPr lang="en-US" altLang="zh-CN" dirty="0"/>
          </a:p>
          <a:p>
            <a:r>
              <a:rPr lang="zh-CN" altLang="en-US" dirty="0"/>
              <a:t>赵晓琼</a:t>
            </a:r>
          </a:p>
        </p:txBody>
      </p:sp>
    </p:spTree>
    <p:extLst>
      <p:ext uri="{BB962C8B-B14F-4D97-AF65-F5344CB8AC3E}">
        <p14:creationId xmlns:p14="http://schemas.microsoft.com/office/powerpoint/2010/main" val="839860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a:t>
            </a:r>
            <a:r>
              <a:rPr lang="en-US" altLang="zh-CN" dirty="0"/>
              <a:t>test lifecycle</a:t>
            </a:r>
            <a:r>
              <a:rPr lang="zh-CN" altLang="en-US" dirty="0"/>
              <a:t>）</a:t>
            </a:r>
          </a:p>
        </p:txBody>
      </p:sp>
      <p:grpSp>
        <p:nvGrpSpPr>
          <p:cNvPr id="4" name="Group 4"/>
          <p:cNvGrpSpPr>
            <a:grpSpLocks/>
          </p:cNvGrpSpPr>
          <p:nvPr/>
        </p:nvGrpSpPr>
        <p:grpSpPr bwMode="auto">
          <a:xfrm>
            <a:off x="775154" y="1317171"/>
            <a:ext cx="10096046" cy="5257800"/>
            <a:chOff x="82" y="1056"/>
            <a:chExt cx="5610" cy="2992"/>
          </a:xfrm>
        </p:grpSpPr>
        <p:sp>
          <p:nvSpPr>
            <p:cNvPr id="5" name="AutoShape 4"/>
            <p:cNvSpPr>
              <a:spLocks noChangeArrowheads="1"/>
            </p:cNvSpPr>
            <p:nvPr/>
          </p:nvSpPr>
          <p:spPr bwMode="auto">
            <a:xfrm>
              <a:off x="2884" y="1056"/>
              <a:ext cx="2808" cy="2992"/>
            </a:xfrm>
            <a:prstGeom prst="parallelogram">
              <a:avLst>
                <a:gd name="adj" fmla="val 51005"/>
              </a:avLst>
            </a:prstGeom>
            <a:solidFill>
              <a:srgbClr val="CC0000"/>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latin typeface="Arial" panose="020B0604020202020204" pitchFamily="34" charset="0"/>
                <a:cs typeface="Arial" panose="020B0604020202020204" pitchFamily="34" charset="0"/>
              </a:endParaRPr>
            </a:p>
          </p:txBody>
        </p:sp>
        <p:sp>
          <p:nvSpPr>
            <p:cNvPr id="6" name="AutoShape 5"/>
            <p:cNvSpPr>
              <a:spLocks noChangeArrowheads="1"/>
            </p:cNvSpPr>
            <p:nvPr/>
          </p:nvSpPr>
          <p:spPr bwMode="auto">
            <a:xfrm flipH="1">
              <a:off x="82" y="1056"/>
              <a:ext cx="2808" cy="2992"/>
            </a:xfrm>
            <a:prstGeom prst="parallelogram">
              <a:avLst>
                <a:gd name="adj" fmla="val 51005"/>
              </a:avLst>
            </a:prstGeom>
            <a:solidFill>
              <a:schemeClr val="accent1"/>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latin typeface="Arial" panose="020B0604020202020204" pitchFamily="34" charset="0"/>
                <a:cs typeface="Arial" panose="020B0604020202020204" pitchFamily="34" charset="0"/>
              </a:endParaRPr>
            </a:p>
          </p:txBody>
        </p:sp>
        <p:grpSp>
          <p:nvGrpSpPr>
            <p:cNvPr id="7" name="Group 6"/>
            <p:cNvGrpSpPr>
              <a:grpSpLocks/>
            </p:cNvGrpSpPr>
            <p:nvPr/>
          </p:nvGrpSpPr>
          <p:grpSpPr bwMode="auto">
            <a:xfrm>
              <a:off x="4220" y="1216"/>
              <a:ext cx="1051" cy="636"/>
              <a:chOff x="4221" y="1183"/>
              <a:chExt cx="1096" cy="663"/>
            </a:xfrm>
          </p:grpSpPr>
          <p:sp>
            <p:nvSpPr>
              <p:cNvPr id="70" name="Rectangle 7"/>
              <p:cNvSpPr>
                <a:spLocks noChangeArrowheads="1"/>
              </p:cNvSpPr>
              <p:nvPr/>
            </p:nvSpPr>
            <p:spPr bwMode="auto">
              <a:xfrm>
                <a:off x="4283" y="1198"/>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71" name="Text Box 8"/>
              <p:cNvSpPr txBox="1">
                <a:spLocks noChangeArrowheads="1"/>
              </p:cNvSpPr>
              <p:nvPr/>
            </p:nvSpPr>
            <p:spPr bwMode="auto">
              <a:xfrm>
                <a:off x="4590" y="1183"/>
                <a:ext cx="42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Working</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72" name="Text Box 9"/>
              <p:cNvSpPr txBox="1">
                <a:spLocks noChangeArrowheads="1"/>
              </p:cNvSpPr>
              <p:nvPr/>
            </p:nvSpPr>
            <p:spPr bwMode="auto">
              <a:xfrm>
                <a:off x="4221" y="1423"/>
                <a:ext cx="554"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Acceptance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Test</a:t>
                </a:r>
                <a:endParaRPr lang="en-US" altLang="zh-CN" sz="1800">
                  <a:latin typeface="Times New Roman" panose="02020603050405020304" pitchFamily="18" charset="0"/>
                  <a:cs typeface="Arial" panose="020B0604020202020204" pitchFamily="34" charset="0"/>
                </a:endParaRPr>
              </a:p>
            </p:txBody>
          </p:sp>
          <p:sp>
            <p:nvSpPr>
              <p:cNvPr id="73" name="Text Box 10"/>
              <p:cNvSpPr txBox="1">
                <a:spLocks noChangeArrowheads="1"/>
              </p:cNvSpPr>
              <p:nvPr/>
            </p:nvSpPr>
            <p:spPr bwMode="auto">
              <a:xfrm>
                <a:off x="4551" y="1585"/>
                <a:ext cx="47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Delivered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74" name="Text Box 11"/>
              <p:cNvSpPr txBox="1">
                <a:spLocks noChangeArrowheads="1"/>
              </p:cNvSpPr>
              <p:nvPr/>
            </p:nvSpPr>
            <p:spPr bwMode="auto">
              <a:xfrm>
                <a:off x="4923" y="1380"/>
                <a:ext cx="3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Client</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75" name="Line 12"/>
              <p:cNvSpPr>
                <a:spLocks noChangeShapeType="1"/>
              </p:cNvSpPr>
              <p:nvPr/>
            </p:nvSpPr>
            <p:spPr bwMode="auto">
              <a:xfrm flipV="1">
                <a:off x="4283" y="119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13"/>
              <p:cNvSpPr>
                <a:spLocks noChangeShapeType="1"/>
              </p:cNvSpPr>
              <p:nvPr/>
            </p:nvSpPr>
            <p:spPr bwMode="auto">
              <a:xfrm>
                <a:off x="4283" y="119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14"/>
            <p:cNvGrpSpPr>
              <a:grpSpLocks/>
            </p:cNvGrpSpPr>
            <p:nvPr/>
          </p:nvGrpSpPr>
          <p:grpSpPr bwMode="auto">
            <a:xfrm>
              <a:off x="3885" y="1947"/>
              <a:ext cx="1050" cy="636"/>
              <a:chOff x="3900" y="1863"/>
              <a:chExt cx="1095" cy="663"/>
            </a:xfrm>
          </p:grpSpPr>
          <p:sp>
            <p:nvSpPr>
              <p:cNvPr id="63" name="Rectangle 15"/>
              <p:cNvSpPr>
                <a:spLocks noChangeArrowheads="1"/>
              </p:cNvSpPr>
              <p:nvPr/>
            </p:nvSpPr>
            <p:spPr bwMode="auto">
              <a:xfrm>
                <a:off x="3933" y="1878"/>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64" name="Text Box 16"/>
              <p:cNvSpPr txBox="1">
                <a:spLocks noChangeArrowheads="1"/>
              </p:cNvSpPr>
              <p:nvPr/>
            </p:nvSpPr>
            <p:spPr bwMode="auto">
              <a:xfrm>
                <a:off x="4185" y="1863"/>
                <a:ext cx="53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Deliverable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65" name="Text Box 17"/>
              <p:cNvSpPr txBox="1">
                <a:spLocks noChangeArrowheads="1"/>
              </p:cNvSpPr>
              <p:nvPr/>
            </p:nvSpPr>
            <p:spPr bwMode="auto">
              <a:xfrm>
                <a:off x="3900" y="2060"/>
                <a:ext cx="39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Test</a:t>
                </a:r>
                <a:endParaRPr lang="en-US" altLang="zh-CN" sz="1800">
                  <a:latin typeface="Times New Roman" panose="02020603050405020304" pitchFamily="18" charset="0"/>
                  <a:cs typeface="Arial" panose="020B0604020202020204" pitchFamily="34" charset="0"/>
                </a:endParaRPr>
              </a:p>
            </p:txBody>
          </p:sp>
          <p:sp>
            <p:nvSpPr>
              <p:cNvPr id="66" name="Text Box 18"/>
              <p:cNvSpPr txBox="1">
                <a:spLocks noChangeArrowheads="1"/>
              </p:cNvSpPr>
              <p:nvPr/>
            </p:nvSpPr>
            <p:spPr bwMode="auto">
              <a:xfrm>
                <a:off x="4191" y="2266"/>
                <a:ext cx="53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Executable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67" name="Text Box 19"/>
              <p:cNvSpPr txBox="1">
                <a:spLocks noChangeArrowheads="1"/>
              </p:cNvSpPr>
              <p:nvPr/>
            </p:nvSpPr>
            <p:spPr bwMode="auto">
              <a:xfrm>
                <a:off x="4435" y="2110"/>
                <a:ext cx="56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Certification</a:t>
                </a:r>
                <a:endParaRPr lang="en-US" altLang="zh-CN" sz="1800">
                  <a:latin typeface="Times New Roman" panose="02020603050405020304" pitchFamily="18" charset="0"/>
                  <a:cs typeface="Arial" panose="020B0604020202020204" pitchFamily="34" charset="0"/>
                </a:endParaRPr>
              </a:p>
            </p:txBody>
          </p:sp>
          <p:sp>
            <p:nvSpPr>
              <p:cNvPr id="68" name="Line 20"/>
              <p:cNvSpPr>
                <a:spLocks noChangeShapeType="1"/>
              </p:cNvSpPr>
              <p:nvPr/>
            </p:nvSpPr>
            <p:spPr bwMode="auto">
              <a:xfrm flipV="1">
                <a:off x="3933" y="187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21"/>
              <p:cNvSpPr>
                <a:spLocks noChangeShapeType="1"/>
              </p:cNvSpPr>
              <p:nvPr/>
            </p:nvSpPr>
            <p:spPr bwMode="auto">
              <a:xfrm>
                <a:off x="3933" y="187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22"/>
            <p:cNvGrpSpPr>
              <a:grpSpLocks/>
            </p:cNvGrpSpPr>
            <p:nvPr/>
          </p:nvGrpSpPr>
          <p:grpSpPr bwMode="auto">
            <a:xfrm>
              <a:off x="3545" y="2653"/>
              <a:ext cx="1049" cy="644"/>
              <a:chOff x="3533" y="2538"/>
              <a:chExt cx="1094" cy="672"/>
            </a:xfrm>
          </p:grpSpPr>
          <p:sp>
            <p:nvSpPr>
              <p:cNvPr id="56" name="Rectangle 23"/>
              <p:cNvSpPr>
                <a:spLocks noChangeArrowheads="1"/>
              </p:cNvSpPr>
              <p:nvPr/>
            </p:nvSpPr>
            <p:spPr bwMode="auto">
              <a:xfrm>
                <a:off x="3580" y="255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57" name="Text Box 24"/>
              <p:cNvSpPr txBox="1">
                <a:spLocks noChangeArrowheads="1"/>
              </p:cNvSpPr>
              <p:nvPr/>
            </p:nvSpPr>
            <p:spPr bwMode="auto">
              <a:xfrm>
                <a:off x="3837" y="2538"/>
                <a:ext cx="53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Executable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58" name="Text Box 25"/>
              <p:cNvSpPr txBox="1">
                <a:spLocks noChangeArrowheads="1"/>
              </p:cNvSpPr>
              <p:nvPr/>
            </p:nvSpPr>
            <p:spPr bwMode="auto">
              <a:xfrm>
                <a:off x="3533" y="2785"/>
                <a:ext cx="51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Integration</a:t>
                </a:r>
                <a:endParaRPr lang="en-US" altLang="zh-CN" sz="1800">
                  <a:latin typeface="Times New Roman" panose="02020603050405020304" pitchFamily="18" charset="0"/>
                  <a:cs typeface="Arial" panose="020B0604020202020204" pitchFamily="34" charset="0"/>
                </a:endParaRPr>
              </a:p>
            </p:txBody>
          </p:sp>
          <p:sp>
            <p:nvSpPr>
              <p:cNvPr id="59" name="Text Box 26"/>
              <p:cNvSpPr txBox="1">
                <a:spLocks noChangeArrowheads="1"/>
              </p:cNvSpPr>
              <p:nvPr/>
            </p:nvSpPr>
            <p:spPr bwMode="auto">
              <a:xfrm>
                <a:off x="3811" y="2949"/>
                <a:ext cx="5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Unit Tested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60" name="Text Box 27"/>
              <p:cNvSpPr txBox="1">
                <a:spLocks noChangeArrowheads="1"/>
              </p:cNvSpPr>
              <p:nvPr/>
            </p:nvSpPr>
            <p:spPr bwMode="auto">
              <a:xfrm>
                <a:off x="4207" y="2785"/>
                <a:ext cx="42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Int. Test</a:t>
                </a:r>
                <a:endParaRPr lang="en-US" altLang="zh-CN" sz="1800">
                  <a:latin typeface="Times New Roman" panose="02020603050405020304" pitchFamily="18" charset="0"/>
                  <a:cs typeface="Arial" panose="020B0604020202020204" pitchFamily="34" charset="0"/>
                </a:endParaRPr>
              </a:p>
            </p:txBody>
          </p:sp>
          <p:sp>
            <p:nvSpPr>
              <p:cNvPr id="61" name="Line 28"/>
              <p:cNvSpPr>
                <a:spLocks noChangeShapeType="1"/>
              </p:cNvSpPr>
              <p:nvPr/>
            </p:nvSpPr>
            <p:spPr bwMode="auto">
              <a:xfrm flipV="1">
                <a:off x="3580" y="255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29"/>
              <p:cNvSpPr>
                <a:spLocks noChangeShapeType="1"/>
              </p:cNvSpPr>
              <p:nvPr/>
            </p:nvSpPr>
            <p:spPr bwMode="auto">
              <a:xfrm>
                <a:off x="3580" y="255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30"/>
            <p:cNvGrpSpPr>
              <a:grpSpLocks/>
            </p:cNvGrpSpPr>
            <p:nvPr/>
          </p:nvGrpSpPr>
          <p:grpSpPr bwMode="auto">
            <a:xfrm>
              <a:off x="3243" y="3332"/>
              <a:ext cx="1006" cy="642"/>
              <a:chOff x="3190" y="3202"/>
              <a:chExt cx="1049" cy="670"/>
            </a:xfrm>
          </p:grpSpPr>
          <p:sp>
            <p:nvSpPr>
              <p:cNvPr id="49" name="Rectangle 31"/>
              <p:cNvSpPr>
                <a:spLocks noChangeArrowheads="1"/>
              </p:cNvSpPr>
              <p:nvPr/>
            </p:nvSpPr>
            <p:spPr bwMode="auto">
              <a:xfrm>
                <a:off x="3231" y="322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50" name="Text Box 32"/>
              <p:cNvSpPr txBox="1">
                <a:spLocks noChangeArrowheads="1"/>
              </p:cNvSpPr>
              <p:nvPr/>
            </p:nvSpPr>
            <p:spPr bwMode="auto">
              <a:xfrm>
                <a:off x="3493" y="3202"/>
                <a:ext cx="51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Unit tested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51" name="Text Box 33"/>
              <p:cNvSpPr txBox="1">
                <a:spLocks noChangeArrowheads="1"/>
              </p:cNvSpPr>
              <p:nvPr/>
            </p:nvSpPr>
            <p:spPr bwMode="auto">
              <a:xfrm>
                <a:off x="3190" y="3456"/>
                <a:ext cx="45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Unit Test</a:t>
                </a:r>
                <a:endParaRPr lang="en-US" altLang="zh-CN" sz="1800">
                  <a:latin typeface="Times New Roman" panose="02020603050405020304" pitchFamily="18" charset="0"/>
                  <a:cs typeface="Arial" panose="020B0604020202020204" pitchFamily="34" charset="0"/>
                </a:endParaRPr>
              </a:p>
            </p:txBody>
          </p:sp>
          <p:sp>
            <p:nvSpPr>
              <p:cNvPr id="52" name="Text Box 34"/>
              <p:cNvSpPr txBox="1">
                <a:spLocks noChangeArrowheads="1"/>
              </p:cNvSpPr>
              <p:nvPr/>
            </p:nvSpPr>
            <p:spPr bwMode="auto">
              <a:xfrm>
                <a:off x="3495" y="3611"/>
                <a:ext cx="47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Inspected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53" name="Text Box 35"/>
              <p:cNvSpPr txBox="1">
                <a:spLocks noChangeArrowheads="1"/>
              </p:cNvSpPr>
              <p:nvPr/>
            </p:nvSpPr>
            <p:spPr bwMode="auto">
              <a:xfrm>
                <a:off x="3914" y="3406"/>
                <a:ext cx="31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Test</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Audit</a:t>
                </a:r>
                <a:endParaRPr lang="en-US" altLang="zh-CN" sz="1800">
                  <a:latin typeface="Times New Roman" panose="02020603050405020304" pitchFamily="18" charset="0"/>
                  <a:cs typeface="Arial" panose="020B0604020202020204" pitchFamily="34" charset="0"/>
                </a:endParaRPr>
              </a:p>
            </p:txBody>
          </p:sp>
          <p:sp>
            <p:nvSpPr>
              <p:cNvPr id="54" name="Line 36"/>
              <p:cNvSpPr>
                <a:spLocks noChangeShapeType="1"/>
              </p:cNvSpPr>
              <p:nvPr/>
            </p:nvSpPr>
            <p:spPr bwMode="auto">
              <a:xfrm flipV="1">
                <a:off x="3231" y="322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37"/>
              <p:cNvSpPr>
                <a:spLocks noChangeShapeType="1"/>
              </p:cNvSpPr>
              <p:nvPr/>
            </p:nvSpPr>
            <p:spPr bwMode="auto">
              <a:xfrm>
                <a:off x="3231" y="322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 name="Rectangle 39"/>
            <p:cNvSpPr>
              <a:spLocks noChangeArrowheads="1"/>
            </p:cNvSpPr>
            <p:nvPr/>
          </p:nvSpPr>
          <p:spPr bwMode="auto">
            <a:xfrm>
              <a:off x="477" y="1194"/>
              <a:ext cx="967" cy="598"/>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12" name="Text Box 40"/>
            <p:cNvSpPr txBox="1">
              <a:spLocks noChangeArrowheads="1"/>
            </p:cNvSpPr>
            <p:nvPr/>
          </p:nvSpPr>
          <p:spPr bwMode="auto">
            <a:xfrm>
              <a:off x="839" y="1191"/>
              <a:ext cx="27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RFP</a:t>
              </a:r>
              <a:endParaRPr lang="en-US" altLang="zh-CN" sz="1800">
                <a:latin typeface="Times New Roman" panose="02020603050405020304" pitchFamily="18" charset="0"/>
                <a:cs typeface="Arial" panose="020B0604020202020204" pitchFamily="34" charset="0"/>
              </a:endParaRPr>
            </a:p>
          </p:txBody>
        </p:sp>
        <p:sp>
          <p:nvSpPr>
            <p:cNvPr id="13" name="Text Box 41"/>
            <p:cNvSpPr txBox="1">
              <a:spLocks noChangeArrowheads="1"/>
            </p:cNvSpPr>
            <p:nvPr/>
          </p:nvSpPr>
          <p:spPr bwMode="auto">
            <a:xfrm>
              <a:off x="425" y="1367"/>
              <a:ext cx="3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Req</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Study</a:t>
              </a:r>
              <a:endParaRPr lang="en-US" altLang="zh-CN" sz="1800">
                <a:latin typeface="Times New Roman" panose="02020603050405020304" pitchFamily="18" charset="0"/>
                <a:cs typeface="Arial" panose="020B0604020202020204" pitchFamily="34" charset="0"/>
              </a:endParaRPr>
            </a:p>
          </p:txBody>
        </p:sp>
        <p:sp>
          <p:nvSpPr>
            <p:cNvPr id="14" name="Text Box 42"/>
            <p:cNvSpPr txBox="1">
              <a:spLocks noChangeArrowheads="1"/>
            </p:cNvSpPr>
            <p:nvPr/>
          </p:nvSpPr>
          <p:spPr bwMode="auto">
            <a:xfrm>
              <a:off x="746" y="1614"/>
              <a:ext cx="43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Proposal</a:t>
              </a:r>
              <a:endParaRPr lang="en-US" altLang="zh-CN" sz="1800">
                <a:latin typeface="Times New Roman" panose="02020603050405020304" pitchFamily="18" charset="0"/>
                <a:cs typeface="Arial" panose="020B0604020202020204" pitchFamily="34" charset="0"/>
              </a:endParaRPr>
            </a:p>
          </p:txBody>
        </p:sp>
        <p:sp>
          <p:nvSpPr>
            <p:cNvPr id="15" name="Text Box 43"/>
            <p:cNvSpPr txBox="1">
              <a:spLocks noChangeArrowheads="1"/>
            </p:cNvSpPr>
            <p:nvPr/>
          </p:nvSpPr>
          <p:spPr bwMode="auto">
            <a:xfrm>
              <a:off x="1066" y="1367"/>
              <a:ext cx="4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Proposal</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16" name="Line 44"/>
            <p:cNvSpPr>
              <a:spLocks noChangeShapeType="1"/>
            </p:cNvSpPr>
            <p:nvPr/>
          </p:nvSpPr>
          <p:spPr bwMode="auto">
            <a:xfrm flipV="1">
              <a:off x="477" y="1194"/>
              <a:ext cx="96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5"/>
            <p:cNvSpPr>
              <a:spLocks noChangeShapeType="1"/>
            </p:cNvSpPr>
            <p:nvPr/>
          </p:nvSpPr>
          <p:spPr bwMode="auto">
            <a:xfrm>
              <a:off x="477" y="1194"/>
              <a:ext cx="96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Rectangle 47"/>
            <p:cNvSpPr>
              <a:spLocks noChangeArrowheads="1"/>
            </p:cNvSpPr>
            <p:nvPr/>
          </p:nvSpPr>
          <p:spPr bwMode="auto">
            <a:xfrm>
              <a:off x="797" y="1931"/>
              <a:ext cx="997" cy="598"/>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19" name="Text Box 48"/>
            <p:cNvSpPr txBox="1">
              <a:spLocks noChangeArrowheads="1"/>
            </p:cNvSpPr>
            <p:nvPr/>
          </p:nvSpPr>
          <p:spPr bwMode="auto">
            <a:xfrm>
              <a:off x="1072" y="1926"/>
              <a:ext cx="4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Accepted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Proposal</a:t>
              </a:r>
              <a:endParaRPr lang="en-US" altLang="zh-CN" sz="1800">
                <a:latin typeface="Times New Roman" panose="02020603050405020304" pitchFamily="18" charset="0"/>
                <a:cs typeface="Arial" panose="020B0604020202020204" pitchFamily="34" charset="0"/>
              </a:endParaRPr>
            </a:p>
          </p:txBody>
        </p:sp>
        <p:sp>
          <p:nvSpPr>
            <p:cNvPr id="20" name="Text Box 49"/>
            <p:cNvSpPr txBox="1">
              <a:spLocks noChangeArrowheads="1"/>
            </p:cNvSpPr>
            <p:nvPr/>
          </p:nvSpPr>
          <p:spPr bwMode="auto">
            <a:xfrm>
              <a:off x="768" y="2105"/>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Analysis</a:t>
              </a:r>
              <a:endParaRPr lang="en-US" altLang="zh-CN" sz="1800">
                <a:latin typeface="Times New Roman" panose="02020603050405020304" pitchFamily="18" charset="0"/>
                <a:cs typeface="Arial" panose="020B0604020202020204" pitchFamily="34" charset="0"/>
              </a:endParaRPr>
            </a:p>
          </p:txBody>
        </p:sp>
        <p:sp>
          <p:nvSpPr>
            <p:cNvPr id="21" name="Text Box 50"/>
            <p:cNvSpPr txBox="1">
              <a:spLocks noChangeArrowheads="1"/>
            </p:cNvSpPr>
            <p:nvPr/>
          </p:nvSpPr>
          <p:spPr bwMode="auto">
            <a:xfrm>
              <a:off x="993" y="2302"/>
              <a:ext cx="6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Functional</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Specifications</a:t>
              </a:r>
              <a:endParaRPr lang="en-US" altLang="zh-CN" sz="1800">
                <a:latin typeface="Times New Roman" panose="02020603050405020304" pitchFamily="18" charset="0"/>
                <a:cs typeface="Arial" panose="020B0604020202020204" pitchFamily="34" charset="0"/>
              </a:endParaRPr>
            </a:p>
          </p:txBody>
        </p:sp>
        <p:sp>
          <p:nvSpPr>
            <p:cNvPr id="22" name="Text Box 51"/>
            <p:cNvSpPr txBox="1">
              <a:spLocks noChangeArrowheads="1"/>
            </p:cNvSpPr>
            <p:nvPr/>
          </p:nvSpPr>
          <p:spPr bwMode="auto">
            <a:xfrm>
              <a:off x="1437" y="2105"/>
              <a:ext cx="3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FS</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23" name="Line 52"/>
            <p:cNvSpPr>
              <a:spLocks noChangeShapeType="1"/>
            </p:cNvSpPr>
            <p:nvPr/>
          </p:nvSpPr>
          <p:spPr bwMode="auto">
            <a:xfrm flipV="1">
              <a:off x="797" y="1931"/>
              <a:ext cx="99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53"/>
            <p:cNvSpPr>
              <a:spLocks noChangeShapeType="1"/>
            </p:cNvSpPr>
            <p:nvPr/>
          </p:nvSpPr>
          <p:spPr bwMode="auto">
            <a:xfrm>
              <a:off x="797" y="1931"/>
              <a:ext cx="99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5" name="Group 54"/>
            <p:cNvGrpSpPr>
              <a:grpSpLocks/>
            </p:cNvGrpSpPr>
            <p:nvPr/>
          </p:nvGrpSpPr>
          <p:grpSpPr bwMode="auto">
            <a:xfrm>
              <a:off x="1118" y="2649"/>
              <a:ext cx="1027" cy="626"/>
              <a:chOff x="1156" y="2539"/>
              <a:chExt cx="1071" cy="653"/>
            </a:xfrm>
          </p:grpSpPr>
          <p:sp>
            <p:nvSpPr>
              <p:cNvPr id="42" name="Rectangle 55"/>
              <p:cNvSpPr>
                <a:spLocks noChangeArrowheads="1"/>
              </p:cNvSpPr>
              <p:nvPr/>
            </p:nvSpPr>
            <p:spPr bwMode="auto">
              <a:xfrm>
                <a:off x="1192" y="254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3" name="Text Box 56"/>
              <p:cNvSpPr txBox="1">
                <a:spLocks noChangeArrowheads="1"/>
              </p:cNvSpPr>
              <p:nvPr/>
            </p:nvSpPr>
            <p:spPr bwMode="auto">
              <a:xfrm>
                <a:off x="1459" y="2539"/>
                <a:ext cx="47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Approved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FS</a:t>
                </a:r>
                <a:endParaRPr lang="en-US" altLang="zh-CN" sz="1800">
                  <a:latin typeface="Times New Roman" panose="02020603050405020304" pitchFamily="18" charset="0"/>
                  <a:cs typeface="Arial" panose="020B0604020202020204" pitchFamily="34" charset="0"/>
                </a:endParaRPr>
              </a:p>
            </p:txBody>
          </p:sp>
          <p:sp>
            <p:nvSpPr>
              <p:cNvPr id="44" name="Text Box 57"/>
              <p:cNvSpPr txBox="1">
                <a:spLocks noChangeArrowheads="1"/>
              </p:cNvSpPr>
              <p:nvPr/>
            </p:nvSpPr>
            <p:spPr bwMode="auto">
              <a:xfrm>
                <a:off x="1156" y="2776"/>
                <a:ext cx="38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endParaRPr lang="en-US" altLang="zh-CN" sz="1800">
                  <a:latin typeface="Times New Roman" panose="02020603050405020304" pitchFamily="18" charset="0"/>
                  <a:cs typeface="Arial" panose="020B0604020202020204" pitchFamily="34" charset="0"/>
                </a:endParaRPr>
              </a:p>
            </p:txBody>
          </p:sp>
          <p:sp>
            <p:nvSpPr>
              <p:cNvPr id="45" name="Text Box 58"/>
              <p:cNvSpPr txBox="1">
                <a:spLocks noChangeArrowheads="1"/>
              </p:cNvSpPr>
              <p:nvPr/>
            </p:nvSpPr>
            <p:spPr bwMode="auto">
              <a:xfrm>
                <a:off x="1446" y="2931"/>
                <a:ext cx="50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Document</a:t>
                </a:r>
                <a:endParaRPr lang="en-US" altLang="zh-CN" sz="1800">
                  <a:latin typeface="Times New Roman" panose="02020603050405020304" pitchFamily="18" charset="0"/>
                  <a:cs typeface="Arial" panose="020B0604020202020204" pitchFamily="34" charset="0"/>
                </a:endParaRPr>
              </a:p>
            </p:txBody>
          </p:sp>
          <p:sp>
            <p:nvSpPr>
              <p:cNvPr id="46" name="Text Box 59"/>
              <p:cNvSpPr txBox="1">
                <a:spLocks noChangeArrowheads="1"/>
              </p:cNvSpPr>
              <p:nvPr/>
            </p:nvSpPr>
            <p:spPr bwMode="auto">
              <a:xfrm>
                <a:off x="1833" y="2726"/>
                <a:ext cx="3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47" name="Line 60"/>
              <p:cNvSpPr>
                <a:spLocks noChangeShapeType="1"/>
              </p:cNvSpPr>
              <p:nvPr/>
            </p:nvSpPr>
            <p:spPr bwMode="auto">
              <a:xfrm flipV="1">
                <a:off x="1192" y="254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61"/>
              <p:cNvSpPr>
                <a:spLocks noChangeShapeType="1"/>
              </p:cNvSpPr>
              <p:nvPr/>
            </p:nvSpPr>
            <p:spPr bwMode="auto">
              <a:xfrm>
                <a:off x="1192" y="254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 name="Group 62"/>
            <p:cNvGrpSpPr>
              <a:grpSpLocks/>
            </p:cNvGrpSpPr>
            <p:nvPr/>
          </p:nvGrpSpPr>
          <p:grpSpPr bwMode="auto">
            <a:xfrm>
              <a:off x="1442" y="3342"/>
              <a:ext cx="1059" cy="636"/>
              <a:chOff x="1492" y="3199"/>
              <a:chExt cx="1104" cy="663"/>
            </a:xfrm>
          </p:grpSpPr>
          <p:sp>
            <p:nvSpPr>
              <p:cNvPr id="35" name="Rectangle 63"/>
              <p:cNvSpPr>
                <a:spLocks noChangeArrowheads="1"/>
              </p:cNvSpPr>
              <p:nvPr/>
            </p:nvSpPr>
            <p:spPr bwMode="auto">
              <a:xfrm>
                <a:off x="1532" y="321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36" name="Text Box 64"/>
              <p:cNvSpPr txBox="1">
                <a:spLocks noChangeArrowheads="1"/>
              </p:cNvSpPr>
              <p:nvPr/>
            </p:nvSpPr>
            <p:spPr bwMode="auto">
              <a:xfrm>
                <a:off x="1803" y="3199"/>
                <a:ext cx="49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Document</a:t>
                </a:r>
                <a:endParaRPr lang="en-US" altLang="zh-CN" sz="1800">
                  <a:latin typeface="Times New Roman" panose="02020603050405020304" pitchFamily="18" charset="0"/>
                  <a:cs typeface="Arial" panose="020B0604020202020204" pitchFamily="34" charset="0"/>
                </a:endParaRPr>
              </a:p>
            </p:txBody>
          </p:sp>
          <p:sp>
            <p:nvSpPr>
              <p:cNvPr id="37" name="Text Box 65"/>
              <p:cNvSpPr txBox="1">
                <a:spLocks noChangeArrowheads="1"/>
              </p:cNvSpPr>
              <p:nvPr/>
            </p:nvSpPr>
            <p:spPr bwMode="auto">
              <a:xfrm>
                <a:off x="1492" y="3446"/>
                <a:ext cx="38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Coding</a:t>
                </a:r>
                <a:endParaRPr lang="en-US" altLang="zh-CN" sz="1800">
                  <a:latin typeface="Times New Roman" panose="02020603050405020304" pitchFamily="18" charset="0"/>
                  <a:cs typeface="Arial" panose="020B0604020202020204" pitchFamily="34" charset="0"/>
                </a:endParaRPr>
              </a:p>
            </p:txBody>
          </p:sp>
          <p:sp>
            <p:nvSpPr>
              <p:cNvPr id="38" name="Text Box 66"/>
              <p:cNvSpPr txBox="1">
                <a:spLocks noChangeArrowheads="1"/>
              </p:cNvSpPr>
              <p:nvPr/>
            </p:nvSpPr>
            <p:spPr bwMode="auto">
              <a:xfrm>
                <a:off x="1796" y="3601"/>
                <a:ext cx="47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Inspected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39" name="Text Box 67"/>
              <p:cNvSpPr txBox="1">
                <a:spLocks noChangeArrowheads="1"/>
              </p:cNvSpPr>
              <p:nvPr/>
            </p:nvSpPr>
            <p:spPr bwMode="auto">
              <a:xfrm>
                <a:off x="2098" y="3382"/>
                <a:ext cx="49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Inspection</a:t>
                </a:r>
                <a:endParaRPr lang="en-US" altLang="zh-CN" sz="1800">
                  <a:latin typeface="Times New Roman" panose="02020603050405020304" pitchFamily="18" charset="0"/>
                  <a:cs typeface="Arial" panose="020B0604020202020204" pitchFamily="34" charset="0"/>
                </a:endParaRPr>
              </a:p>
            </p:txBody>
          </p:sp>
          <p:sp>
            <p:nvSpPr>
              <p:cNvPr id="40" name="Line 68"/>
              <p:cNvSpPr>
                <a:spLocks noChangeShapeType="1"/>
              </p:cNvSpPr>
              <p:nvPr/>
            </p:nvSpPr>
            <p:spPr bwMode="auto">
              <a:xfrm flipV="1">
                <a:off x="1532" y="321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69"/>
              <p:cNvSpPr>
                <a:spLocks noChangeShapeType="1"/>
              </p:cNvSpPr>
              <p:nvPr/>
            </p:nvSpPr>
            <p:spPr bwMode="auto">
              <a:xfrm>
                <a:off x="1532" y="321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 name="Text Box 70"/>
            <p:cNvSpPr txBox="1">
              <a:spLocks noChangeArrowheads="1"/>
            </p:cNvSpPr>
            <p:nvPr/>
          </p:nvSpPr>
          <p:spPr bwMode="auto">
            <a:xfrm>
              <a:off x="2605" y="3391"/>
              <a:ext cx="5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Unit Test</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Plan</a:t>
              </a:r>
              <a:endParaRPr lang="en-US" altLang="zh-CN" sz="1800" b="1">
                <a:latin typeface="Times New Roman" panose="02020603050405020304" pitchFamily="18" charset="0"/>
                <a:cs typeface="Arial" panose="020B0604020202020204" pitchFamily="34" charset="0"/>
              </a:endParaRPr>
            </a:p>
          </p:txBody>
        </p:sp>
        <p:sp>
          <p:nvSpPr>
            <p:cNvPr id="28" name="Line 71"/>
            <p:cNvSpPr>
              <a:spLocks noChangeShapeType="1"/>
            </p:cNvSpPr>
            <p:nvPr/>
          </p:nvSpPr>
          <p:spPr bwMode="auto">
            <a:xfrm>
              <a:off x="1785" y="2252"/>
              <a:ext cx="207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Text Box 72"/>
            <p:cNvSpPr txBox="1">
              <a:spLocks noChangeArrowheads="1"/>
            </p:cNvSpPr>
            <p:nvPr/>
          </p:nvSpPr>
          <p:spPr bwMode="auto">
            <a:xfrm>
              <a:off x="2513" y="2108"/>
              <a:ext cx="68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System Test</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Plan</a:t>
              </a:r>
            </a:p>
          </p:txBody>
        </p:sp>
        <p:sp>
          <p:nvSpPr>
            <p:cNvPr id="30" name="Line 73"/>
            <p:cNvSpPr>
              <a:spLocks noChangeShapeType="1"/>
            </p:cNvSpPr>
            <p:nvPr/>
          </p:nvSpPr>
          <p:spPr bwMode="auto">
            <a:xfrm>
              <a:off x="2153" y="2989"/>
              <a:ext cx="1381"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Text Box 74"/>
            <p:cNvSpPr txBox="1">
              <a:spLocks noChangeArrowheads="1"/>
            </p:cNvSpPr>
            <p:nvPr/>
          </p:nvSpPr>
          <p:spPr bwMode="auto">
            <a:xfrm>
              <a:off x="2475" y="2839"/>
              <a:ext cx="837"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Integration Test</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Plan</a:t>
              </a:r>
              <a:endParaRPr lang="en-US" altLang="zh-CN" sz="1800" b="1">
                <a:latin typeface="Times New Roman" panose="02020603050405020304" pitchFamily="18" charset="0"/>
                <a:cs typeface="Arial" panose="020B0604020202020204" pitchFamily="34" charset="0"/>
              </a:endParaRPr>
            </a:p>
          </p:txBody>
        </p:sp>
        <p:sp>
          <p:nvSpPr>
            <p:cNvPr id="32" name="Line 75"/>
            <p:cNvSpPr>
              <a:spLocks noChangeShapeType="1"/>
            </p:cNvSpPr>
            <p:nvPr/>
          </p:nvSpPr>
          <p:spPr bwMode="auto">
            <a:xfrm>
              <a:off x="1509" y="1562"/>
              <a:ext cx="271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Text Box 76"/>
            <p:cNvSpPr txBox="1">
              <a:spLocks noChangeArrowheads="1"/>
            </p:cNvSpPr>
            <p:nvPr/>
          </p:nvSpPr>
          <p:spPr bwMode="auto">
            <a:xfrm>
              <a:off x="2529" y="1419"/>
              <a:ext cx="653"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Acceptance</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Test Plan</a:t>
              </a:r>
            </a:p>
          </p:txBody>
        </p:sp>
        <p:sp>
          <p:nvSpPr>
            <p:cNvPr id="34" name="Rectangle 77"/>
            <p:cNvSpPr>
              <a:spLocks noChangeArrowheads="1"/>
            </p:cNvSpPr>
            <p:nvPr/>
          </p:nvSpPr>
          <p:spPr bwMode="auto">
            <a:xfrm>
              <a:off x="1417" y="3312"/>
              <a:ext cx="2900" cy="690"/>
            </a:xfrm>
            <a:prstGeom prst="rect">
              <a:avLst/>
            </a:prstGeom>
            <a:noFill/>
            <a:ln w="2857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anose="020B0502040204020203"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562758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Sequential Access Storage 6"/>
          <p:cNvSpPr/>
          <p:nvPr/>
        </p:nvSpPr>
        <p:spPr>
          <a:xfrm>
            <a:off x="5943600" y="2438400"/>
            <a:ext cx="4495800" cy="990600"/>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459" name="Title 1"/>
          <p:cNvSpPr>
            <a:spLocks noGrp="1"/>
          </p:cNvSpPr>
          <p:nvPr>
            <p:ph type="title"/>
          </p:nvPr>
        </p:nvSpPr>
        <p:spPr/>
        <p:txBody>
          <a:bodyPr/>
          <a:lstStyle/>
          <a:p>
            <a:r>
              <a:rPr lang="zh-CN" altLang="en-US" dirty="0"/>
              <a:t>测试（</a:t>
            </a:r>
            <a:r>
              <a:rPr lang="en-US" altLang="zh-CN" dirty="0"/>
              <a:t>test lifecycle</a:t>
            </a:r>
            <a:r>
              <a:rPr lang="zh-CN" altLang="en-US" dirty="0"/>
              <a:t>）（续）</a:t>
            </a:r>
          </a:p>
        </p:txBody>
      </p:sp>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81FFEC4-844C-4EB6-AAA3-A35EC4630148}" type="slidenum">
              <a:rPr lang="en-US" altLang="zh-CN">
                <a:solidFill>
                  <a:srgbClr val="FFFFFF"/>
                </a:solidFill>
              </a:rPr>
              <a:pPr eaLnBrk="1" hangingPunct="1"/>
              <a:t>11</a:t>
            </a:fld>
            <a:endParaRPr lang="en-US" altLang="zh-CN">
              <a:solidFill>
                <a:srgbClr val="FFFFFF"/>
              </a:solidFill>
            </a:endParaRPr>
          </a:p>
        </p:txBody>
      </p:sp>
      <p:graphicFrame>
        <p:nvGraphicFramePr>
          <p:cNvPr id="5" name="Diagram 4"/>
          <p:cNvGraphicFramePr/>
          <p:nvPr/>
        </p:nvGraphicFramePr>
        <p:xfrm>
          <a:off x="1828800" y="2133600"/>
          <a:ext cx="6019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462" name="TextBox 5"/>
          <p:cNvSpPr txBox="1">
            <a:spLocks noChangeArrowheads="1"/>
          </p:cNvSpPr>
          <p:nvPr/>
        </p:nvSpPr>
        <p:spPr bwMode="auto">
          <a:xfrm>
            <a:off x="6248400" y="2590801"/>
            <a:ext cx="4114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chemeClr val="bg1"/>
                </a:solidFill>
              </a:rPr>
              <a:t>Enhancement </a:t>
            </a:r>
            <a:r>
              <a:rPr lang="zh-CN" altLang="en-US">
                <a:solidFill>
                  <a:schemeClr val="bg1"/>
                </a:solidFill>
              </a:rPr>
              <a:t>（</a:t>
            </a:r>
            <a:r>
              <a:rPr lang="en-US" altLang="zh-CN">
                <a:solidFill>
                  <a:schemeClr val="bg1"/>
                </a:solidFill>
              </a:rPr>
              <a:t>planned by release</a:t>
            </a:r>
            <a:r>
              <a:rPr lang="zh-CN" altLang="en-US">
                <a:solidFill>
                  <a:schemeClr val="bg1"/>
                </a:solidFill>
              </a:rPr>
              <a:t>）</a:t>
            </a:r>
            <a:endParaRPr lang="en-US" altLang="zh-CN">
              <a:solidFill>
                <a:schemeClr val="bg1"/>
              </a:solidFill>
            </a:endParaRPr>
          </a:p>
          <a:p>
            <a:pPr eaLnBrk="1" hangingPunct="1"/>
            <a:r>
              <a:rPr lang="en-US" altLang="zh-CN">
                <a:solidFill>
                  <a:schemeClr val="bg1"/>
                </a:solidFill>
              </a:rPr>
              <a:t>Bug Fixing </a:t>
            </a:r>
            <a:r>
              <a:rPr lang="zh-CN" altLang="en-US">
                <a:solidFill>
                  <a:schemeClr val="bg1"/>
                </a:solidFill>
              </a:rPr>
              <a:t>（</a:t>
            </a:r>
            <a:r>
              <a:rPr lang="en-US" altLang="zh-CN">
                <a:solidFill>
                  <a:schemeClr val="bg1"/>
                </a:solidFill>
              </a:rPr>
              <a:t>planned by cycle</a:t>
            </a:r>
            <a:r>
              <a:rPr lang="zh-CN" altLang="en-US">
                <a:solidFill>
                  <a:schemeClr val="bg1"/>
                </a:solidFill>
              </a:rPr>
              <a:t>）</a:t>
            </a:r>
          </a:p>
        </p:txBody>
      </p:sp>
      <p:sp>
        <p:nvSpPr>
          <p:cNvPr id="9" name="Curved Up Arrow 8"/>
          <p:cNvSpPr/>
          <p:nvPr/>
        </p:nvSpPr>
        <p:spPr>
          <a:xfrm rot="17469620">
            <a:off x="6548438" y="4598988"/>
            <a:ext cx="1828800" cy="9144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9464" name="TextBox 9"/>
          <p:cNvSpPr txBox="1">
            <a:spLocks noChangeArrowheads="1"/>
          </p:cNvSpPr>
          <p:nvPr/>
        </p:nvSpPr>
        <p:spPr bwMode="auto">
          <a:xfrm>
            <a:off x="6477000" y="48768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t>Daily Build</a:t>
            </a:r>
            <a:endParaRPr lang="zh-CN" altLang="en-US"/>
          </a:p>
        </p:txBody>
      </p:sp>
      <p:grpSp>
        <p:nvGrpSpPr>
          <p:cNvPr id="19465" name="Group 10"/>
          <p:cNvGrpSpPr>
            <a:grpSpLocks/>
          </p:cNvGrpSpPr>
          <p:nvPr/>
        </p:nvGrpSpPr>
        <p:grpSpPr bwMode="auto">
          <a:xfrm>
            <a:off x="8153400" y="4800600"/>
            <a:ext cx="1524000" cy="1447800"/>
            <a:chOff x="3886603" y="1083817"/>
            <a:chExt cx="1227180" cy="1227180"/>
          </a:xfrm>
        </p:grpSpPr>
        <p:sp>
          <p:nvSpPr>
            <p:cNvPr id="12" name="Oval 11"/>
            <p:cNvSpPr/>
            <p:nvPr/>
          </p:nvSpPr>
          <p:spPr>
            <a:xfrm>
              <a:off x="3886603" y="1083817"/>
              <a:ext cx="1227180" cy="122718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Oval 4"/>
            <p:cNvSpPr/>
            <p:nvPr/>
          </p:nvSpPr>
          <p:spPr>
            <a:xfrm>
              <a:off x="4066845" y="1264126"/>
              <a:ext cx="866696" cy="866561"/>
            </a:xfrm>
            <a:prstGeom prst="rect">
              <a:avLst/>
            </a:prstGeom>
          </p:spPr>
          <p:style>
            <a:lnRef idx="0">
              <a:scrgbClr r="0" g="0" b="0"/>
            </a:lnRef>
            <a:fillRef idx="0">
              <a:scrgbClr r="0" g="0" b="0"/>
            </a:fillRef>
            <a:effectRef idx="0">
              <a:scrgbClr r="0" g="0" b="0"/>
            </a:effectRef>
            <a:fontRef idx="minor">
              <a:schemeClr val="lt1"/>
            </a:fontRef>
          </p:style>
          <p:txBody>
            <a:bodyPr lIns="30480" tIns="30480" rIns="30480" bIns="30480" spcCol="1270" anchor="ctr"/>
            <a:lstStyle/>
            <a:p>
              <a:pPr algn="ctr" defTabSz="1066800">
                <a:lnSpc>
                  <a:spcPct val="90000"/>
                </a:lnSpc>
                <a:spcAft>
                  <a:spcPct val="35000"/>
                </a:spcAft>
                <a:defRPr/>
              </a:pPr>
              <a:r>
                <a:rPr lang="en-US" altLang="zh-CN" sz="2400" dirty="0"/>
                <a:t>Bug Fixing</a:t>
              </a:r>
              <a:endParaRPr lang="zh-CN" altLang="en-US" sz="2400" dirty="0"/>
            </a:p>
          </p:txBody>
        </p:sp>
      </p:grpSp>
    </p:spTree>
    <p:extLst>
      <p:ext uri="{BB962C8B-B14F-4D97-AF65-F5344CB8AC3E}">
        <p14:creationId xmlns:p14="http://schemas.microsoft.com/office/powerpoint/2010/main" val="1000977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9613" y="309444"/>
            <a:ext cx="9720072" cy="532384"/>
          </a:xfrm>
        </p:spPr>
        <p:txBody>
          <a:bodyPr>
            <a:normAutofit fontScale="90000"/>
          </a:bodyPr>
          <a:lstStyle/>
          <a:p>
            <a:r>
              <a:rPr lang="zh-CN" altLang="en-US" dirty="0"/>
              <a:t>提交（</a:t>
            </a:r>
            <a:r>
              <a:rPr lang="en-US" altLang="zh-CN" dirty="0"/>
              <a:t>release lifecycle</a:t>
            </a:r>
            <a:r>
              <a:rPr lang="zh-CN" altLang="en-US" dirty="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376" y="841828"/>
            <a:ext cx="5693081" cy="5641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7520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7385" y="2922016"/>
            <a:ext cx="9720072" cy="1499616"/>
          </a:xfrm>
        </p:spPr>
        <p:txBody>
          <a:bodyPr/>
          <a:lstStyle/>
          <a:p>
            <a:r>
              <a:rPr lang="zh-CN" altLang="en-US" dirty="0"/>
              <a:t>谢谢</a:t>
            </a:r>
          </a:p>
        </p:txBody>
      </p:sp>
    </p:spTree>
    <p:extLst>
      <p:ext uri="{BB962C8B-B14F-4D97-AF65-F5344CB8AC3E}">
        <p14:creationId xmlns:p14="http://schemas.microsoft.com/office/powerpoint/2010/main" val="108812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28968"/>
          </a:xfrm>
        </p:spPr>
        <p:txBody>
          <a:bodyPr/>
          <a:lstStyle/>
          <a:p>
            <a:r>
              <a:rPr lang="zh-CN" altLang="en-US" dirty="0"/>
              <a:t>配置管理</a:t>
            </a:r>
            <a:r>
              <a:rPr lang="en-US" altLang="zh-CN" dirty="0"/>
              <a:t>&amp;</a:t>
            </a:r>
            <a:r>
              <a:rPr lang="zh-CN" altLang="en-US" dirty="0"/>
              <a:t>版本控制</a:t>
            </a:r>
          </a:p>
        </p:txBody>
      </p:sp>
      <p:sp>
        <p:nvSpPr>
          <p:cNvPr id="3" name="内容占位符 2"/>
          <p:cNvSpPr>
            <a:spLocks noGrp="1"/>
          </p:cNvSpPr>
          <p:nvPr>
            <p:ph idx="1"/>
          </p:nvPr>
        </p:nvSpPr>
        <p:spPr>
          <a:xfrm>
            <a:off x="646112" y="1391737"/>
            <a:ext cx="6556044" cy="5177875"/>
          </a:xfrm>
        </p:spPr>
        <p:txBody>
          <a:bodyPr>
            <a:normAutofit/>
          </a:bodyPr>
          <a:lstStyle/>
          <a:p>
            <a:r>
              <a:rPr lang="zh-CN" altLang="en-US" dirty="0"/>
              <a:t>配置管理</a:t>
            </a:r>
            <a:r>
              <a:rPr lang="en-US" altLang="zh-CN" dirty="0"/>
              <a:t>(Configuration Management</a:t>
            </a:r>
            <a:r>
              <a:rPr lang="zh-CN" altLang="en-US" dirty="0"/>
              <a:t>，</a:t>
            </a:r>
            <a:r>
              <a:rPr lang="en-US" altLang="zh-CN" dirty="0"/>
              <a:t>CM)</a:t>
            </a:r>
            <a:r>
              <a:rPr lang="zh-CN" altLang="en-US" dirty="0"/>
              <a:t>是通过技术或行政手段对软件产品及其开发过程的生命周期进行控制、规范的一系列措施。配置管理的目标是记录软件产品的演化过程，确保软件开发者在软件生命周期中各个阶段都能得到精确的产品配置。</a:t>
            </a:r>
            <a:endParaRPr lang="en-US" altLang="zh-CN" dirty="0"/>
          </a:p>
          <a:p>
            <a:r>
              <a:rPr lang="zh-CN" altLang="en-US" dirty="0"/>
              <a:t>版本控制（</a:t>
            </a:r>
            <a:r>
              <a:rPr lang="en-US" altLang="zh-CN" dirty="0"/>
              <a:t>Version Control</a:t>
            </a:r>
            <a:r>
              <a:rPr lang="zh-CN" altLang="en-US" dirty="0"/>
              <a:t>）记录程序各个模组的改动，并为每次改动编上序号。籍以在开发的过程中，确保由不同人所编辑的同一档案都得到更新。</a:t>
            </a:r>
            <a:endParaRPr lang="en-US" altLang="zh-CN" dirty="0"/>
          </a:p>
          <a:p>
            <a:endParaRPr lang="en-US" altLang="zh-CN" dirty="0"/>
          </a:p>
          <a:p>
            <a:r>
              <a:rPr lang="zh-CN" altLang="en-US" dirty="0"/>
              <a:t>区别：</a:t>
            </a:r>
            <a:endParaRPr lang="en-US" altLang="zh-CN" dirty="0"/>
          </a:p>
          <a:p>
            <a:pPr lvl="1"/>
            <a:r>
              <a:rPr lang="zh-CN" altLang="en-US" dirty="0"/>
              <a:t>配置管理什么都管，版本控制只控制代码。</a:t>
            </a:r>
            <a:endParaRPr lang="en-US" altLang="zh-CN" dirty="0"/>
          </a:p>
          <a:p>
            <a:pPr lvl="1"/>
            <a:r>
              <a:rPr lang="zh-CN" altLang="en-US" dirty="0"/>
              <a:t>配置管理是目的，版本控制是手段之一。</a:t>
            </a:r>
            <a:endParaRPr lang="en-US" altLang="zh-CN" dirty="0"/>
          </a:p>
          <a:p>
            <a:pPr lvl="1"/>
            <a:r>
              <a:rPr lang="zh-CN" altLang="en-US" dirty="0"/>
              <a:t>配置管理针对方方面面，版本控制只针对时序因素。 </a:t>
            </a:r>
          </a:p>
        </p:txBody>
      </p:sp>
      <p:pic>
        <p:nvPicPr>
          <p:cNvPr id="4" name="Picture 2" descr="http://www.axiossystems.com/en/images/solutions/diagrams/design-cmd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2156" y="1181686"/>
            <a:ext cx="4458628" cy="4765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093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70" name="Picture 6" descr="http://betterexplained.com/wp-content/uploads/version_control/basic_diffs.png"/>
          <p:cNvPicPr>
            <a:picLocks noChangeAspect="1" noChangeArrowheads="1"/>
          </p:cNvPicPr>
          <p:nvPr/>
        </p:nvPicPr>
        <p:blipFill>
          <a:blip r:embed="rId2" cstate="print"/>
          <a:srcRect/>
          <a:stretch>
            <a:fillRect/>
          </a:stretch>
        </p:blipFill>
        <p:spPr bwMode="auto">
          <a:xfrm>
            <a:off x="2743200" y="4038600"/>
            <a:ext cx="4953000" cy="2362200"/>
          </a:xfrm>
          <a:prstGeom prst="rect">
            <a:avLst/>
          </a:prstGeom>
          <a:noFill/>
        </p:spPr>
      </p:pic>
      <p:sp>
        <p:nvSpPr>
          <p:cNvPr id="4" name="Title 3"/>
          <p:cNvSpPr>
            <a:spLocks noGrp="1"/>
          </p:cNvSpPr>
          <p:nvPr>
            <p:ph type="title"/>
          </p:nvPr>
        </p:nvSpPr>
        <p:spPr>
          <a:xfrm>
            <a:off x="1024128" y="585216"/>
            <a:ext cx="9720072" cy="481584"/>
          </a:xfrm>
        </p:spPr>
        <p:txBody>
          <a:bodyPr>
            <a:normAutofit fontScale="90000"/>
          </a:bodyPr>
          <a:lstStyle/>
          <a:p>
            <a:r>
              <a:rPr lang="en-US" altLang="zh-CN" dirty="0"/>
              <a:t>Version Control (1)</a:t>
            </a:r>
            <a:endParaRPr lang="en-US" dirty="0"/>
          </a:p>
        </p:txBody>
      </p:sp>
      <p:sp>
        <p:nvSpPr>
          <p:cNvPr id="3" name="Slide Number Placeholder 2"/>
          <p:cNvSpPr>
            <a:spLocks noGrp="1"/>
          </p:cNvSpPr>
          <p:nvPr>
            <p:ph type="sldNum" sz="quarter" idx="12"/>
          </p:nvPr>
        </p:nvSpPr>
        <p:spPr/>
        <p:txBody>
          <a:bodyPr/>
          <a:lstStyle/>
          <a:p>
            <a:pPr>
              <a:defRPr/>
            </a:pPr>
            <a:fld id="{B85C12A8-4EDE-4323-89EE-663ED3FA57D9}" type="slidenum">
              <a:rPr lang="en-US" altLang="zh-CN" smtClean="0"/>
              <a:pPr>
                <a:defRPr/>
              </a:pPr>
              <a:t>3</a:t>
            </a:fld>
            <a:endParaRPr lang="en-US" altLang="zh-CN" sz="1400" b="1"/>
          </a:p>
        </p:txBody>
      </p:sp>
      <p:pic>
        <p:nvPicPr>
          <p:cNvPr id="62466" name="Picture 2" descr="http://betterexplained.com/wp-content/uploads/version_control/basic_checkin.png"/>
          <p:cNvPicPr>
            <a:picLocks noChangeAspect="1" noChangeArrowheads="1"/>
          </p:cNvPicPr>
          <p:nvPr/>
        </p:nvPicPr>
        <p:blipFill>
          <a:blip r:embed="rId3" cstate="print"/>
          <a:srcRect/>
          <a:stretch>
            <a:fillRect/>
          </a:stretch>
        </p:blipFill>
        <p:spPr bwMode="auto">
          <a:xfrm>
            <a:off x="1752601" y="1447800"/>
            <a:ext cx="4048125" cy="2362200"/>
          </a:xfrm>
          <a:prstGeom prst="rect">
            <a:avLst/>
          </a:prstGeom>
          <a:noFill/>
        </p:spPr>
      </p:pic>
      <p:pic>
        <p:nvPicPr>
          <p:cNvPr id="62468" name="Picture 4" descr="http://betterexplained.com/wp-content/uploads/version_control/checkout_edit.png"/>
          <p:cNvPicPr>
            <a:picLocks noChangeAspect="1" noChangeArrowheads="1"/>
          </p:cNvPicPr>
          <p:nvPr/>
        </p:nvPicPr>
        <p:blipFill>
          <a:blip r:embed="rId4" cstate="print"/>
          <a:srcRect/>
          <a:stretch>
            <a:fillRect/>
          </a:stretch>
        </p:blipFill>
        <p:spPr bwMode="auto">
          <a:xfrm>
            <a:off x="6019801" y="1295400"/>
            <a:ext cx="4048125" cy="3143250"/>
          </a:xfrm>
          <a:prstGeom prst="rect">
            <a:avLst/>
          </a:prstGeom>
          <a:noFill/>
        </p:spPr>
      </p:pic>
    </p:spTree>
    <p:extLst>
      <p:ext uri="{BB962C8B-B14F-4D97-AF65-F5344CB8AC3E}">
        <p14:creationId xmlns:p14="http://schemas.microsoft.com/office/powerpoint/2010/main" val="2729842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6341533" y="685800"/>
            <a:ext cx="4495800" cy="1066800"/>
          </a:xfrm>
        </p:spPr>
        <p:txBody>
          <a:bodyPr>
            <a:normAutofit/>
          </a:bodyPr>
          <a:lstStyle/>
          <a:p>
            <a:r>
              <a:rPr lang="en-US" altLang="zh-CN" dirty="0"/>
              <a:t>Version Control (2)</a:t>
            </a:r>
            <a:endParaRPr lang="zh-CN" altLang="en-US" dirty="0"/>
          </a:p>
        </p:txBody>
      </p:sp>
      <p:sp>
        <p:nvSpPr>
          <p:cNvPr id="21507" name="灯片编号占位符 3"/>
          <p:cNvSpPr>
            <a:spLocks noGrp="1"/>
          </p:cNvSpPr>
          <p:nvPr>
            <p:ph type="sldNum" sz="quarter" idx="12"/>
          </p:nvPr>
        </p:nvSpPr>
        <p:spPr bwMode="auto">
          <a:noFill/>
          <a:ln>
            <a:miter lim="800000"/>
            <a:headEnd/>
            <a:tailEnd/>
          </a:ln>
        </p:spPr>
        <p:txBody>
          <a:bodyPr/>
          <a:lstStyle/>
          <a:p>
            <a:fld id="{E962A6C9-BBEE-4049-9A46-181F809F45A4}" type="slidenum">
              <a:rPr lang="en-US" altLang="zh-CN" smtClean="0"/>
              <a:pPr/>
              <a:t>4</a:t>
            </a:fld>
            <a:endParaRPr lang="en-US" altLang="zh-CN"/>
          </a:p>
        </p:txBody>
      </p:sp>
      <p:pic>
        <p:nvPicPr>
          <p:cNvPr id="21508" name="Picture 4" descr="version control checkout"/>
          <p:cNvPicPr>
            <a:picLocks noChangeAspect="1" noChangeArrowheads="1"/>
          </p:cNvPicPr>
          <p:nvPr/>
        </p:nvPicPr>
        <p:blipFill>
          <a:blip r:embed="rId2" cstate="print"/>
          <a:srcRect/>
          <a:stretch>
            <a:fillRect/>
          </a:stretch>
        </p:blipFill>
        <p:spPr bwMode="auto">
          <a:xfrm>
            <a:off x="1093561" y="3464614"/>
            <a:ext cx="4048125" cy="3143250"/>
          </a:xfrm>
          <a:prstGeom prst="rect">
            <a:avLst/>
          </a:prstGeom>
          <a:noFill/>
          <a:ln w="9525">
            <a:noFill/>
            <a:miter lim="800000"/>
            <a:headEnd/>
            <a:tailEnd/>
          </a:ln>
        </p:spPr>
      </p:pic>
      <p:pic>
        <p:nvPicPr>
          <p:cNvPr id="21509" name="Picture 6" descr="version control branch"/>
          <p:cNvPicPr>
            <a:picLocks noChangeAspect="1" noChangeArrowheads="1"/>
          </p:cNvPicPr>
          <p:nvPr/>
        </p:nvPicPr>
        <p:blipFill>
          <a:blip r:embed="rId3" cstate="print"/>
          <a:srcRect/>
          <a:stretch>
            <a:fillRect/>
          </a:stretch>
        </p:blipFill>
        <p:spPr bwMode="auto">
          <a:xfrm>
            <a:off x="6796315" y="2260601"/>
            <a:ext cx="3829050" cy="3971925"/>
          </a:xfrm>
          <a:prstGeom prst="rect">
            <a:avLst/>
          </a:prstGeom>
          <a:noFill/>
          <a:ln w="9525">
            <a:noFill/>
            <a:miter lim="800000"/>
            <a:headEnd/>
            <a:tailEnd/>
          </a:ln>
        </p:spPr>
      </p:pic>
      <p:pic>
        <p:nvPicPr>
          <p:cNvPr id="21510" name="Picture 8" descr="version control tag"/>
          <p:cNvPicPr>
            <a:picLocks noChangeAspect="1" noChangeArrowheads="1"/>
          </p:cNvPicPr>
          <p:nvPr/>
        </p:nvPicPr>
        <p:blipFill>
          <a:blip r:embed="rId4" cstate="print"/>
          <a:srcRect/>
          <a:stretch>
            <a:fillRect/>
          </a:stretch>
        </p:blipFill>
        <p:spPr bwMode="auto">
          <a:xfrm>
            <a:off x="950686" y="112485"/>
            <a:ext cx="4191000" cy="2952750"/>
          </a:xfrm>
          <a:prstGeom prst="rect">
            <a:avLst/>
          </a:prstGeom>
          <a:noFill/>
          <a:ln w="9525">
            <a:noFill/>
            <a:miter lim="800000"/>
            <a:headEnd/>
            <a:tailEnd/>
          </a:ln>
        </p:spPr>
      </p:pic>
    </p:spTree>
    <p:extLst>
      <p:ext uri="{BB962C8B-B14F-4D97-AF65-F5344CB8AC3E}">
        <p14:creationId xmlns:p14="http://schemas.microsoft.com/office/powerpoint/2010/main" val="328538253"/>
      </p:ext>
    </p:extLst>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4128" y="585216"/>
            <a:ext cx="9720072" cy="517870"/>
          </a:xfrm>
        </p:spPr>
        <p:txBody>
          <a:bodyPr>
            <a:normAutofit fontScale="90000"/>
          </a:bodyPr>
          <a:lstStyle/>
          <a:p>
            <a:r>
              <a:rPr lang="en-US" altLang="zh-CN" dirty="0"/>
              <a:t>Version Control (3)</a:t>
            </a:r>
            <a:endParaRPr lang="en-US" dirty="0"/>
          </a:p>
        </p:txBody>
      </p:sp>
      <p:sp>
        <p:nvSpPr>
          <p:cNvPr id="3" name="Slide Number Placeholder 2"/>
          <p:cNvSpPr>
            <a:spLocks noGrp="1"/>
          </p:cNvSpPr>
          <p:nvPr>
            <p:ph type="sldNum" sz="quarter" idx="12"/>
          </p:nvPr>
        </p:nvSpPr>
        <p:spPr/>
        <p:txBody>
          <a:bodyPr/>
          <a:lstStyle/>
          <a:p>
            <a:pPr>
              <a:defRPr/>
            </a:pPr>
            <a:fld id="{B85C12A8-4EDE-4323-89EE-663ED3FA57D9}" type="slidenum">
              <a:rPr lang="en-US" altLang="zh-CN" smtClean="0"/>
              <a:pPr>
                <a:defRPr/>
              </a:pPr>
              <a:t>5</a:t>
            </a:fld>
            <a:endParaRPr lang="en-US" altLang="zh-CN" sz="1400" b="1"/>
          </a:p>
        </p:txBody>
      </p:sp>
      <p:pic>
        <p:nvPicPr>
          <p:cNvPr id="75778" name="Picture 2" descr="http://betterexplained.com/wp-content/uploads/version_control/merging.png"/>
          <p:cNvPicPr>
            <a:picLocks noChangeAspect="1" noChangeArrowheads="1"/>
          </p:cNvPicPr>
          <p:nvPr/>
        </p:nvPicPr>
        <p:blipFill>
          <a:blip r:embed="rId2" cstate="print"/>
          <a:srcRect/>
          <a:stretch>
            <a:fillRect/>
          </a:stretch>
        </p:blipFill>
        <p:spPr bwMode="auto">
          <a:xfrm>
            <a:off x="914401" y="1759858"/>
            <a:ext cx="3933825" cy="4000501"/>
          </a:xfrm>
          <a:prstGeom prst="rect">
            <a:avLst/>
          </a:prstGeom>
          <a:noFill/>
        </p:spPr>
      </p:pic>
      <p:pic>
        <p:nvPicPr>
          <p:cNvPr id="75780" name="Picture 4" descr="http://betterexplained.com/wp-content/uploads/version_control/vcs_conflict.png"/>
          <p:cNvPicPr>
            <a:picLocks noChangeAspect="1" noChangeArrowheads="1"/>
          </p:cNvPicPr>
          <p:nvPr/>
        </p:nvPicPr>
        <p:blipFill>
          <a:blip r:embed="rId3" cstate="print"/>
          <a:srcRect/>
          <a:stretch>
            <a:fillRect/>
          </a:stretch>
        </p:blipFill>
        <p:spPr bwMode="auto">
          <a:xfrm>
            <a:off x="6415314" y="1759858"/>
            <a:ext cx="4762500" cy="3990976"/>
          </a:xfrm>
          <a:prstGeom prst="rect">
            <a:avLst/>
          </a:prstGeom>
          <a:noFill/>
        </p:spPr>
      </p:pic>
    </p:spTree>
    <p:extLst>
      <p:ext uri="{BB962C8B-B14F-4D97-AF65-F5344CB8AC3E}">
        <p14:creationId xmlns:p14="http://schemas.microsoft.com/office/powerpoint/2010/main" val="136486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630494"/>
          </a:xfrm>
        </p:spPr>
        <p:txBody>
          <a:bodyPr>
            <a:normAutofit fontScale="90000"/>
          </a:bodyPr>
          <a:lstStyle/>
          <a:p>
            <a:r>
              <a:rPr lang="zh-CN" altLang="en-US" dirty="0"/>
              <a:t>其他的生命周期怎么管理？</a:t>
            </a:r>
          </a:p>
        </p:txBody>
      </p:sp>
      <p:sp>
        <p:nvSpPr>
          <p:cNvPr id="3" name="内容占位符 2"/>
          <p:cNvSpPr>
            <a:spLocks noGrp="1"/>
          </p:cNvSpPr>
          <p:nvPr>
            <p:ph idx="1"/>
          </p:nvPr>
        </p:nvSpPr>
        <p:spPr>
          <a:xfrm>
            <a:off x="646111" y="1448007"/>
            <a:ext cx="8946541" cy="4195481"/>
          </a:xfrm>
        </p:spPr>
        <p:txBody>
          <a:bodyPr/>
          <a:lstStyle/>
          <a:p>
            <a:r>
              <a:rPr lang="zh-CN" altLang="en-US" dirty="0"/>
              <a:t>需求</a:t>
            </a:r>
            <a:endParaRPr lang="en-US" altLang="zh-CN" dirty="0"/>
          </a:p>
          <a:p>
            <a:r>
              <a:rPr lang="zh-CN" altLang="en-US" dirty="0"/>
              <a:t>缺陷</a:t>
            </a:r>
            <a:endParaRPr lang="en-US" altLang="zh-CN" dirty="0"/>
          </a:p>
          <a:p>
            <a:r>
              <a:rPr lang="zh-CN" altLang="en-US" dirty="0"/>
              <a:t>测试</a:t>
            </a:r>
            <a:endParaRPr lang="en-US" altLang="zh-CN" dirty="0"/>
          </a:p>
          <a:p>
            <a:r>
              <a:rPr lang="zh-CN" altLang="en-US" dirty="0"/>
              <a:t>提交</a:t>
            </a:r>
          </a:p>
        </p:txBody>
      </p:sp>
    </p:spTree>
    <p:extLst>
      <p:ext uri="{BB962C8B-B14F-4D97-AF65-F5344CB8AC3E}">
        <p14:creationId xmlns:p14="http://schemas.microsoft.com/office/powerpoint/2010/main" val="2178864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83713"/>
          </a:xfrm>
        </p:spPr>
        <p:txBody>
          <a:bodyPr/>
          <a:lstStyle/>
          <a:p>
            <a:r>
              <a:rPr lang="zh-CN" altLang="en-US" dirty="0"/>
              <a:t>需求（</a:t>
            </a:r>
            <a:r>
              <a:rPr lang="en-US" altLang="zh-CN" dirty="0"/>
              <a:t>backlog lifecycle</a:t>
            </a:r>
            <a:r>
              <a:rPr lang="zh-CN" altLang="en-US" dirty="0"/>
              <a:t>）</a:t>
            </a:r>
          </a:p>
        </p:txBody>
      </p:sp>
      <p:pic>
        <p:nvPicPr>
          <p:cNvPr id="2050" name="Picture 2" descr="http://blog.envitia.com/wp-content/uploads/2013/05/Agile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5767" y="1684773"/>
            <a:ext cx="10442803" cy="4935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52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863826" y="1205803"/>
            <a:ext cx="9905775" cy="5408675"/>
          </a:xfrm>
          <a:prstGeom prst="rect">
            <a:avLst/>
          </a:prstGeom>
        </p:spPr>
      </p:pic>
      <p:sp>
        <p:nvSpPr>
          <p:cNvPr id="6" name="标题 1"/>
          <p:cNvSpPr txBox="1">
            <a:spLocks/>
          </p:cNvSpPr>
          <p:nvPr/>
        </p:nvSpPr>
        <p:spPr>
          <a:xfrm>
            <a:off x="646111" y="452718"/>
            <a:ext cx="9404723" cy="88371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需求（</a:t>
            </a:r>
            <a:r>
              <a:rPr lang="en-US" altLang="zh-CN" dirty="0"/>
              <a:t>backlog lifecycle</a:t>
            </a:r>
            <a:r>
              <a:rPr lang="zh-CN" altLang="en-US" dirty="0"/>
              <a:t>）（续）</a:t>
            </a:r>
          </a:p>
        </p:txBody>
      </p:sp>
    </p:spTree>
    <p:extLst>
      <p:ext uri="{BB962C8B-B14F-4D97-AF65-F5344CB8AC3E}">
        <p14:creationId xmlns:p14="http://schemas.microsoft.com/office/powerpoint/2010/main" val="3378909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038193" y="894574"/>
            <a:ext cx="7250949" cy="6154722"/>
          </a:xfrm>
          <a:prstGeom prst="rect">
            <a:avLst/>
          </a:prstGeom>
        </p:spPr>
      </p:pic>
      <p:sp>
        <p:nvSpPr>
          <p:cNvPr id="2" name="标题 1"/>
          <p:cNvSpPr>
            <a:spLocks noGrp="1"/>
          </p:cNvSpPr>
          <p:nvPr>
            <p:ph type="title"/>
          </p:nvPr>
        </p:nvSpPr>
        <p:spPr>
          <a:xfrm>
            <a:off x="646111" y="452718"/>
            <a:ext cx="9404723" cy="883713"/>
          </a:xfrm>
        </p:spPr>
        <p:txBody>
          <a:bodyPr/>
          <a:lstStyle/>
          <a:p>
            <a:r>
              <a:rPr lang="zh-CN" altLang="en-US" dirty="0"/>
              <a:t>缺陷（</a:t>
            </a:r>
            <a:r>
              <a:rPr lang="en-US" altLang="zh-CN" dirty="0"/>
              <a:t>bug lifecycle</a:t>
            </a:r>
            <a:r>
              <a:rPr lang="zh-CN" altLang="en-US" dirty="0"/>
              <a:t>）</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633480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234</TotalTime>
  <Words>298</Words>
  <Application>Microsoft Office PowerPoint</Application>
  <PresentationFormat>宽屏</PresentationFormat>
  <Paragraphs>103</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华文仿宋</vt:lpstr>
      <vt:lpstr>Arial</vt:lpstr>
      <vt:lpstr>Times New Roman</vt:lpstr>
      <vt:lpstr>Tw Cen MT</vt:lpstr>
      <vt:lpstr>Tw Cen MT Condensed</vt:lpstr>
      <vt:lpstr>Wingdings 3</vt:lpstr>
      <vt:lpstr>积分</vt:lpstr>
      <vt:lpstr>配置管理（CM）</vt:lpstr>
      <vt:lpstr>配置管理&amp;版本控制</vt:lpstr>
      <vt:lpstr>Version Control (1)</vt:lpstr>
      <vt:lpstr>Version Control (2)</vt:lpstr>
      <vt:lpstr>Version Control (3)</vt:lpstr>
      <vt:lpstr>其他的生命周期怎么管理？</vt:lpstr>
      <vt:lpstr>需求（backlog lifecycle）</vt:lpstr>
      <vt:lpstr>PowerPoint 演示文稿</vt:lpstr>
      <vt:lpstr>缺陷（bug lifecycle）</vt:lpstr>
      <vt:lpstr>测试（test lifecycle）</vt:lpstr>
      <vt:lpstr>测试（test lifecycle）（续）</vt:lpstr>
      <vt:lpstr>提交（release lifecycle）</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测试与开发</dc:title>
  <dc:creator>Giza</dc:creator>
  <cp:lastModifiedBy>Xiaoqiong Zhao</cp:lastModifiedBy>
  <cp:revision>28</cp:revision>
  <dcterms:created xsi:type="dcterms:W3CDTF">2014-07-07T15:32:21Z</dcterms:created>
  <dcterms:modified xsi:type="dcterms:W3CDTF">2017-11-24T14:00:52Z</dcterms:modified>
</cp:coreProperties>
</file>