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2" r:id="rId1"/>
  </p:sldMasterIdLst>
  <p:notesMasterIdLst>
    <p:notesMasterId r:id="rId29"/>
  </p:notesMasterIdLst>
  <p:handoutMasterIdLst>
    <p:handoutMasterId r:id="rId30"/>
  </p:handoutMasterIdLst>
  <p:sldIdLst>
    <p:sldId id="319" r:id="rId2"/>
    <p:sldId id="529" r:id="rId3"/>
    <p:sldId id="573" r:id="rId4"/>
    <p:sldId id="575" r:id="rId5"/>
    <p:sldId id="578" r:id="rId6"/>
    <p:sldId id="576" r:id="rId7"/>
    <p:sldId id="601" r:id="rId8"/>
    <p:sldId id="587" r:id="rId9"/>
    <p:sldId id="588" r:id="rId10"/>
    <p:sldId id="579" r:id="rId11"/>
    <p:sldId id="580" r:id="rId12"/>
    <p:sldId id="574" r:id="rId13"/>
    <p:sldId id="586" r:id="rId14"/>
    <p:sldId id="577" r:id="rId15"/>
    <p:sldId id="584" r:id="rId16"/>
    <p:sldId id="585" r:id="rId17"/>
    <p:sldId id="595" r:id="rId18"/>
    <p:sldId id="596" r:id="rId19"/>
    <p:sldId id="597" r:id="rId20"/>
    <p:sldId id="598" r:id="rId21"/>
    <p:sldId id="599" r:id="rId22"/>
    <p:sldId id="600" r:id="rId23"/>
    <p:sldId id="583" r:id="rId24"/>
    <p:sldId id="594" r:id="rId25"/>
    <p:sldId id="593" r:id="rId26"/>
    <p:sldId id="561" r:id="rId27"/>
    <p:sldId id="277" r:id="rId28"/>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pitchFamily="34" charset="0"/>
        <a:ea typeface="+mn-ea"/>
        <a:cs typeface="+mn-cs"/>
      </a:defRPr>
    </a:lvl1pPr>
    <a:lvl2pPr marL="457200" algn="l" rtl="0" fontAlgn="base">
      <a:spcBef>
        <a:spcPct val="0"/>
      </a:spcBef>
      <a:spcAft>
        <a:spcPct val="0"/>
      </a:spcAft>
      <a:defRPr sz="2000" kern="1200">
        <a:solidFill>
          <a:schemeClr val="tx1"/>
        </a:solidFill>
        <a:latin typeface="Arial" pitchFamily="34" charset="0"/>
        <a:ea typeface="+mn-ea"/>
        <a:cs typeface="+mn-cs"/>
      </a:defRPr>
    </a:lvl2pPr>
    <a:lvl3pPr marL="914400" algn="l" rtl="0" fontAlgn="base">
      <a:spcBef>
        <a:spcPct val="0"/>
      </a:spcBef>
      <a:spcAft>
        <a:spcPct val="0"/>
      </a:spcAft>
      <a:defRPr sz="2000" kern="1200">
        <a:solidFill>
          <a:schemeClr val="tx1"/>
        </a:solidFill>
        <a:latin typeface="Arial" pitchFamily="34" charset="0"/>
        <a:ea typeface="+mn-ea"/>
        <a:cs typeface="+mn-cs"/>
      </a:defRPr>
    </a:lvl3pPr>
    <a:lvl4pPr marL="1371600" algn="l" rtl="0" fontAlgn="base">
      <a:spcBef>
        <a:spcPct val="0"/>
      </a:spcBef>
      <a:spcAft>
        <a:spcPct val="0"/>
      </a:spcAft>
      <a:defRPr sz="2000" kern="1200">
        <a:solidFill>
          <a:schemeClr val="tx1"/>
        </a:solidFill>
        <a:latin typeface="Arial" pitchFamily="34" charset="0"/>
        <a:ea typeface="+mn-ea"/>
        <a:cs typeface="+mn-cs"/>
      </a:defRPr>
    </a:lvl4pPr>
    <a:lvl5pPr marL="1828800" algn="l" rtl="0" fontAlgn="base">
      <a:spcBef>
        <a:spcPct val="0"/>
      </a:spcBef>
      <a:spcAft>
        <a:spcPct val="0"/>
      </a:spcAft>
      <a:defRPr sz="2000" kern="1200">
        <a:solidFill>
          <a:schemeClr val="tx1"/>
        </a:solidFill>
        <a:latin typeface="Arial" pitchFamily="34" charset="0"/>
        <a:ea typeface="+mn-ea"/>
        <a:cs typeface="+mn-cs"/>
      </a:defRPr>
    </a:lvl5pPr>
    <a:lvl6pPr marL="2286000" algn="l" defTabSz="914400" rtl="0" eaLnBrk="1" latinLnBrk="0" hangingPunct="1">
      <a:defRPr sz="2000" kern="1200">
        <a:solidFill>
          <a:schemeClr val="tx1"/>
        </a:solidFill>
        <a:latin typeface="Arial" pitchFamily="34" charset="0"/>
        <a:ea typeface="+mn-ea"/>
        <a:cs typeface="+mn-cs"/>
      </a:defRPr>
    </a:lvl6pPr>
    <a:lvl7pPr marL="2743200" algn="l" defTabSz="914400" rtl="0" eaLnBrk="1" latinLnBrk="0" hangingPunct="1">
      <a:defRPr sz="2000" kern="1200">
        <a:solidFill>
          <a:schemeClr val="tx1"/>
        </a:solidFill>
        <a:latin typeface="Arial" pitchFamily="34" charset="0"/>
        <a:ea typeface="+mn-ea"/>
        <a:cs typeface="+mn-cs"/>
      </a:defRPr>
    </a:lvl7pPr>
    <a:lvl8pPr marL="3200400" algn="l" defTabSz="914400" rtl="0" eaLnBrk="1" latinLnBrk="0" hangingPunct="1">
      <a:defRPr sz="2000" kern="1200">
        <a:solidFill>
          <a:schemeClr val="tx1"/>
        </a:solidFill>
        <a:latin typeface="Arial" pitchFamily="34" charset="0"/>
        <a:ea typeface="+mn-ea"/>
        <a:cs typeface="+mn-cs"/>
      </a:defRPr>
    </a:lvl8pPr>
    <a:lvl9pPr marL="3657600" algn="l" defTabSz="914400" rtl="0" eaLnBrk="1" latinLnBrk="0" hangingPunct="1">
      <a:defRPr sz="20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6600FF"/>
    <a:srgbClr val="FBA04E"/>
    <a:srgbClr val="50A47E"/>
    <a:srgbClr val="45CF52"/>
    <a:srgbClr val="7ABD7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88342" autoAdjust="0"/>
  </p:normalViewPr>
  <p:slideViewPr>
    <p:cSldViewPr>
      <p:cViewPr varScale="1">
        <p:scale>
          <a:sx n="63" d="100"/>
          <a:sy n="63" d="100"/>
        </p:scale>
        <p:origin x="1554" y="72"/>
      </p:cViewPr>
      <p:guideLst>
        <p:guide orient="horz" pos="2160"/>
        <p:guide pos="2880"/>
      </p:guideLst>
    </p:cSldViewPr>
  </p:slideViewPr>
  <p:outlineViewPr>
    <p:cViewPr>
      <p:scale>
        <a:sx n="33" d="100"/>
        <a:sy n="33" d="100"/>
      </p:scale>
      <p:origin x="0" y="565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johnzhao.HENGTIANSOFT\&#26700;&#38754;\&#26032;&#24314;%20Microsoft%20Office%20Excel%20Worksheet.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Defect</c:v>
                </c:pt>
              </c:strCache>
            </c:strRef>
          </c:tx>
          <c:invertIfNegative val="0"/>
          <c:cat>
            <c:strRef>
              <c:f>Sheet1!$A$2:$A$4</c:f>
              <c:strCache>
                <c:ptCount val="3"/>
                <c:pt idx="0">
                  <c:v>Requirement</c:v>
                </c:pt>
                <c:pt idx="1">
                  <c:v>Design</c:v>
                </c:pt>
                <c:pt idx="2">
                  <c:v>Implementation</c:v>
                </c:pt>
              </c:strCache>
            </c:strRef>
          </c:cat>
          <c:val>
            <c:numRef>
              <c:f>Sheet1!$B$2:$B$4</c:f>
              <c:numCache>
                <c:formatCode>0%</c:formatCode>
                <c:ptCount val="3"/>
                <c:pt idx="0">
                  <c:v>0.5</c:v>
                </c:pt>
                <c:pt idx="1">
                  <c:v>0.30000000000000004</c:v>
                </c:pt>
                <c:pt idx="2">
                  <c:v>0.2</c:v>
                </c:pt>
              </c:numCache>
            </c:numRef>
          </c:val>
          <c:extLst>
            <c:ext xmlns:c16="http://schemas.microsoft.com/office/drawing/2014/chart" uri="{C3380CC4-5D6E-409C-BE32-E72D297353CC}">
              <c16:uniqueId val="{00000000-D8F9-45FD-A929-2411A981FC4E}"/>
            </c:ext>
          </c:extLst>
        </c:ser>
        <c:dLbls>
          <c:showLegendKey val="0"/>
          <c:showVal val="0"/>
          <c:showCatName val="0"/>
          <c:showSerName val="0"/>
          <c:showPercent val="0"/>
          <c:showBubbleSize val="0"/>
        </c:dLbls>
        <c:gapWidth val="150"/>
        <c:shape val="cylinder"/>
        <c:axId val="197045016"/>
        <c:axId val="196322520"/>
        <c:axId val="0"/>
      </c:bar3DChart>
      <c:catAx>
        <c:axId val="197045016"/>
        <c:scaling>
          <c:orientation val="minMax"/>
        </c:scaling>
        <c:delete val="0"/>
        <c:axPos val="b"/>
        <c:numFmt formatCode="General" sourceLinked="0"/>
        <c:majorTickMark val="out"/>
        <c:minorTickMark val="none"/>
        <c:tickLblPos val="nextTo"/>
        <c:crossAx val="196322520"/>
        <c:crosses val="autoZero"/>
        <c:auto val="1"/>
        <c:lblAlgn val="ctr"/>
        <c:lblOffset val="100"/>
        <c:noMultiLvlLbl val="0"/>
      </c:catAx>
      <c:valAx>
        <c:axId val="196322520"/>
        <c:scaling>
          <c:orientation val="minMax"/>
        </c:scaling>
        <c:delete val="0"/>
        <c:axPos val="l"/>
        <c:majorGridlines/>
        <c:numFmt formatCode="0%" sourceLinked="1"/>
        <c:majorTickMark val="out"/>
        <c:minorTickMark val="none"/>
        <c:tickLblPos val="nextTo"/>
        <c:crossAx val="197045016"/>
        <c:crosses val="autoZero"/>
        <c:crossBetween val="between"/>
      </c:valAx>
    </c:plotArea>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7E5CB-6C59-470A-94FB-F7FF3C5A775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7212ACC-4330-4DA6-814E-50E965D2E0A3}">
      <dgm:prSet phldrT="[文字]"/>
      <dgm:spPr/>
      <dgm:t>
        <a:bodyPr/>
        <a:lstStyle/>
        <a:p>
          <a:r>
            <a:rPr lang="zh-CN" altLang="en-US" dirty="0"/>
            <a:t>交易员</a:t>
          </a:r>
        </a:p>
      </dgm:t>
    </dgm:pt>
    <dgm:pt modelId="{E1B0A984-BE66-47F5-9D02-A0468194AAE3}" type="parTrans" cxnId="{AB412D07-2D64-409E-9862-A6A6F5C53808}">
      <dgm:prSet/>
      <dgm:spPr/>
      <dgm:t>
        <a:bodyPr/>
        <a:lstStyle/>
        <a:p>
          <a:endParaRPr lang="zh-CN" altLang="en-US"/>
        </a:p>
      </dgm:t>
    </dgm:pt>
    <dgm:pt modelId="{5601442B-220B-44A0-9D5A-9C393165EB3E}" type="sibTrans" cxnId="{AB412D07-2D64-409E-9862-A6A6F5C53808}">
      <dgm:prSet/>
      <dgm:spPr/>
      <dgm:t>
        <a:bodyPr/>
        <a:lstStyle/>
        <a:p>
          <a:endParaRPr lang="zh-CN" altLang="en-US"/>
        </a:p>
      </dgm:t>
    </dgm:pt>
    <dgm:pt modelId="{199F9F84-B86E-4AB8-B420-86810BD9D746}">
      <dgm:prSet phldrT="[文字]"/>
      <dgm:spPr/>
      <dgm:t>
        <a:bodyPr/>
        <a:lstStyle/>
        <a:p>
          <a:r>
            <a:rPr lang="zh-CN" altLang="en-US" dirty="0"/>
            <a:t>我已经受够了每天跑</a:t>
          </a:r>
          <a:r>
            <a:rPr lang="en-US" altLang="zh-CN" dirty="0"/>
            <a:t>10</a:t>
          </a:r>
          <a:r>
            <a:rPr lang="zh-CN" altLang="en-US" dirty="0"/>
            <a:t>公里去交易所下单，而且还要填一大堆莫名其妙的申请表，我需要一个系统！马上就要！</a:t>
          </a:r>
        </a:p>
      </dgm:t>
    </dgm:pt>
    <dgm:pt modelId="{4C0BCA84-68C9-4195-B71D-C3E18BCE6A88}" type="parTrans" cxnId="{5483492C-9C5E-48BC-86D0-18C79E8AC29F}">
      <dgm:prSet/>
      <dgm:spPr/>
      <dgm:t>
        <a:bodyPr/>
        <a:lstStyle/>
        <a:p>
          <a:endParaRPr lang="zh-CN" altLang="en-US"/>
        </a:p>
      </dgm:t>
    </dgm:pt>
    <dgm:pt modelId="{F4A6F8E5-3FAE-4A87-96AD-D15A9965A62C}" type="sibTrans" cxnId="{5483492C-9C5E-48BC-86D0-18C79E8AC29F}">
      <dgm:prSet/>
      <dgm:spPr/>
      <dgm:t>
        <a:bodyPr/>
        <a:lstStyle/>
        <a:p>
          <a:endParaRPr lang="zh-CN" altLang="en-US"/>
        </a:p>
      </dgm:t>
    </dgm:pt>
    <dgm:pt modelId="{9F73C9B6-D304-4E6B-8AFA-59C998D4A78A}">
      <dgm:prSet phldrT="[文字]"/>
      <dgm:spPr/>
      <dgm:t>
        <a:bodyPr/>
        <a:lstStyle/>
        <a:p>
          <a:r>
            <a:rPr lang="zh-CN" altLang="en-US" dirty="0"/>
            <a:t>产品经理</a:t>
          </a:r>
        </a:p>
      </dgm:t>
    </dgm:pt>
    <dgm:pt modelId="{CDC9EF24-EFC6-47A6-8FF6-9493987009AE}" type="parTrans" cxnId="{E765ED5C-FC0D-428A-B965-45A7D6C92642}">
      <dgm:prSet/>
      <dgm:spPr/>
      <dgm:t>
        <a:bodyPr/>
        <a:lstStyle/>
        <a:p>
          <a:endParaRPr lang="zh-CN" altLang="en-US"/>
        </a:p>
      </dgm:t>
    </dgm:pt>
    <dgm:pt modelId="{8C85A9A6-2D7C-43CC-8BCC-2DEA063C2031}" type="sibTrans" cxnId="{E765ED5C-FC0D-428A-B965-45A7D6C92642}">
      <dgm:prSet/>
      <dgm:spPr/>
      <dgm:t>
        <a:bodyPr/>
        <a:lstStyle/>
        <a:p>
          <a:endParaRPr lang="zh-CN" altLang="en-US"/>
        </a:p>
      </dgm:t>
    </dgm:pt>
    <dgm:pt modelId="{D9F8147D-9965-4835-8564-F2AF250C26AA}">
      <dgm:prSet phldrT="[文字]"/>
      <dgm:spPr/>
      <dgm:t>
        <a:bodyPr/>
        <a:lstStyle/>
        <a:p>
          <a:r>
            <a:rPr lang="zh-CN" altLang="en-US" dirty="0"/>
            <a:t>规划系统</a:t>
          </a:r>
        </a:p>
      </dgm:t>
    </dgm:pt>
    <dgm:pt modelId="{F82B5CE6-CE2F-450F-81D6-4107CFF1CD27}" type="parTrans" cxnId="{CF5B8572-B022-4CED-A640-57C29F89A157}">
      <dgm:prSet/>
      <dgm:spPr/>
      <dgm:t>
        <a:bodyPr/>
        <a:lstStyle/>
        <a:p>
          <a:endParaRPr lang="zh-CN" altLang="en-US"/>
        </a:p>
      </dgm:t>
    </dgm:pt>
    <dgm:pt modelId="{61B53BFD-8605-43A1-BF2E-99D85CD1A76F}" type="sibTrans" cxnId="{CF5B8572-B022-4CED-A640-57C29F89A157}">
      <dgm:prSet/>
      <dgm:spPr/>
      <dgm:t>
        <a:bodyPr/>
        <a:lstStyle/>
        <a:p>
          <a:endParaRPr lang="zh-CN" altLang="en-US"/>
        </a:p>
      </dgm:t>
    </dgm:pt>
    <dgm:pt modelId="{279B7ABF-387C-4D7F-96FB-5A1CCB4AC581}">
      <dgm:prSet phldrT="[文字]"/>
      <dgm:spPr/>
      <dgm:t>
        <a:bodyPr/>
        <a:lstStyle/>
        <a:p>
          <a:r>
            <a:rPr lang="zh-CN" altLang="en-US" dirty="0"/>
            <a:t>我们需要的是一个下单系统，可以创建多种类型的订单，比如</a:t>
          </a:r>
          <a:r>
            <a:rPr lang="en-US" altLang="zh-CN" dirty="0"/>
            <a:t>limit order</a:t>
          </a:r>
          <a:r>
            <a:rPr lang="zh-CN" altLang="en-US" dirty="0"/>
            <a:t>， </a:t>
          </a:r>
          <a:r>
            <a:rPr lang="en-US" altLang="zh-CN" dirty="0"/>
            <a:t>benchmark order……</a:t>
          </a:r>
          <a:endParaRPr lang="zh-CN" altLang="en-US" dirty="0"/>
        </a:p>
      </dgm:t>
    </dgm:pt>
    <dgm:pt modelId="{4D68005C-7B28-44F3-B8C4-35E8673CB188}" type="parTrans" cxnId="{3BC1733D-60C7-4F00-9700-7B435C4329BB}">
      <dgm:prSet/>
      <dgm:spPr/>
      <dgm:t>
        <a:bodyPr/>
        <a:lstStyle/>
        <a:p>
          <a:endParaRPr lang="zh-CN" altLang="en-US"/>
        </a:p>
      </dgm:t>
    </dgm:pt>
    <dgm:pt modelId="{B54BCC4F-6074-44D6-8286-678746148D3F}" type="sibTrans" cxnId="{3BC1733D-60C7-4F00-9700-7B435C4329BB}">
      <dgm:prSet/>
      <dgm:spPr/>
      <dgm:t>
        <a:bodyPr/>
        <a:lstStyle/>
        <a:p>
          <a:endParaRPr lang="zh-CN" altLang="en-US"/>
        </a:p>
      </dgm:t>
    </dgm:pt>
    <dgm:pt modelId="{3F55CC6E-92F8-48BA-97EE-39D0376C736D}">
      <dgm:prSet phldrT="[文字]"/>
      <dgm:spPr/>
      <dgm:t>
        <a:bodyPr/>
        <a:lstStyle/>
        <a:p>
          <a:r>
            <a:rPr lang="zh-CN" altLang="en-US" dirty="0"/>
            <a:t>需求人员</a:t>
          </a:r>
        </a:p>
      </dgm:t>
    </dgm:pt>
    <dgm:pt modelId="{A2C65DFA-3D4C-402D-8A37-DF572EDADE2E}" type="parTrans" cxnId="{A7455E01-9C10-4634-B0C0-0FE36EED9735}">
      <dgm:prSet/>
      <dgm:spPr/>
      <dgm:t>
        <a:bodyPr/>
        <a:lstStyle/>
        <a:p>
          <a:endParaRPr lang="zh-CN" altLang="en-US"/>
        </a:p>
      </dgm:t>
    </dgm:pt>
    <dgm:pt modelId="{1AC2D882-ED2F-429F-8D67-086F420045B6}" type="sibTrans" cxnId="{A7455E01-9C10-4634-B0C0-0FE36EED9735}">
      <dgm:prSet/>
      <dgm:spPr/>
      <dgm:t>
        <a:bodyPr/>
        <a:lstStyle/>
        <a:p>
          <a:endParaRPr lang="zh-CN" altLang="en-US"/>
        </a:p>
      </dgm:t>
    </dgm:pt>
    <dgm:pt modelId="{4ADFA434-E961-4F09-B73C-9DCBB548A691}">
      <dgm:prSet phldrT="[文字]"/>
      <dgm:spPr/>
      <dgm:t>
        <a:bodyPr/>
        <a:lstStyle/>
        <a:p>
          <a:r>
            <a:rPr lang="zh-CN" altLang="en-US" dirty="0"/>
            <a:t>分析需求</a:t>
          </a:r>
        </a:p>
      </dgm:t>
    </dgm:pt>
    <dgm:pt modelId="{08C26941-6305-465B-9542-E6ED2957874E}" type="parTrans" cxnId="{46AD78A1-C0C9-4750-BDC5-3E064DCC6E3C}">
      <dgm:prSet/>
      <dgm:spPr/>
      <dgm:t>
        <a:bodyPr/>
        <a:lstStyle/>
        <a:p>
          <a:endParaRPr lang="zh-CN" altLang="en-US"/>
        </a:p>
      </dgm:t>
    </dgm:pt>
    <dgm:pt modelId="{E0D261CB-AC53-4D41-B076-4BD0E578E737}" type="sibTrans" cxnId="{46AD78A1-C0C9-4750-BDC5-3E064DCC6E3C}">
      <dgm:prSet/>
      <dgm:spPr/>
      <dgm:t>
        <a:bodyPr/>
        <a:lstStyle/>
        <a:p>
          <a:endParaRPr lang="zh-CN" altLang="en-US"/>
        </a:p>
      </dgm:t>
    </dgm:pt>
    <dgm:pt modelId="{6DCF5D36-722D-4C47-B14D-7B036021AD9C}">
      <dgm:prSet phldrT="[文字]"/>
      <dgm:spPr/>
      <dgm:t>
        <a:bodyPr/>
        <a:lstStyle/>
        <a:p>
          <a:r>
            <a:rPr lang="zh-CN" altLang="en-US" dirty="0"/>
            <a:t>这样我们可以做一个交互式的系统，有</a:t>
          </a:r>
          <a:r>
            <a:rPr lang="en-US" altLang="zh-CN" dirty="0"/>
            <a:t>5</a:t>
          </a:r>
          <a:r>
            <a:rPr lang="zh-CN" altLang="en-US" dirty="0"/>
            <a:t>个功能模块，并和证券交易中心集成，而且必须满足有</a:t>
          </a:r>
          <a:r>
            <a:rPr lang="en-US" altLang="zh-CN" dirty="0"/>
            <a:t>300</a:t>
          </a:r>
          <a:r>
            <a:rPr lang="zh-CN" altLang="en-US" dirty="0"/>
            <a:t>个交易员同时使用</a:t>
          </a:r>
        </a:p>
      </dgm:t>
    </dgm:pt>
    <dgm:pt modelId="{EECE87F8-F626-4780-9951-96171FE275D5}" type="parTrans" cxnId="{9BA7A29C-E1EC-4EE9-96BC-890C106768FA}">
      <dgm:prSet/>
      <dgm:spPr/>
      <dgm:t>
        <a:bodyPr/>
        <a:lstStyle/>
        <a:p>
          <a:endParaRPr lang="zh-CN" altLang="en-US"/>
        </a:p>
      </dgm:t>
    </dgm:pt>
    <dgm:pt modelId="{0438A454-BF89-44B5-8914-3FF1403687C9}" type="sibTrans" cxnId="{9BA7A29C-E1EC-4EE9-96BC-890C106768FA}">
      <dgm:prSet/>
      <dgm:spPr/>
      <dgm:t>
        <a:bodyPr/>
        <a:lstStyle/>
        <a:p>
          <a:endParaRPr lang="zh-CN" altLang="en-US"/>
        </a:p>
      </dgm:t>
    </dgm:pt>
    <dgm:pt modelId="{29D06C7E-06C3-45BB-B03F-0A4511E7C205}">
      <dgm:prSet phldrT="[文字]"/>
      <dgm:spPr/>
      <dgm:t>
        <a:bodyPr/>
        <a:lstStyle/>
        <a:p>
          <a:r>
            <a:rPr lang="zh-CN" altLang="en-US" dirty="0"/>
            <a:t>提出需求</a:t>
          </a:r>
        </a:p>
      </dgm:t>
    </dgm:pt>
    <dgm:pt modelId="{92124AF5-8385-407B-AFF7-8118749DF878}" type="parTrans" cxnId="{20F298B6-48E9-41E2-BA0A-A8139A85268A}">
      <dgm:prSet/>
      <dgm:spPr/>
      <dgm:t>
        <a:bodyPr/>
        <a:lstStyle/>
        <a:p>
          <a:endParaRPr lang="zh-CN" altLang="en-US"/>
        </a:p>
      </dgm:t>
    </dgm:pt>
    <dgm:pt modelId="{252C03F5-D7E7-42A4-9B76-F3FEC1BA7348}" type="sibTrans" cxnId="{20F298B6-48E9-41E2-BA0A-A8139A85268A}">
      <dgm:prSet/>
      <dgm:spPr/>
      <dgm:t>
        <a:bodyPr/>
        <a:lstStyle/>
        <a:p>
          <a:endParaRPr lang="zh-CN" altLang="en-US"/>
        </a:p>
      </dgm:t>
    </dgm:pt>
    <dgm:pt modelId="{946AD3F1-8D81-4101-9A0C-F84B92DCCB69}">
      <dgm:prSet phldrT="[文字]"/>
      <dgm:spPr/>
      <dgm:t>
        <a:bodyPr/>
        <a:lstStyle/>
        <a:p>
          <a:r>
            <a:rPr lang="zh-CN" altLang="en-US" dirty="0"/>
            <a:t>设计人员</a:t>
          </a:r>
        </a:p>
      </dgm:t>
    </dgm:pt>
    <dgm:pt modelId="{45530F32-711E-4547-B699-C92264EF918A}" type="parTrans" cxnId="{40EBE1E5-8835-42B7-B00C-1E2196BBE485}">
      <dgm:prSet/>
      <dgm:spPr/>
      <dgm:t>
        <a:bodyPr/>
        <a:lstStyle/>
        <a:p>
          <a:endParaRPr lang="zh-CN" altLang="en-US"/>
        </a:p>
      </dgm:t>
    </dgm:pt>
    <dgm:pt modelId="{ED4DB014-F8E5-4D30-8A4F-DEF4BC5C61B4}" type="sibTrans" cxnId="{40EBE1E5-8835-42B7-B00C-1E2196BBE485}">
      <dgm:prSet/>
      <dgm:spPr/>
      <dgm:t>
        <a:bodyPr/>
        <a:lstStyle/>
        <a:p>
          <a:endParaRPr lang="zh-CN" altLang="en-US"/>
        </a:p>
      </dgm:t>
    </dgm:pt>
    <dgm:pt modelId="{8601ECE9-D67A-4994-BDD9-19A3580F8351}">
      <dgm:prSet phldrT="[文字]"/>
      <dgm:spPr/>
      <dgm:t>
        <a:bodyPr/>
        <a:lstStyle/>
        <a:p>
          <a:r>
            <a:rPr lang="zh-CN" altLang="en-US" dirty="0"/>
            <a:t>架构设计</a:t>
          </a:r>
        </a:p>
      </dgm:t>
    </dgm:pt>
    <dgm:pt modelId="{B16584BD-ECAF-4F4B-A736-6D69448CC52F}" type="parTrans" cxnId="{4362A751-82CA-4F75-9FAE-519AF5EFB951}">
      <dgm:prSet/>
      <dgm:spPr/>
      <dgm:t>
        <a:bodyPr/>
        <a:lstStyle/>
        <a:p>
          <a:endParaRPr lang="zh-CN" altLang="en-US"/>
        </a:p>
      </dgm:t>
    </dgm:pt>
    <dgm:pt modelId="{47A0C66D-A78C-413C-9C5C-4F27D593CF98}" type="sibTrans" cxnId="{4362A751-82CA-4F75-9FAE-519AF5EFB951}">
      <dgm:prSet/>
      <dgm:spPr/>
      <dgm:t>
        <a:bodyPr/>
        <a:lstStyle/>
        <a:p>
          <a:endParaRPr lang="zh-CN" altLang="en-US"/>
        </a:p>
      </dgm:t>
    </dgm:pt>
    <dgm:pt modelId="{4EF583E4-4CC7-469A-A0B3-7979DE906785}">
      <dgm:prSet phldrT="[文字]"/>
      <dgm:spPr/>
      <dgm:t>
        <a:bodyPr/>
        <a:lstStyle/>
        <a:p>
          <a:endParaRPr lang="zh-CN" altLang="en-US" dirty="0"/>
        </a:p>
      </dgm:t>
    </dgm:pt>
    <dgm:pt modelId="{49FECDD1-CF8E-44D2-9C27-18C0C0F7F4E0}" type="parTrans" cxnId="{F15D0269-183A-4786-8EDD-72FAF31E36D4}">
      <dgm:prSet/>
      <dgm:spPr/>
      <dgm:t>
        <a:bodyPr/>
        <a:lstStyle/>
        <a:p>
          <a:endParaRPr lang="zh-CN" altLang="en-US"/>
        </a:p>
      </dgm:t>
    </dgm:pt>
    <dgm:pt modelId="{6B67667D-209C-4CC5-93AD-2E0D9B5B51F9}" type="sibTrans" cxnId="{F15D0269-183A-4786-8EDD-72FAF31E36D4}">
      <dgm:prSet/>
      <dgm:spPr/>
      <dgm:t>
        <a:bodyPr/>
        <a:lstStyle/>
        <a:p>
          <a:endParaRPr lang="zh-CN" altLang="en-US"/>
        </a:p>
      </dgm:t>
    </dgm:pt>
    <dgm:pt modelId="{0EDAE4E8-A248-427E-9BCD-9367C9C68A88}">
      <dgm:prSet phldrT="[文字]"/>
      <dgm:spPr/>
      <dgm:t>
        <a:bodyPr/>
        <a:lstStyle/>
        <a:p>
          <a:r>
            <a:rPr lang="zh-CN" altLang="en-US" dirty="0"/>
            <a:t>为了满足用户的功能需求和交互需求，我们需要</a:t>
          </a:r>
          <a:r>
            <a:rPr lang="en-US" altLang="zh-CN" dirty="0"/>
            <a:t>…</a:t>
          </a:r>
          <a:r>
            <a:rPr lang="zh-CN" altLang="en-US" dirty="0"/>
            <a:t>；为了满足用户的集成需要，我们需要</a:t>
          </a:r>
          <a:r>
            <a:rPr lang="en-US" altLang="zh-CN" dirty="0"/>
            <a:t>…</a:t>
          </a:r>
          <a:r>
            <a:rPr lang="zh-CN" altLang="en-US" dirty="0"/>
            <a:t>； 为了满足用户的性能需求，我们需要</a:t>
          </a:r>
          <a:r>
            <a:rPr lang="en-US" altLang="zh-CN" dirty="0"/>
            <a:t>……</a:t>
          </a:r>
          <a:endParaRPr lang="zh-CN" altLang="en-US" dirty="0"/>
        </a:p>
      </dgm:t>
    </dgm:pt>
    <dgm:pt modelId="{4D883EE0-CAE8-46CF-B438-9D8B6B1D5372}" type="parTrans" cxnId="{F064D2BE-D2FF-4483-B1CE-139926E1AE77}">
      <dgm:prSet/>
      <dgm:spPr/>
      <dgm:t>
        <a:bodyPr/>
        <a:lstStyle/>
        <a:p>
          <a:endParaRPr lang="zh-CN" altLang="en-US"/>
        </a:p>
      </dgm:t>
    </dgm:pt>
    <dgm:pt modelId="{9ACAC20F-582F-49CC-8E1A-6A7080F5966A}" type="sibTrans" cxnId="{F064D2BE-D2FF-4483-B1CE-139926E1AE77}">
      <dgm:prSet/>
      <dgm:spPr/>
      <dgm:t>
        <a:bodyPr/>
        <a:lstStyle/>
        <a:p>
          <a:endParaRPr lang="zh-CN" altLang="en-US"/>
        </a:p>
      </dgm:t>
    </dgm:pt>
    <dgm:pt modelId="{9F3CDB2B-89C7-4C92-B719-5A64E0551AE4}" type="pres">
      <dgm:prSet presAssocID="{E037E5CB-6C59-470A-94FB-F7FF3C5A7752}" presName="linearFlow" presStyleCnt="0">
        <dgm:presLayoutVars>
          <dgm:dir/>
          <dgm:animLvl val="lvl"/>
          <dgm:resizeHandles val="exact"/>
        </dgm:presLayoutVars>
      </dgm:prSet>
      <dgm:spPr/>
    </dgm:pt>
    <dgm:pt modelId="{CD0AA7B5-8CD6-4476-ACEC-89C9B0E9651D}" type="pres">
      <dgm:prSet presAssocID="{57212ACC-4330-4DA6-814E-50E965D2E0A3}" presName="composite" presStyleCnt="0"/>
      <dgm:spPr/>
    </dgm:pt>
    <dgm:pt modelId="{6A89DFFB-39DB-47BB-B8DE-A9196899E4CA}" type="pres">
      <dgm:prSet presAssocID="{57212ACC-4330-4DA6-814E-50E965D2E0A3}" presName="parentText" presStyleLbl="alignNode1" presStyleIdx="0" presStyleCnt="4">
        <dgm:presLayoutVars>
          <dgm:chMax val="1"/>
          <dgm:bulletEnabled val="1"/>
        </dgm:presLayoutVars>
      </dgm:prSet>
      <dgm:spPr/>
    </dgm:pt>
    <dgm:pt modelId="{A422BB7B-8CE0-4D1C-99E6-F8FC5D8D97A5}" type="pres">
      <dgm:prSet presAssocID="{57212ACC-4330-4DA6-814E-50E965D2E0A3}" presName="descendantText" presStyleLbl="alignAcc1" presStyleIdx="0" presStyleCnt="4">
        <dgm:presLayoutVars>
          <dgm:bulletEnabled val="1"/>
        </dgm:presLayoutVars>
      </dgm:prSet>
      <dgm:spPr/>
    </dgm:pt>
    <dgm:pt modelId="{979667CE-E07C-48F8-A3BB-E8B668F8134B}" type="pres">
      <dgm:prSet presAssocID="{5601442B-220B-44A0-9D5A-9C393165EB3E}" presName="sp" presStyleCnt="0"/>
      <dgm:spPr/>
    </dgm:pt>
    <dgm:pt modelId="{FE422B60-267E-48CF-BD34-F4903AE13107}" type="pres">
      <dgm:prSet presAssocID="{9F73C9B6-D304-4E6B-8AFA-59C998D4A78A}" presName="composite" presStyleCnt="0"/>
      <dgm:spPr/>
    </dgm:pt>
    <dgm:pt modelId="{379706E3-2B8D-485A-916D-FC83727C6935}" type="pres">
      <dgm:prSet presAssocID="{9F73C9B6-D304-4E6B-8AFA-59C998D4A78A}" presName="parentText" presStyleLbl="alignNode1" presStyleIdx="1" presStyleCnt="4">
        <dgm:presLayoutVars>
          <dgm:chMax val="1"/>
          <dgm:bulletEnabled val="1"/>
        </dgm:presLayoutVars>
      </dgm:prSet>
      <dgm:spPr/>
    </dgm:pt>
    <dgm:pt modelId="{2ECA6E66-A9BF-4C80-93DD-182F192AA6FC}" type="pres">
      <dgm:prSet presAssocID="{9F73C9B6-D304-4E6B-8AFA-59C998D4A78A}" presName="descendantText" presStyleLbl="alignAcc1" presStyleIdx="1" presStyleCnt="4">
        <dgm:presLayoutVars>
          <dgm:bulletEnabled val="1"/>
        </dgm:presLayoutVars>
      </dgm:prSet>
      <dgm:spPr/>
    </dgm:pt>
    <dgm:pt modelId="{AB7EBE12-EBDA-4405-85ED-3D6CEBDACD19}" type="pres">
      <dgm:prSet presAssocID="{8C85A9A6-2D7C-43CC-8BCC-2DEA063C2031}" presName="sp" presStyleCnt="0"/>
      <dgm:spPr/>
    </dgm:pt>
    <dgm:pt modelId="{AF7410F0-3535-4D2D-8AB7-5092891C4A83}" type="pres">
      <dgm:prSet presAssocID="{3F55CC6E-92F8-48BA-97EE-39D0376C736D}" presName="composite" presStyleCnt="0"/>
      <dgm:spPr/>
    </dgm:pt>
    <dgm:pt modelId="{CDDA5AA3-E6AF-49A6-AD84-8D01D022A69D}" type="pres">
      <dgm:prSet presAssocID="{3F55CC6E-92F8-48BA-97EE-39D0376C736D}" presName="parentText" presStyleLbl="alignNode1" presStyleIdx="2" presStyleCnt="4">
        <dgm:presLayoutVars>
          <dgm:chMax val="1"/>
          <dgm:bulletEnabled val="1"/>
        </dgm:presLayoutVars>
      </dgm:prSet>
      <dgm:spPr/>
    </dgm:pt>
    <dgm:pt modelId="{A20BF809-C882-4DAB-B17A-23F21041B5FE}" type="pres">
      <dgm:prSet presAssocID="{3F55CC6E-92F8-48BA-97EE-39D0376C736D}" presName="descendantText" presStyleLbl="alignAcc1" presStyleIdx="2" presStyleCnt="4">
        <dgm:presLayoutVars>
          <dgm:bulletEnabled val="1"/>
        </dgm:presLayoutVars>
      </dgm:prSet>
      <dgm:spPr/>
    </dgm:pt>
    <dgm:pt modelId="{7F311E64-A57F-40F8-8242-1ED58F96FB7D}" type="pres">
      <dgm:prSet presAssocID="{1AC2D882-ED2F-429F-8D67-086F420045B6}" presName="sp" presStyleCnt="0"/>
      <dgm:spPr/>
    </dgm:pt>
    <dgm:pt modelId="{C86CD092-017C-4046-B2BB-753CC443A016}" type="pres">
      <dgm:prSet presAssocID="{946AD3F1-8D81-4101-9A0C-F84B92DCCB69}" presName="composite" presStyleCnt="0"/>
      <dgm:spPr/>
    </dgm:pt>
    <dgm:pt modelId="{13767786-B40C-4E76-9EA3-0C1E708E6FCC}" type="pres">
      <dgm:prSet presAssocID="{946AD3F1-8D81-4101-9A0C-F84B92DCCB69}" presName="parentText" presStyleLbl="alignNode1" presStyleIdx="3" presStyleCnt="4">
        <dgm:presLayoutVars>
          <dgm:chMax val="1"/>
          <dgm:bulletEnabled val="1"/>
        </dgm:presLayoutVars>
      </dgm:prSet>
      <dgm:spPr/>
    </dgm:pt>
    <dgm:pt modelId="{903BDFDB-67A9-4981-BDDB-A9634D317E4E}" type="pres">
      <dgm:prSet presAssocID="{946AD3F1-8D81-4101-9A0C-F84B92DCCB69}" presName="descendantText" presStyleLbl="alignAcc1" presStyleIdx="3" presStyleCnt="4">
        <dgm:presLayoutVars>
          <dgm:bulletEnabled val="1"/>
        </dgm:presLayoutVars>
      </dgm:prSet>
      <dgm:spPr/>
    </dgm:pt>
  </dgm:ptLst>
  <dgm:cxnLst>
    <dgm:cxn modelId="{A7455E01-9C10-4634-B0C0-0FE36EED9735}" srcId="{E037E5CB-6C59-470A-94FB-F7FF3C5A7752}" destId="{3F55CC6E-92F8-48BA-97EE-39D0376C736D}" srcOrd="2" destOrd="0" parTransId="{A2C65DFA-3D4C-402D-8A37-DF572EDADE2E}" sibTransId="{1AC2D882-ED2F-429F-8D67-086F420045B6}"/>
    <dgm:cxn modelId="{8D90FE01-0536-4300-A476-61CFA22EDC14}" type="presOf" srcId="{E037E5CB-6C59-470A-94FB-F7FF3C5A7752}" destId="{9F3CDB2B-89C7-4C92-B719-5A64E0551AE4}" srcOrd="0" destOrd="0" presId="urn:microsoft.com/office/officeart/2005/8/layout/chevron2"/>
    <dgm:cxn modelId="{08880504-3969-4D75-A595-8400DDDD3758}" type="presOf" srcId="{0EDAE4E8-A248-427E-9BCD-9367C9C68A88}" destId="{903BDFDB-67A9-4981-BDDB-A9634D317E4E}" srcOrd="0" destOrd="1" presId="urn:microsoft.com/office/officeart/2005/8/layout/chevron2"/>
    <dgm:cxn modelId="{AB412D07-2D64-409E-9862-A6A6F5C53808}" srcId="{E037E5CB-6C59-470A-94FB-F7FF3C5A7752}" destId="{57212ACC-4330-4DA6-814E-50E965D2E0A3}" srcOrd="0" destOrd="0" parTransId="{E1B0A984-BE66-47F5-9D02-A0468194AAE3}" sibTransId="{5601442B-220B-44A0-9D5A-9C393165EB3E}"/>
    <dgm:cxn modelId="{6D90B910-87D5-443D-8C43-5AC6EEA8D5F4}" type="presOf" srcId="{946AD3F1-8D81-4101-9A0C-F84B92DCCB69}" destId="{13767786-B40C-4E76-9EA3-0C1E708E6FCC}" srcOrd="0" destOrd="0" presId="urn:microsoft.com/office/officeart/2005/8/layout/chevron2"/>
    <dgm:cxn modelId="{4834D812-CB92-47EB-9DDF-C63D10A412BE}" type="presOf" srcId="{57212ACC-4330-4DA6-814E-50E965D2E0A3}" destId="{6A89DFFB-39DB-47BB-B8DE-A9196899E4CA}" srcOrd="0" destOrd="0" presId="urn:microsoft.com/office/officeart/2005/8/layout/chevron2"/>
    <dgm:cxn modelId="{6CA6C316-F82F-47D7-A53D-4C79994A5CB5}" type="presOf" srcId="{6DCF5D36-722D-4C47-B14D-7B036021AD9C}" destId="{A20BF809-C882-4DAB-B17A-23F21041B5FE}" srcOrd="0" destOrd="1" presId="urn:microsoft.com/office/officeart/2005/8/layout/chevron2"/>
    <dgm:cxn modelId="{7318A51F-F49C-4D54-964C-88F95B782D29}" type="presOf" srcId="{9F73C9B6-D304-4E6B-8AFA-59C998D4A78A}" destId="{379706E3-2B8D-485A-916D-FC83727C6935}" srcOrd="0" destOrd="0" presId="urn:microsoft.com/office/officeart/2005/8/layout/chevron2"/>
    <dgm:cxn modelId="{5483492C-9C5E-48BC-86D0-18C79E8AC29F}" srcId="{29D06C7E-06C3-45BB-B03F-0A4511E7C205}" destId="{199F9F84-B86E-4AB8-B420-86810BD9D746}" srcOrd="0" destOrd="0" parTransId="{4C0BCA84-68C9-4195-B71D-C3E18BCE6A88}" sibTransId="{F4A6F8E5-3FAE-4A87-96AD-D15A9965A62C}"/>
    <dgm:cxn modelId="{3BC1733D-60C7-4F00-9700-7B435C4329BB}" srcId="{D9F8147D-9965-4835-8564-F2AF250C26AA}" destId="{279B7ABF-387C-4D7F-96FB-5A1CCB4AC581}" srcOrd="0" destOrd="0" parTransId="{4D68005C-7B28-44F3-B8C4-35E8673CB188}" sibTransId="{B54BCC4F-6074-44D6-8286-678746148D3F}"/>
    <dgm:cxn modelId="{E765ED5C-FC0D-428A-B965-45A7D6C92642}" srcId="{E037E5CB-6C59-470A-94FB-F7FF3C5A7752}" destId="{9F73C9B6-D304-4E6B-8AFA-59C998D4A78A}" srcOrd="1" destOrd="0" parTransId="{CDC9EF24-EFC6-47A6-8FF6-9493987009AE}" sibTransId="{8C85A9A6-2D7C-43CC-8BCC-2DEA063C2031}"/>
    <dgm:cxn modelId="{C267F463-AC03-43E1-BEE5-3B6A94A623C2}" type="presOf" srcId="{279B7ABF-387C-4D7F-96FB-5A1CCB4AC581}" destId="{2ECA6E66-A9BF-4C80-93DD-182F192AA6FC}" srcOrd="0" destOrd="1" presId="urn:microsoft.com/office/officeart/2005/8/layout/chevron2"/>
    <dgm:cxn modelId="{4FE80366-F926-455A-8246-557B6D1E7180}" type="presOf" srcId="{29D06C7E-06C3-45BB-B03F-0A4511E7C205}" destId="{A422BB7B-8CE0-4D1C-99E6-F8FC5D8D97A5}" srcOrd="0" destOrd="0" presId="urn:microsoft.com/office/officeart/2005/8/layout/chevron2"/>
    <dgm:cxn modelId="{F15D0269-183A-4786-8EDD-72FAF31E36D4}" srcId="{8601ECE9-D67A-4994-BDD9-19A3580F8351}" destId="{4EF583E4-4CC7-469A-A0B3-7979DE906785}" srcOrd="1" destOrd="0" parTransId="{49FECDD1-CF8E-44D2-9C27-18C0C0F7F4E0}" sibTransId="{6B67667D-209C-4CC5-93AD-2E0D9B5B51F9}"/>
    <dgm:cxn modelId="{4362A751-82CA-4F75-9FAE-519AF5EFB951}" srcId="{946AD3F1-8D81-4101-9A0C-F84B92DCCB69}" destId="{8601ECE9-D67A-4994-BDD9-19A3580F8351}" srcOrd="0" destOrd="0" parTransId="{B16584BD-ECAF-4F4B-A736-6D69448CC52F}" sibTransId="{47A0C66D-A78C-413C-9C5C-4F27D593CF98}"/>
    <dgm:cxn modelId="{CF5B8572-B022-4CED-A640-57C29F89A157}" srcId="{9F73C9B6-D304-4E6B-8AFA-59C998D4A78A}" destId="{D9F8147D-9965-4835-8564-F2AF250C26AA}" srcOrd="0" destOrd="0" parTransId="{F82B5CE6-CE2F-450F-81D6-4107CFF1CD27}" sibTransId="{61B53BFD-8605-43A1-BF2E-99D85CD1A76F}"/>
    <dgm:cxn modelId="{627FAF78-1AA2-479C-A3C2-D5F27354E743}" type="presOf" srcId="{4EF583E4-4CC7-469A-A0B3-7979DE906785}" destId="{903BDFDB-67A9-4981-BDDB-A9634D317E4E}" srcOrd="0" destOrd="2" presId="urn:microsoft.com/office/officeart/2005/8/layout/chevron2"/>
    <dgm:cxn modelId="{9BA7A29C-E1EC-4EE9-96BC-890C106768FA}" srcId="{4ADFA434-E961-4F09-B73C-9DCBB548A691}" destId="{6DCF5D36-722D-4C47-B14D-7B036021AD9C}" srcOrd="0" destOrd="0" parTransId="{EECE87F8-F626-4780-9951-96171FE275D5}" sibTransId="{0438A454-BF89-44B5-8914-3FF1403687C9}"/>
    <dgm:cxn modelId="{46AD78A1-C0C9-4750-BDC5-3E064DCC6E3C}" srcId="{3F55CC6E-92F8-48BA-97EE-39D0376C736D}" destId="{4ADFA434-E961-4F09-B73C-9DCBB548A691}" srcOrd="0" destOrd="0" parTransId="{08C26941-6305-465B-9542-E6ED2957874E}" sibTransId="{E0D261CB-AC53-4D41-B076-4BD0E578E737}"/>
    <dgm:cxn modelId="{94A868A4-D1A7-4A93-A86D-E3C07583F487}" type="presOf" srcId="{4ADFA434-E961-4F09-B73C-9DCBB548A691}" destId="{A20BF809-C882-4DAB-B17A-23F21041B5FE}" srcOrd="0" destOrd="0" presId="urn:microsoft.com/office/officeart/2005/8/layout/chevron2"/>
    <dgm:cxn modelId="{ED28C1AA-F5EA-4BD2-AA01-78800DEC40C7}" type="presOf" srcId="{D9F8147D-9965-4835-8564-F2AF250C26AA}" destId="{2ECA6E66-A9BF-4C80-93DD-182F192AA6FC}" srcOrd="0" destOrd="0" presId="urn:microsoft.com/office/officeart/2005/8/layout/chevron2"/>
    <dgm:cxn modelId="{9C667EAB-1885-4DC0-B59A-677DFF49D8AF}" type="presOf" srcId="{3F55CC6E-92F8-48BA-97EE-39D0376C736D}" destId="{CDDA5AA3-E6AF-49A6-AD84-8D01D022A69D}" srcOrd="0" destOrd="0" presId="urn:microsoft.com/office/officeart/2005/8/layout/chevron2"/>
    <dgm:cxn modelId="{20F298B6-48E9-41E2-BA0A-A8139A85268A}" srcId="{57212ACC-4330-4DA6-814E-50E965D2E0A3}" destId="{29D06C7E-06C3-45BB-B03F-0A4511E7C205}" srcOrd="0" destOrd="0" parTransId="{92124AF5-8385-407B-AFF7-8118749DF878}" sibTransId="{252C03F5-D7E7-42A4-9B76-F3FEC1BA7348}"/>
    <dgm:cxn modelId="{F064D2BE-D2FF-4483-B1CE-139926E1AE77}" srcId="{8601ECE9-D67A-4994-BDD9-19A3580F8351}" destId="{0EDAE4E8-A248-427E-9BCD-9367C9C68A88}" srcOrd="0" destOrd="0" parTransId="{4D883EE0-CAE8-46CF-B438-9D8B6B1D5372}" sibTransId="{9ACAC20F-582F-49CC-8E1A-6A7080F5966A}"/>
    <dgm:cxn modelId="{2F6267D1-CEB7-4F48-A814-36C48AE5980B}" type="presOf" srcId="{199F9F84-B86E-4AB8-B420-86810BD9D746}" destId="{A422BB7B-8CE0-4D1C-99E6-F8FC5D8D97A5}" srcOrd="0" destOrd="1" presId="urn:microsoft.com/office/officeart/2005/8/layout/chevron2"/>
    <dgm:cxn modelId="{40EBE1E5-8835-42B7-B00C-1E2196BBE485}" srcId="{E037E5CB-6C59-470A-94FB-F7FF3C5A7752}" destId="{946AD3F1-8D81-4101-9A0C-F84B92DCCB69}" srcOrd="3" destOrd="0" parTransId="{45530F32-711E-4547-B699-C92264EF918A}" sibTransId="{ED4DB014-F8E5-4D30-8A4F-DEF4BC5C61B4}"/>
    <dgm:cxn modelId="{C92ED8E8-E8A0-4DD5-93CF-5C6AE3C90C30}" type="presOf" srcId="{8601ECE9-D67A-4994-BDD9-19A3580F8351}" destId="{903BDFDB-67A9-4981-BDDB-A9634D317E4E}" srcOrd="0" destOrd="0" presId="urn:microsoft.com/office/officeart/2005/8/layout/chevron2"/>
    <dgm:cxn modelId="{C70F2BF3-9025-4220-A692-659B6539172C}" type="presParOf" srcId="{9F3CDB2B-89C7-4C92-B719-5A64E0551AE4}" destId="{CD0AA7B5-8CD6-4476-ACEC-89C9B0E9651D}" srcOrd="0" destOrd="0" presId="urn:microsoft.com/office/officeart/2005/8/layout/chevron2"/>
    <dgm:cxn modelId="{A1163B13-F000-48F8-A8E4-6A471A16BA41}" type="presParOf" srcId="{CD0AA7B5-8CD6-4476-ACEC-89C9B0E9651D}" destId="{6A89DFFB-39DB-47BB-B8DE-A9196899E4CA}" srcOrd="0" destOrd="0" presId="urn:microsoft.com/office/officeart/2005/8/layout/chevron2"/>
    <dgm:cxn modelId="{B0A67914-B611-450C-B8D3-C5B352685ED2}" type="presParOf" srcId="{CD0AA7B5-8CD6-4476-ACEC-89C9B0E9651D}" destId="{A422BB7B-8CE0-4D1C-99E6-F8FC5D8D97A5}" srcOrd="1" destOrd="0" presId="urn:microsoft.com/office/officeart/2005/8/layout/chevron2"/>
    <dgm:cxn modelId="{E9C3A776-7CF8-4442-AB0C-9C47527CE250}" type="presParOf" srcId="{9F3CDB2B-89C7-4C92-B719-5A64E0551AE4}" destId="{979667CE-E07C-48F8-A3BB-E8B668F8134B}" srcOrd="1" destOrd="0" presId="urn:microsoft.com/office/officeart/2005/8/layout/chevron2"/>
    <dgm:cxn modelId="{D261FC02-149E-41FD-A1BE-8C78C66DA9C2}" type="presParOf" srcId="{9F3CDB2B-89C7-4C92-B719-5A64E0551AE4}" destId="{FE422B60-267E-48CF-BD34-F4903AE13107}" srcOrd="2" destOrd="0" presId="urn:microsoft.com/office/officeart/2005/8/layout/chevron2"/>
    <dgm:cxn modelId="{5C851C83-FD95-4705-B32D-844FFFA3654F}" type="presParOf" srcId="{FE422B60-267E-48CF-BD34-F4903AE13107}" destId="{379706E3-2B8D-485A-916D-FC83727C6935}" srcOrd="0" destOrd="0" presId="urn:microsoft.com/office/officeart/2005/8/layout/chevron2"/>
    <dgm:cxn modelId="{838DA024-9125-4DEC-B462-A3186B000E57}" type="presParOf" srcId="{FE422B60-267E-48CF-BD34-F4903AE13107}" destId="{2ECA6E66-A9BF-4C80-93DD-182F192AA6FC}" srcOrd="1" destOrd="0" presId="urn:microsoft.com/office/officeart/2005/8/layout/chevron2"/>
    <dgm:cxn modelId="{539FEA95-6AB6-4B7F-AD31-874C4155EE0D}" type="presParOf" srcId="{9F3CDB2B-89C7-4C92-B719-5A64E0551AE4}" destId="{AB7EBE12-EBDA-4405-85ED-3D6CEBDACD19}" srcOrd="3" destOrd="0" presId="urn:microsoft.com/office/officeart/2005/8/layout/chevron2"/>
    <dgm:cxn modelId="{0FCE3339-4B7A-4EA7-AB55-FE3010B0AEFA}" type="presParOf" srcId="{9F3CDB2B-89C7-4C92-B719-5A64E0551AE4}" destId="{AF7410F0-3535-4D2D-8AB7-5092891C4A83}" srcOrd="4" destOrd="0" presId="urn:microsoft.com/office/officeart/2005/8/layout/chevron2"/>
    <dgm:cxn modelId="{0A9F4E18-1943-46BC-914D-D046FA112CB3}" type="presParOf" srcId="{AF7410F0-3535-4D2D-8AB7-5092891C4A83}" destId="{CDDA5AA3-E6AF-49A6-AD84-8D01D022A69D}" srcOrd="0" destOrd="0" presId="urn:microsoft.com/office/officeart/2005/8/layout/chevron2"/>
    <dgm:cxn modelId="{BDAC6791-51B3-48AC-B624-8F8F59AA7170}" type="presParOf" srcId="{AF7410F0-3535-4D2D-8AB7-5092891C4A83}" destId="{A20BF809-C882-4DAB-B17A-23F21041B5FE}" srcOrd="1" destOrd="0" presId="urn:microsoft.com/office/officeart/2005/8/layout/chevron2"/>
    <dgm:cxn modelId="{6331385F-0CA9-4C8E-B758-89210784C128}" type="presParOf" srcId="{9F3CDB2B-89C7-4C92-B719-5A64E0551AE4}" destId="{7F311E64-A57F-40F8-8242-1ED58F96FB7D}" srcOrd="5" destOrd="0" presId="urn:microsoft.com/office/officeart/2005/8/layout/chevron2"/>
    <dgm:cxn modelId="{7869E896-E628-4BFA-A14E-13E89F479D19}" type="presParOf" srcId="{9F3CDB2B-89C7-4C92-B719-5A64E0551AE4}" destId="{C86CD092-017C-4046-B2BB-753CC443A016}" srcOrd="6" destOrd="0" presId="urn:microsoft.com/office/officeart/2005/8/layout/chevron2"/>
    <dgm:cxn modelId="{64E81D13-7D89-4B40-B816-4B11093CC54F}" type="presParOf" srcId="{C86CD092-017C-4046-B2BB-753CC443A016}" destId="{13767786-B40C-4E76-9EA3-0C1E708E6FCC}" srcOrd="0" destOrd="0" presId="urn:microsoft.com/office/officeart/2005/8/layout/chevron2"/>
    <dgm:cxn modelId="{3BD3B7F8-46BC-4073-84EF-3AE1F64E5545}" type="presParOf" srcId="{C86CD092-017C-4046-B2BB-753CC443A016}" destId="{903BDFDB-67A9-4981-BDDB-A9634D317E4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17140C-2243-4761-9F7D-6E84649AD457}"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02FA52F4-A721-4225-A0FA-CFFFC4FB7337}">
      <dgm:prSet phldrT="[文字]"/>
      <dgm:spPr/>
      <dgm:t>
        <a:bodyPr/>
        <a:lstStyle/>
        <a:p>
          <a:r>
            <a:rPr lang="zh-CN" altLang="en-US" dirty="0"/>
            <a:t>启动</a:t>
          </a:r>
        </a:p>
      </dgm:t>
    </dgm:pt>
    <dgm:pt modelId="{0E113C55-7EF0-48E5-B541-799B025BAFC8}" type="parTrans" cxnId="{BF336FCE-7268-4177-A39B-1A72E6DCE663}">
      <dgm:prSet/>
      <dgm:spPr/>
      <dgm:t>
        <a:bodyPr/>
        <a:lstStyle/>
        <a:p>
          <a:endParaRPr lang="zh-CN" altLang="en-US"/>
        </a:p>
      </dgm:t>
    </dgm:pt>
    <dgm:pt modelId="{B1009184-68F1-40CB-9395-CE4A37A47B45}" type="sibTrans" cxnId="{BF336FCE-7268-4177-A39B-1A72E6DCE663}">
      <dgm:prSet/>
      <dgm:spPr/>
      <dgm:t>
        <a:bodyPr/>
        <a:lstStyle/>
        <a:p>
          <a:endParaRPr lang="zh-CN" altLang="en-US"/>
        </a:p>
      </dgm:t>
    </dgm:pt>
    <dgm:pt modelId="{5AF3B66C-BE32-417E-9243-4D4FCE1A923C}">
      <dgm:prSet phldrT="[文字]"/>
      <dgm:spPr/>
      <dgm:t>
        <a:bodyPr/>
        <a:lstStyle/>
        <a:p>
          <a:r>
            <a:rPr lang="zh-CN" altLang="en-US" dirty="0"/>
            <a:t>确认</a:t>
          </a:r>
          <a:r>
            <a:rPr lang="en-US" dirty="0"/>
            <a:t>stakeholder</a:t>
          </a:r>
          <a:endParaRPr lang="zh-CN" altLang="en-US" dirty="0"/>
        </a:p>
      </dgm:t>
    </dgm:pt>
    <dgm:pt modelId="{DE9E1149-44C5-49A9-A0AD-5137BF722064}" type="parTrans" cxnId="{E56359FE-D8AF-4663-9CC2-C800F55B0538}">
      <dgm:prSet/>
      <dgm:spPr/>
      <dgm:t>
        <a:bodyPr/>
        <a:lstStyle/>
        <a:p>
          <a:endParaRPr lang="zh-CN" altLang="en-US"/>
        </a:p>
      </dgm:t>
    </dgm:pt>
    <dgm:pt modelId="{0A2850C9-E8F6-4897-AC66-01C31DD343A4}" type="sibTrans" cxnId="{E56359FE-D8AF-4663-9CC2-C800F55B0538}">
      <dgm:prSet/>
      <dgm:spPr/>
      <dgm:t>
        <a:bodyPr/>
        <a:lstStyle/>
        <a:p>
          <a:endParaRPr lang="zh-CN" altLang="en-US"/>
        </a:p>
      </dgm:t>
    </dgm:pt>
    <dgm:pt modelId="{30882E96-54F5-43E3-94AD-85716A34C0C5}">
      <dgm:prSet phldrT="[文字]"/>
      <dgm:spPr/>
      <dgm:t>
        <a:bodyPr/>
        <a:lstStyle/>
        <a:p>
          <a:r>
            <a:rPr lang="zh-CN" altLang="en-US" dirty="0"/>
            <a:t>总体设计</a:t>
          </a:r>
        </a:p>
      </dgm:t>
    </dgm:pt>
    <dgm:pt modelId="{89584CDE-AB81-4265-BDA8-546133B5E50A}" type="parTrans" cxnId="{C1EC153E-C87F-4183-A1F3-56999FFD067F}">
      <dgm:prSet/>
      <dgm:spPr/>
      <dgm:t>
        <a:bodyPr/>
        <a:lstStyle/>
        <a:p>
          <a:endParaRPr lang="zh-CN" altLang="en-US"/>
        </a:p>
      </dgm:t>
    </dgm:pt>
    <dgm:pt modelId="{0C7B1393-6164-486F-BD2D-F0D4C589B834}" type="sibTrans" cxnId="{C1EC153E-C87F-4183-A1F3-56999FFD067F}">
      <dgm:prSet/>
      <dgm:spPr/>
      <dgm:t>
        <a:bodyPr/>
        <a:lstStyle/>
        <a:p>
          <a:endParaRPr lang="zh-CN" altLang="en-US"/>
        </a:p>
      </dgm:t>
    </dgm:pt>
    <dgm:pt modelId="{367D231F-66AC-4EF9-8A4C-FD3B73238573}">
      <dgm:prSet phldrT="[文字]"/>
      <dgm:spPr/>
      <dgm:t>
        <a:bodyPr/>
        <a:lstStyle/>
        <a:p>
          <a:r>
            <a:rPr lang="zh-CN" altLang="en-US" dirty="0"/>
            <a:t>细化与文档化</a:t>
          </a:r>
        </a:p>
      </dgm:t>
    </dgm:pt>
    <dgm:pt modelId="{3F599D89-005C-42FE-9A51-7C0ED9911009}" type="parTrans" cxnId="{23B933E2-59A6-4CBF-8FDA-F7D1C64D6022}">
      <dgm:prSet/>
      <dgm:spPr/>
      <dgm:t>
        <a:bodyPr/>
        <a:lstStyle/>
        <a:p>
          <a:endParaRPr lang="zh-CN" altLang="en-US"/>
        </a:p>
      </dgm:t>
    </dgm:pt>
    <dgm:pt modelId="{D30171AF-2B73-4D98-9944-C724912DFFE2}" type="sibTrans" cxnId="{23B933E2-59A6-4CBF-8FDA-F7D1C64D6022}">
      <dgm:prSet/>
      <dgm:spPr/>
      <dgm:t>
        <a:bodyPr/>
        <a:lstStyle/>
        <a:p>
          <a:endParaRPr lang="zh-CN" altLang="en-US"/>
        </a:p>
      </dgm:t>
    </dgm:pt>
    <dgm:pt modelId="{785A17B8-2B54-4B68-B0A8-3193732CD71F}">
      <dgm:prSet phldrT="[文字]"/>
      <dgm:spPr/>
      <dgm:t>
        <a:bodyPr/>
        <a:lstStyle/>
        <a:p>
          <a:r>
            <a:rPr lang="zh-CN" altLang="en-US" dirty="0"/>
            <a:t>规划场景</a:t>
          </a:r>
        </a:p>
      </dgm:t>
    </dgm:pt>
    <dgm:pt modelId="{F63198E0-74F1-4F86-AF64-B4FCCE341C07}" type="parTrans" cxnId="{7F788721-2575-4C1D-A0AE-248F370E6034}">
      <dgm:prSet/>
      <dgm:spPr/>
      <dgm:t>
        <a:bodyPr/>
        <a:lstStyle/>
        <a:p>
          <a:endParaRPr lang="zh-CN" altLang="en-US"/>
        </a:p>
      </dgm:t>
    </dgm:pt>
    <dgm:pt modelId="{76B7CC84-4662-494B-88EB-E975069F75DC}" type="sibTrans" cxnId="{7F788721-2575-4C1D-A0AE-248F370E6034}">
      <dgm:prSet/>
      <dgm:spPr/>
      <dgm:t>
        <a:bodyPr/>
        <a:lstStyle/>
        <a:p>
          <a:endParaRPr lang="zh-CN" altLang="en-US"/>
        </a:p>
      </dgm:t>
    </dgm:pt>
    <dgm:pt modelId="{52DBFB8F-5F58-4D10-A7E2-CC7EB39D9428}">
      <dgm:prSet phldrT="[文字]"/>
      <dgm:spPr/>
      <dgm:t>
        <a:bodyPr/>
        <a:lstStyle/>
        <a:p>
          <a:r>
            <a:rPr lang="zh-CN" altLang="en-US" dirty="0"/>
            <a:t>收集多方观点</a:t>
          </a:r>
        </a:p>
      </dgm:t>
    </dgm:pt>
    <dgm:pt modelId="{308260C1-E4A6-4D67-9771-829A493FEA4C}" type="parTrans" cxnId="{369AE931-490E-4DF5-AC83-CE0CADC3B02C}">
      <dgm:prSet/>
      <dgm:spPr/>
      <dgm:t>
        <a:bodyPr/>
        <a:lstStyle/>
        <a:p>
          <a:endParaRPr lang="zh-CN" altLang="en-US"/>
        </a:p>
      </dgm:t>
    </dgm:pt>
    <dgm:pt modelId="{F1E41D53-2DC1-45CD-9846-4F6C44D3B3F3}" type="sibTrans" cxnId="{369AE931-490E-4DF5-AC83-CE0CADC3B02C}">
      <dgm:prSet/>
      <dgm:spPr/>
      <dgm:t>
        <a:bodyPr/>
        <a:lstStyle/>
        <a:p>
          <a:endParaRPr lang="zh-CN" altLang="en-US"/>
        </a:p>
      </dgm:t>
    </dgm:pt>
    <dgm:pt modelId="{DA5DD841-306F-45F3-8919-84A69766EEBA}">
      <dgm:prSet phldrT="[文字]"/>
      <dgm:spPr/>
      <dgm:t>
        <a:bodyPr/>
        <a:lstStyle/>
        <a:p>
          <a:r>
            <a:rPr lang="zh-CN" altLang="en-US" dirty="0"/>
            <a:t>设定合作模式</a:t>
          </a:r>
        </a:p>
      </dgm:t>
    </dgm:pt>
    <dgm:pt modelId="{F2887C5E-0651-477C-A361-38D2E9FD3973}" type="parTrans" cxnId="{39001588-B684-4F54-AD1F-E56924C973B9}">
      <dgm:prSet/>
      <dgm:spPr/>
      <dgm:t>
        <a:bodyPr/>
        <a:lstStyle/>
        <a:p>
          <a:endParaRPr lang="zh-CN" altLang="en-US"/>
        </a:p>
      </dgm:t>
    </dgm:pt>
    <dgm:pt modelId="{7CFD1A2C-7430-42DA-A3E3-5D7B98661495}" type="sibTrans" cxnId="{39001588-B684-4F54-AD1F-E56924C973B9}">
      <dgm:prSet/>
      <dgm:spPr/>
      <dgm:t>
        <a:bodyPr/>
        <a:lstStyle/>
        <a:p>
          <a:endParaRPr lang="zh-CN" altLang="en-US"/>
        </a:p>
      </dgm:t>
    </dgm:pt>
    <dgm:pt modelId="{A5BC279F-B6DD-4A6A-81AF-DA29DF3C401E}">
      <dgm:prSet phldrT="[文字]"/>
      <dgm:spPr/>
      <dgm:t>
        <a:bodyPr/>
        <a:lstStyle/>
        <a:p>
          <a:r>
            <a:rPr lang="zh-CN" altLang="en-US" dirty="0"/>
            <a:t>第一次提问，收集总体需求</a:t>
          </a:r>
        </a:p>
      </dgm:t>
    </dgm:pt>
    <dgm:pt modelId="{6644F706-8716-4ABA-AC31-85CEF1884F35}" type="parTrans" cxnId="{E6CC099A-D39D-46EC-A1E6-D898B96A04EA}">
      <dgm:prSet/>
      <dgm:spPr/>
      <dgm:t>
        <a:bodyPr/>
        <a:lstStyle/>
        <a:p>
          <a:endParaRPr lang="zh-CN" altLang="en-US"/>
        </a:p>
      </dgm:t>
    </dgm:pt>
    <dgm:pt modelId="{DE659C9A-E9A9-4183-A683-B194B270F76E}" type="sibTrans" cxnId="{E6CC099A-D39D-46EC-A1E6-D898B96A04EA}">
      <dgm:prSet/>
      <dgm:spPr/>
      <dgm:t>
        <a:bodyPr/>
        <a:lstStyle/>
        <a:p>
          <a:endParaRPr lang="zh-CN" altLang="en-US"/>
        </a:p>
      </dgm:t>
    </dgm:pt>
    <dgm:pt modelId="{4BCDE512-1A9C-41DD-87ED-62536DEA869C}">
      <dgm:prSet phldrT="[文字]"/>
      <dgm:spPr/>
      <dgm:t>
        <a:bodyPr/>
        <a:lstStyle/>
        <a:p>
          <a:r>
            <a:rPr lang="zh-CN" altLang="en-US" dirty="0"/>
            <a:t>需求的收集</a:t>
          </a:r>
        </a:p>
      </dgm:t>
    </dgm:pt>
    <dgm:pt modelId="{11928AFD-DAB9-4E22-BAA2-B0C606432628}" type="parTrans" cxnId="{16E34D0F-0A8C-4B95-9AB9-C2C5657EE1BF}">
      <dgm:prSet/>
      <dgm:spPr/>
      <dgm:t>
        <a:bodyPr/>
        <a:lstStyle/>
        <a:p>
          <a:endParaRPr lang="zh-CN" altLang="en-US"/>
        </a:p>
      </dgm:t>
    </dgm:pt>
    <dgm:pt modelId="{514F83F4-15B1-4F21-A63F-CCD1D06A4F6A}" type="sibTrans" cxnId="{16E34D0F-0A8C-4B95-9AB9-C2C5657EE1BF}">
      <dgm:prSet/>
      <dgm:spPr/>
      <dgm:t>
        <a:bodyPr/>
        <a:lstStyle/>
        <a:p>
          <a:endParaRPr lang="zh-CN" altLang="en-US"/>
        </a:p>
      </dgm:t>
    </dgm:pt>
    <dgm:pt modelId="{2BCBF95E-75E0-492A-A0C4-FD88C214D4E9}">
      <dgm:prSet phldrT="[文字]"/>
      <dgm:spPr/>
      <dgm:t>
        <a:bodyPr/>
        <a:lstStyle/>
        <a:p>
          <a:r>
            <a:rPr lang="zh-CN" altLang="en-US" dirty="0"/>
            <a:t>需求的裁剪</a:t>
          </a:r>
        </a:p>
      </dgm:t>
    </dgm:pt>
    <dgm:pt modelId="{04D58507-B8C2-4196-A6B2-587CBD8BA871}" type="parTrans" cxnId="{9DCE9687-BD74-4B68-966D-6D967364326C}">
      <dgm:prSet/>
      <dgm:spPr/>
      <dgm:t>
        <a:bodyPr/>
        <a:lstStyle/>
        <a:p>
          <a:endParaRPr lang="zh-CN" altLang="en-US"/>
        </a:p>
      </dgm:t>
    </dgm:pt>
    <dgm:pt modelId="{6AA1A3CD-F5B7-47EF-8C09-0257E4289DE3}" type="sibTrans" cxnId="{9DCE9687-BD74-4B68-966D-6D967364326C}">
      <dgm:prSet/>
      <dgm:spPr/>
      <dgm:t>
        <a:bodyPr/>
        <a:lstStyle/>
        <a:p>
          <a:endParaRPr lang="zh-CN" altLang="en-US"/>
        </a:p>
      </dgm:t>
    </dgm:pt>
    <dgm:pt modelId="{47ADA6EE-5E35-4DC1-9268-66C879850E65}">
      <dgm:prSet phldrT="[文字]"/>
      <dgm:spPr/>
      <dgm:t>
        <a:bodyPr/>
        <a:lstStyle/>
        <a:p>
          <a:r>
            <a:rPr lang="zh-CN" altLang="en-US" dirty="0"/>
            <a:t>需求的分类</a:t>
          </a:r>
        </a:p>
      </dgm:t>
    </dgm:pt>
    <dgm:pt modelId="{735E7364-800F-496F-A842-0AE6D09E35CF}" type="parTrans" cxnId="{09B66012-2D39-4A54-8766-A34D28F61A6F}">
      <dgm:prSet/>
      <dgm:spPr/>
      <dgm:t>
        <a:bodyPr/>
        <a:lstStyle/>
        <a:p>
          <a:endParaRPr lang="zh-CN" altLang="en-US"/>
        </a:p>
      </dgm:t>
    </dgm:pt>
    <dgm:pt modelId="{AB530178-AE5C-4628-A67C-C4865C93B66B}" type="sibTrans" cxnId="{09B66012-2D39-4A54-8766-A34D28F61A6F}">
      <dgm:prSet/>
      <dgm:spPr/>
      <dgm:t>
        <a:bodyPr/>
        <a:lstStyle/>
        <a:p>
          <a:endParaRPr lang="zh-CN" altLang="en-US"/>
        </a:p>
      </dgm:t>
    </dgm:pt>
    <dgm:pt modelId="{6472A362-686F-4F89-B546-A109E48EEC98}">
      <dgm:prSet phldrT="[文字]"/>
      <dgm:spPr/>
      <dgm:t>
        <a:bodyPr/>
        <a:lstStyle/>
        <a:p>
          <a:r>
            <a:rPr lang="zh-CN" altLang="en-US" dirty="0"/>
            <a:t>构建</a:t>
          </a:r>
          <a:r>
            <a:rPr lang="en-US" altLang="zh-CN" dirty="0"/>
            <a:t>Use Case</a:t>
          </a:r>
          <a:endParaRPr lang="zh-CN" altLang="en-US" dirty="0"/>
        </a:p>
      </dgm:t>
    </dgm:pt>
    <dgm:pt modelId="{EA344412-FB4A-4E32-B4F5-EE99F6ACE5BC}" type="parTrans" cxnId="{93135B27-9C86-4CCA-8644-D8FD3C7D36C4}">
      <dgm:prSet/>
      <dgm:spPr/>
      <dgm:t>
        <a:bodyPr/>
        <a:lstStyle/>
        <a:p>
          <a:endParaRPr lang="zh-CN" altLang="en-US"/>
        </a:p>
      </dgm:t>
    </dgm:pt>
    <dgm:pt modelId="{674BB723-50B9-4C6C-98F7-DD656908F501}" type="sibTrans" cxnId="{93135B27-9C86-4CCA-8644-D8FD3C7D36C4}">
      <dgm:prSet/>
      <dgm:spPr/>
      <dgm:t>
        <a:bodyPr/>
        <a:lstStyle/>
        <a:p>
          <a:endParaRPr lang="zh-CN" altLang="en-US"/>
        </a:p>
      </dgm:t>
    </dgm:pt>
    <dgm:pt modelId="{4F838A18-E4E7-4A81-89D8-330816580DAB}">
      <dgm:prSet phldrT="[文字]"/>
      <dgm:spPr/>
      <dgm:t>
        <a:bodyPr/>
        <a:lstStyle/>
        <a:p>
          <a:r>
            <a:rPr lang="zh-CN" altLang="en-US" dirty="0"/>
            <a:t>确认需求</a:t>
          </a:r>
        </a:p>
      </dgm:t>
    </dgm:pt>
    <dgm:pt modelId="{CA0CA246-848E-435D-A2A4-C0A618913402}" type="parTrans" cxnId="{25D4A0A0-2212-4BED-B0F3-76668EB4456A}">
      <dgm:prSet/>
      <dgm:spPr/>
      <dgm:t>
        <a:bodyPr/>
        <a:lstStyle/>
        <a:p>
          <a:endParaRPr lang="zh-CN" altLang="en-US"/>
        </a:p>
      </dgm:t>
    </dgm:pt>
    <dgm:pt modelId="{3271510E-3307-48CF-915B-B44E32FD85BD}" type="sibTrans" cxnId="{25D4A0A0-2212-4BED-B0F3-76668EB4456A}">
      <dgm:prSet/>
      <dgm:spPr/>
      <dgm:t>
        <a:bodyPr/>
        <a:lstStyle/>
        <a:p>
          <a:endParaRPr lang="zh-CN" altLang="en-US"/>
        </a:p>
      </dgm:t>
    </dgm:pt>
    <dgm:pt modelId="{24EB28CE-766D-4D41-AB3D-800084B0E10A}">
      <dgm:prSet phldrT="[文字]"/>
      <dgm:spPr/>
      <dgm:t>
        <a:bodyPr/>
        <a:lstStyle/>
        <a:p>
          <a:r>
            <a:rPr lang="zh-CN" altLang="en-US" dirty="0"/>
            <a:t>谈判</a:t>
          </a:r>
        </a:p>
      </dgm:t>
    </dgm:pt>
    <dgm:pt modelId="{CBF6F5EE-5265-4C85-80D7-383C2191F237}" type="parTrans" cxnId="{8C5F07A6-A7E7-4B1C-8497-402D2BE7BA4E}">
      <dgm:prSet/>
      <dgm:spPr/>
      <dgm:t>
        <a:bodyPr/>
        <a:lstStyle/>
        <a:p>
          <a:endParaRPr lang="zh-CN" altLang="en-US"/>
        </a:p>
      </dgm:t>
    </dgm:pt>
    <dgm:pt modelId="{5AFD5579-80CB-4435-8EB7-F94CD58FA586}" type="sibTrans" cxnId="{8C5F07A6-A7E7-4B1C-8497-402D2BE7BA4E}">
      <dgm:prSet/>
      <dgm:spPr/>
      <dgm:t>
        <a:bodyPr/>
        <a:lstStyle/>
        <a:p>
          <a:endParaRPr lang="zh-CN" altLang="en-US"/>
        </a:p>
      </dgm:t>
    </dgm:pt>
    <dgm:pt modelId="{705C2E7C-39D6-439C-A638-7BD429997801}">
      <dgm:prSet phldrT="[文字]"/>
      <dgm:spPr/>
      <dgm:t>
        <a:bodyPr/>
        <a:lstStyle/>
        <a:p>
          <a:r>
            <a:rPr lang="zh-CN" altLang="en-US" dirty="0"/>
            <a:t>确认</a:t>
          </a:r>
        </a:p>
      </dgm:t>
    </dgm:pt>
    <dgm:pt modelId="{C0480001-BA77-471C-AA4F-DD56DA11DC5E}" type="parTrans" cxnId="{923E49A9-170C-43EF-A435-47D80E82B941}">
      <dgm:prSet/>
      <dgm:spPr/>
      <dgm:t>
        <a:bodyPr/>
        <a:lstStyle/>
        <a:p>
          <a:endParaRPr lang="zh-CN" altLang="en-US"/>
        </a:p>
      </dgm:t>
    </dgm:pt>
    <dgm:pt modelId="{679ADAD9-F1F4-4D60-8155-C7FB1E81E4C8}" type="sibTrans" cxnId="{923E49A9-170C-43EF-A435-47D80E82B941}">
      <dgm:prSet/>
      <dgm:spPr/>
      <dgm:t>
        <a:bodyPr/>
        <a:lstStyle/>
        <a:p>
          <a:endParaRPr lang="zh-CN" altLang="en-US"/>
        </a:p>
      </dgm:t>
    </dgm:pt>
    <dgm:pt modelId="{3EE41A66-F609-42F9-9C3B-6F872D005938}">
      <dgm:prSet phldrT="[文字]"/>
      <dgm:spPr/>
      <dgm:t>
        <a:bodyPr/>
        <a:lstStyle/>
        <a:p>
          <a:r>
            <a:rPr lang="zh-CN" altLang="en-US" dirty="0"/>
            <a:t>更改</a:t>
          </a:r>
        </a:p>
      </dgm:t>
    </dgm:pt>
    <dgm:pt modelId="{C588C5EC-A245-4C20-89CA-E1520AA4D12E}" type="parTrans" cxnId="{4678B484-25F3-4ED4-A911-23FED513D5D5}">
      <dgm:prSet/>
      <dgm:spPr/>
      <dgm:t>
        <a:bodyPr/>
        <a:lstStyle/>
        <a:p>
          <a:endParaRPr lang="zh-CN" altLang="en-US"/>
        </a:p>
      </dgm:t>
    </dgm:pt>
    <dgm:pt modelId="{38AA69CD-7F27-4606-8D7F-4BB82CF14D77}" type="sibTrans" cxnId="{4678B484-25F3-4ED4-A911-23FED513D5D5}">
      <dgm:prSet/>
      <dgm:spPr/>
      <dgm:t>
        <a:bodyPr/>
        <a:lstStyle/>
        <a:p>
          <a:endParaRPr lang="zh-CN" altLang="en-US"/>
        </a:p>
      </dgm:t>
    </dgm:pt>
    <dgm:pt modelId="{E31DC497-DEDF-4C79-AE6C-21FC193CCAE6}">
      <dgm:prSet phldrT="[文字]"/>
      <dgm:spPr/>
      <dgm:t>
        <a:bodyPr/>
        <a:lstStyle/>
        <a:p>
          <a:r>
            <a:rPr lang="zh-CN" altLang="en-US" dirty="0"/>
            <a:t>实现需求</a:t>
          </a:r>
        </a:p>
      </dgm:t>
    </dgm:pt>
    <dgm:pt modelId="{14111FB3-8CCA-44B1-BEE2-4A620FE56917}" type="parTrans" cxnId="{3E464EAD-11F7-4B72-A419-960EC18890DB}">
      <dgm:prSet/>
      <dgm:spPr/>
      <dgm:t>
        <a:bodyPr/>
        <a:lstStyle/>
        <a:p>
          <a:endParaRPr lang="zh-CN" altLang="en-US"/>
        </a:p>
      </dgm:t>
    </dgm:pt>
    <dgm:pt modelId="{C9E7D054-E9B4-42D8-92DD-66C3E6C3F763}" type="sibTrans" cxnId="{3E464EAD-11F7-4B72-A419-960EC18890DB}">
      <dgm:prSet/>
      <dgm:spPr/>
      <dgm:t>
        <a:bodyPr/>
        <a:lstStyle/>
        <a:p>
          <a:endParaRPr lang="zh-CN" altLang="en-US"/>
        </a:p>
      </dgm:t>
    </dgm:pt>
    <dgm:pt modelId="{1BCB3AD6-57E4-483F-85C1-26E96142209B}">
      <dgm:prSet phldrT="[文字]"/>
      <dgm:spPr/>
      <dgm:t>
        <a:bodyPr/>
        <a:lstStyle/>
        <a:p>
          <a:r>
            <a:rPr lang="zh-CN" altLang="en-US" dirty="0"/>
            <a:t>变更管理</a:t>
          </a:r>
        </a:p>
      </dgm:t>
    </dgm:pt>
    <dgm:pt modelId="{9D408667-2F47-477C-9B9C-37A5363884CE}" type="parTrans" cxnId="{362741A8-AD6E-4522-81AB-0B32039CB261}">
      <dgm:prSet/>
      <dgm:spPr/>
      <dgm:t>
        <a:bodyPr/>
        <a:lstStyle/>
        <a:p>
          <a:endParaRPr lang="zh-CN" altLang="en-US"/>
        </a:p>
      </dgm:t>
    </dgm:pt>
    <dgm:pt modelId="{69674294-9E3B-46EC-B41E-04460E6B8E41}" type="sibTrans" cxnId="{362741A8-AD6E-4522-81AB-0B32039CB261}">
      <dgm:prSet/>
      <dgm:spPr/>
      <dgm:t>
        <a:bodyPr/>
        <a:lstStyle/>
        <a:p>
          <a:endParaRPr lang="zh-CN" altLang="en-US"/>
        </a:p>
      </dgm:t>
    </dgm:pt>
    <dgm:pt modelId="{96BDA353-CA4B-4046-A9AC-191556F6E8FD}">
      <dgm:prSet phldrT="[文字]"/>
      <dgm:spPr/>
      <dgm:t>
        <a:bodyPr/>
        <a:lstStyle/>
        <a:p>
          <a:r>
            <a:rPr lang="zh-CN" altLang="en-US" dirty="0"/>
            <a:t>变更监控</a:t>
          </a:r>
        </a:p>
      </dgm:t>
    </dgm:pt>
    <dgm:pt modelId="{488059AB-114A-4767-9691-7C6897193AB1}" type="parTrans" cxnId="{078687C7-6D0A-4F52-83A7-19F3F51564A7}">
      <dgm:prSet/>
      <dgm:spPr/>
      <dgm:t>
        <a:bodyPr/>
        <a:lstStyle/>
        <a:p>
          <a:endParaRPr lang="zh-CN" altLang="en-US"/>
        </a:p>
      </dgm:t>
    </dgm:pt>
    <dgm:pt modelId="{27CB77E8-D90F-4207-8BE6-8F24B9B60851}" type="sibTrans" cxnId="{078687C7-6D0A-4F52-83A7-19F3F51564A7}">
      <dgm:prSet/>
      <dgm:spPr/>
      <dgm:t>
        <a:bodyPr/>
        <a:lstStyle/>
        <a:p>
          <a:endParaRPr lang="zh-CN" altLang="en-US"/>
        </a:p>
      </dgm:t>
    </dgm:pt>
    <dgm:pt modelId="{1828AB30-7DF9-4333-9FDD-E2678A2E3862}">
      <dgm:prSet phldrT="[文字]"/>
      <dgm:spPr/>
      <dgm:t>
        <a:bodyPr/>
        <a:lstStyle/>
        <a:p>
          <a:r>
            <a:rPr lang="zh-CN" altLang="en-US" dirty="0"/>
            <a:t>谈判</a:t>
          </a:r>
        </a:p>
      </dgm:t>
    </dgm:pt>
    <dgm:pt modelId="{56BB22F6-EE36-43B6-8274-F622F161920B}" type="parTrans" cxnId="{516A354B-C221-4FED-BAF9-8F718BDE4AE7}">
      <dgm:prSet/>
      <dgm:spPr/>
      <dgm:t>
        <a:bodyPr/>
        <a:lstStyle/>
        <a:p>
          <a:endParaRPr lang="zh-CN" altLang="en-US"/>
        </a:p>
      </dgm:t>
    </dgm:pt>
    <dgm:pt modelId="{A8C8126E-5636-4D94-B1FC-7566F118709E}" type="sibTrans" cxnId="{516A354B-C221-4FED-BAF9-8F718BDE4AE7}">
      <dgm:prSet/>
      <dgm:spPr/>
      <dgm:t>
        <a:bodyPr/>
        <a:lstStyle/>
        <a:p>
          <a:endParaRPr lang="zh-CN" altLang="en-US"/>
        </a:p>
      </dgm:t>
    </dgm:pt>
    <dgm:pt modelId="{BC6C9C07-07C9-42F9-B242-346C5F1000ED}">
      <dgm:prSet phldrT="[文字]"/>
      <dgm:spPr/>
      <dgm:t>
        <a:bodyPr/>
        <a:lstStyle/>
        <a:p>
          <a:r>
            <a:rPr lang="zh-CN" altLang="en-US" dirty="0"/>
            <a:t>变更实施</a:t>
          </a:r>
        </a:p>
      </dgm:t>
    </dgm:pt>
    <dgm:pt modelId="{06DE7F39-AA85-4BF1-8B91-6D752E3A8654}" type="parTrans" cxnId="{9DFF9C6B-BF1C-4323-AF31-31DA21C2FF05}">
      <dgm:prSet/>
      <dgm:spPr/>
      <dgm:t>
        <a:bodyPr/>
        <a:lstStyle/>
        <a:p>
          <a:endParaRPr lang="zh-CN" altLang="en-US"/>
        </a:p>
      </dgm:t>
    </dgm:pt>
    <dgm:pt modelId="{2C21247D-F2A9-4E19-91EE-55654A16BB70}" type="sibTrans" cxnId="{9DFF9C6B-BF1C-4323-AF31-31DA21C2FF05}">
      <dgm:prSet/>
      <dgm:spPr/>
      <dgm:t>
        <a:bodyPr/>
        <a:lstStyle/>
        <a:p>
          <a:endParaRPr lang="zh-CN" altLang="en-US"/>
        </a:p>
      </dgm:t>
    </dgm:pt>
    <dgm:pt modelId="{EEB61922-9919-4E66-9D1A-304DEC688511}">
      <dgm:prSet phldrT="[文字]"/>
      <dgm:spPr/>
      <dgm:t>
        <a:bodyPr/>
        <a:lstStyle/>
        <a:p>
          <a:r>
            <a:rPr lang="zh-CN" altLang="en-US" dirty="0"/>
            <a:t>变更控制</a:t>
          </a:r>
        </a:p>
      </dgm:t>
    </dgm:pt>
    <dgm:pt modelId="{67FC4669-19C5-422E-9F0E-70527B7EA6A6}" type="parTrans" cxnId="{C8ABF472-1477-46C5-8C02-365C18E97BEE}">
      <dgm:prSet/>
      <dgm:spPr/>
      <dgm:t>
        <a:bodyPr/>
        <a:lstStyle/>
        <a:p>
          <a:endParaRPr lang="zh-CN" altLang="en-US"/>
        </a:p>
      </dgm:t>
    </dgm:pt>
    <dgm:pt modelId="{FE90941B-7A52-42ED-80AD-DC320D4BBECC}" type="sibTrans" cxnId="{C8ABF472-1477-46C5-8C02-365C18E97BEE}">
      <dgm:prSet/>
      <dgm:spPr/>
      <dgm:t>
        <a:bodyPr/>
        <a:lstStyle/>
        <a:p>
          <a:endParaRPr lang="zh-CN" altLang="en-US"/>
        </a:p>
      </dgm:t>
    </dgm:pt>
    <dgm:pt modelId="{FA9DF597-E370-49F0-95BE-19FC66DCF7E5}">
      <dgm:prSet phldrT="[文字]"/>
      <dgm:spPr/>
      <dgm:t>
        <a:bodyPr/>
        <a:lstStyle/>
        <a:p>
          <a:r>
            <a:rPr lang="zh-CN" altLang="en-US" dirty="0"/>
            <a:t>配置管理</a:t>
          </a:r>
        </a:p>
      </dgm:t>
    </dgm:pt>
    <dgm:pt modelId="{7C8CC0BE-ACA7-452A-9A11-2E21BF04CE19}" type="parTrans" cxnId="{075D722F-650D-4089-9087-934744C99ABA}">
      <dgm:prSet/>
      <dgm:spPr/>
      <dgm:t>
        <a:bodyPr/>
        <a:lstStyle/>
        <a:p>
          <a:endParaRPr lang="zh-CN" altLang="en-US"/>
        </a:p>
      </dgm:t>
    </dgm:pt>
    <dgm:pt modelId="{2A1B5161-6C29-4A8A-9FF0-BD91E264D0B6}" type="sibTrans" cxnId="{075D722F-650D-4089-9087-934744C99ABA}">
      <dgm:prSet/>
      <dgm:spPr/>
      <dgm:t>
        <a:bodyPr/>
        <a:lstStyle/>
        <a:p>
          <a:endParaRPr lang="zh-CN" altLang="en-US"/>
        </a:p>
      </dgm:t>
    </dgm:pt>
    <dgm:pt modelId="{2BCE4F2D-CBA0-42E8-A888-E8E319989263}" type="pres">
      <dgm:prSet presAssocID="{7817140C-2243-4761-9F7D-6E84649AD457}" presName="linearFlow" presStyleCnt="0">
        <dgm:presLayoutVars>
          <dgm:dir/>
          <dgm:animLvl val="lvl"/>
          <dgm:resizeHandles val="exact"/>
        </dgm:presLayoutVars>
      </dgm:prSet>
      <dgm:spPr/>
    </dgm:pt>
    <dgm:pt modelId="{35AC3697-2E76-4F98-9390-1BF271F04A2D}" type="pres">
      <dgm:prSet presAssocID="{02FA52F4-A721-4225-A0FA-CFFFC4FB7337}" presName="composite" presStyleCnt="0"/>
      <dgm:spPr/>
    </dgm:pt>
    <dgm:pt modelId="{51F29EF1-2D7A-4087-8F51-F5103F89CFBC}" type="pres">
      <dgm:prSet presAssocID="{02FA52F4-A721-4225-A0FA-CFFFC4FB7337}" presName="parTx" presStyleLbl="node1" presStyleIdx="0" presStyleCnt="5">
        <dgm:presLayoutVars>
          <dgm:chMax val="0"/>
          <dgm:chPref val="0"/>
          <dgm:bulletEnabled val="1"/>
        </dgm:presLayoutVars>
      </dgm:prSet>
      <dgm:spPr/>
    </dgm:pt>
    <dgm:pt modelId="{1C54C26A-8804-49EC-BA51-18E2B6FE9DC5}" type="pres">
      <dgm:prSet presAssocID="{02FA52F4-A721-4225-A0FA-CFFFC4FB7337}" presName="parSh" presStyleLbl="node1" presStyleIdx="0" presStyleCnt="5"/>
      <dgm:spPr/>
    </dgm:pt>
    <dgm:pt modelId="{E5D9D799-6948-4571-87F7-E67BEE44E2E7}" type="pres">
      <dgm:prSet presAssocID="{02FA52F4-A721-4225-A0FA-CFFFC4FB7337}" presName="desTx" presStyleLbl="fgAcc1" presStyleIdx="0" presStyleCnt="5">
        <dgm:presLayoutVars>
          <dgm:bulletEnabled val="1"/>
        </dgm:presLayoutVars>
      </dgm:prSet>
      <dgm:spPr/>
    </dgm:pt>
    <dgm:pt modelId="{A53AF632-9187-4CA6-B893-4622E610070E}" type="pres">
      <dgm:prSet presAssocID="{B1009184-68F1-40CB-9395-CE4A37A47B45}" presName="sibTrans" presStyleLbl="sibTrans2D1" presStyleIdx="0" presStyleCnt="4"/>
      <dgm:spPr/>
    </dgm:pt>
    <dgm:pt modelId="{BCFFD192-A35B-433F-A442-2212701F879E}" type="pres">
      <dgm:prSet presAssocID="{B1009184-68F1-40CB-9395-CE4A37A47B45}" presName="connTx" presStyleLbl="sibTrans2D1" presStyleIdx="0" presStyleCnt="4"/>
      <dgm:spPr/>
    </dgm:pt>
    <dgm:pt modelId="{BD0A33B0-B52C-4BA1-AC08-571B07DE4C0C}" type="pres">
      <dgm:prSet presAssocID="{30882E96-54F5-43E3-94AD-85716A34C0C5}" presName="composite" presStyleCnt="0"/>
      <dgm:spPr/>
    </dgm:pt>
    <dgm:pt modelId="{D85320E6-B041-4D51-A004-0FA88C23F321}" type="pres">
      <dgm:prSet presAssocID="{30882E96-54F5-43E3-94AD-85716A34C0C5}" presName="parTx" presStyleLbl="node1" presStyleIdx="0" presStyleCnt="5">
        <dgm:presLayoutVars>
          <dgm:chMax val="0"/>
          <dgm:chPref val="0"/>
          <dgm:bulletEnabled val="1"/>
        </dgm:presLayoutVars>
      </dgm:prSet>
      <dgm:spPr/>
    </dgm:pt>
    <dgm:pt modelId="{E666CB52-200C-49D7-8C17-FF09B46CA81E}" type="pres">
      <dgm:prSet presAssocID="{30882E96-54F5-43E3-94AD-85716A34C0C5}" presName="parSh" presStyleLbl="node1" presStyleIdx="1" presStyleCnt="5"/>
      <dgm:spPr/>
    </dgm:pt>
    <dgm:pt modelId="{C68F6C75-B986-48E2-8E57-E1DDAF97221E}" type="pres">
      <dgm:prSet presAssocID="{30882E96-54F5-43E3-94AD-85716A34C0C5}" presName="desTx" presStyleLbl="fgAcc1" presStyleIdx="1" presStyleCnt="5">
        <dgm:presLayoutVars>
          <dgm:bulletEnabled val="1"/>
        </dgm:presLayoutVars>
      </dgm:prSet>
      <dgm:spPr/>
    </dgm:pt>
    <dgm:pt modelId="{E10B8177-009B-4128-9644-8F7D6457BA1C}" type="pres">
      <dgm:prSet presAssocID="{0C7B1393-6164-486F-BD2D-F0D4C589B834}" presName="sibTrans" presStyleLbl="sibTrans2D1" presStyleIdx="1" presStyleCnt="4"/>
      <dgm:spPr/>
    </dgm:pt>
    <dgm:pt modelId="{CA364217-50D0-4491-9CDA-F5D16477F352}" type="pres">
      <dgm:prSet presAssocID="{0C7B1393-6164-486F-BD2D-F0D4C589B834}" presName="connTx" presStyleLbl="sibTrans2D1" presStyleIdx="1" presStyleCnt="4"/>
      <dgm:spPr/>
    </dgm:pt>
    <dgm:pt modelId="{5DF44E82-2898-43AF-91EB-E9B53B8379CA}" type="pres">
      <dgm:prSet presAssocID="{367D231F-66AC-4EF9-8A4C-FD3B73238573}" presName="composite" presStyleCnt="0"/>
      <dgm:spPr/>
    </dgm:pt>
    <dgm:pt modelId="{D64D8FE2-0E4E-4FD2-B5B5-974F33C972F2}" type="pres">
      <dgm:prSet presAssocID="{367D231F-66AC-4EF9-8A4C-FD3B73238573}" presName="parTx" presStyleLbl="node1" presStyleIdx="1" presStyleCnt="5">
        <dgm:presLayoutVars>
          <dgm:chMax val="0"/>
          <dgm:chPref val="0"/>
          <dgm:bulletEnabled val="1"/>
        </dgm:presLayoutVars>
      </dgm:prSet>
      <dgm:spPr/>
    </dgm:pt>
    <dgm:pt modelId="{48E31360-93B5-421B-B414-F20C1E71834A}" type="pres">
      <dgm:prSet presAssocID="{367D231F-66AC-4EF9-8A4C-FD3B73238573}" presName="parSh" presStyleLbl="node1" presStyleIdx="2" presStyleCnt="5"/>
      <dgm:spPr/>
    </dgm:pt>
    <dgm:pt modelId="{D91A214D-74E6-4123-B0D0-4A5AA917F14F}" type="pres">
      <dgm:prSet presAssocID="{367D231F-66AC-4EF9-8A4C-FD3B73238573}" presName="desTx" presStyleLbl="fgAcc1" presStyleIdx="2" presStyleCnt="5">
        <dgm:presLayoutVars>
          <dgm:bulletEnabled val="1"/>
        </dgm:presLayoutVars>
      </dgm:prSet>
      <dgm:spPr/>
    </dgm:pt>
    <dgm:pt modelId="{6FAB08DD-C187-4853-8BAE-72EA5287ED2E}" type="pres">
      <dgm:prSet presAssocID="{D30171AF-2B73-4D98-9944-C724912DFFE2}" presName="sibTrans" presStyleLbl="sibTrans2D1" presStyleIdx="2" presStyleCnt="4"/>
      <dgm:spPr/>
    </dgm:pt>
    <dgm:pt modelId="{EFCC7236-79F6-443A-87D2-CD5F4100BAB5}" type="pres">
      <dgm:prSet presAssocID="{D30171AF-2B73-4D98-9944-C724912DFFE2}" presName="connTx" presStyleLbl="sibTrans2D1" presStyleIdx="2" presStyleCnt="4"/>
      <dgm:spPr/>
    </dgm:pt>
    <dgm:pt modelId="{1C59FC4A-AD40-48C2-9B70-6CF62B025727}" type="pres">
      <dgm:prSet presAssocID="{4F838A18-E4E7-4A81-89D8-330816580DAB}" presName="composite" presStyleCnt="0"/>
      <dgm:spPr/>
    </dgm:pt>
    <dgm:pt modelId="{8E991DB3-8CAB-49B9-83BD-954237D87A4E}" type="pres">
      <dgm:prSet presAssocID="{4F838A18-E4E7-4A81-89D8-330816580DAB}" presName="parTx" presStyleLbl="node1" presStyleIdx="2" presStyleCnt="5">
        <dgm:presLayoutVars>
          <dgm:chMax val="0"/>
          <dgm:chPref val="0"/>
          <dgm:bulletEnabled val="1"/>
        </dgm:presLayoutVars>
      </dgm:prSet>
      <dgm:spPr/>
    </dgm:pt>
    <dgm:pt modelId="{0FCDC3EC-84E7-4DDA-8BE9-898CAA4B15CE}" type="pres">
      <dgm:prSet presAssocID="{4F838A18-E4E7-4A81-89D8-330816580DAB}" presName="parSh" presStyleLbl="node1" presStyleIdx="3" presStyleCnt="5"/>
      <dgm:spPr/>
    </dgm:pt>
    <dgm:pt modelId="{38DFDC2F-03D8-4D2E-941F-87D04A91D1B4}" type="pres">
      <dgm:prSet presAssocID="{4F838A18-E4E7-4A81-89D8-330816580DAB}" presName="desTx" presStyleLbl="fgAcc1" presStyleIdx="3" presStyleCnt="5">
        <dgm:presLayoutVars>
          <dgm:bulletEnabled val="1"/>
        </dgm:presLayoutVars>
      </dgm:prSet>
      <dgm:spPr/>
    </dgm:pt>
    <dgm:pt modelId="{2F6114D6-10EF-4689-8CEA-0D429D5D929D}" type="pres">
      <dgm:prSet presAssocID="{3271510E-3307-48CF-915B-B44E32FD85BD}" presName="sibTrans" presStyleLbl="sibTrans2D1" presStyleIdx="3" presStyleCnt="4"/>
      <dgm:spPr/>
    </dgm:pt>
    <dgm:pt modelId="{67DD25ED-2300-4BF8-AE29-BBD5E688D6A9}" type="pres">
      <dgm:prSet presAssocID="{3271510E-3307-48CF-915B-B44E32FD85BD}" presName="connTx" presStyleLbl="sibTrans2D1" presStyleIdx="3" presStyleCnt="4"/>
      <dgm:spPr/>
    </dgm:pt>
    <dgm:pt modelId="{CE495B10-E572-4EE3-9C65-74C80DF69EBB}" type="pres">
      <dgm:prSet presAssocID="{E31DC497-DEDF-4C79-AE6C-21FC193CCAE6}" presName="composite" presStyleCnt="0"/>
      <dgm:spPr/>
    </dgm:pt>
    <dgm:pt modelId="{EC8E011F-1EE8-4F93-A340-091E2524D836}" type="pres">
      <dgm:prSet presAssocID="{E31DC497-DEDF-4C79-AE6C-21FC193CCAE6}" presName="parTx" presStyleLbl="node1" presStyleIdx="3" presStyleCnt="5">
        <dgm:presLayoutVars>
          <dgm:chMax val="0"/>
          <dgm:chPref val="0"/>
          <dgm:bulletEnabled val="1"/>
        </dgm:presLayoutVars>
      </dgm:prSet>
      <dgm:spPr/>
    </dgm:pt>
    <dgm:pt modelId="{5393BA90-5F15-4D3D-820A-3E6050E05D01}" type="pres">
      <dgm:prSet presAssocID="{E31DC497-DEDF-4C79-AE6C-21FC193CCAE6}" presName="parSh" presStyleLbl="node1" presStyleIdx="4" presStyleCnt="5"/>
      <dgm:spPr/>
    </dgm:pt>
    <dgm:pt modelId="{1DC71684-1C52-4988-8AB5-08807ADAF693}" type="pres">
      <dgm:prSet presAssocID="{E31DC497-DEDF-4C79-AE6C-21FC193CCAE6}" presName="desTx" presStyleLbl="fgAcc1" presStyleIdx="4" presStyleCnt="5">
        <dgm:presLayoutVars>
          <dgm:bulletEnabled val="1"/>
        </dgm:presLayoutVars>
      </dgm:prSet>
      <dgm:spPr/>
    </dgm:pt>
  </dgm:ptLst>
  <dgm:cxnLst>
    <dgm:cxn modelId="{59467B06-32BB-4801-A904-C9E699EE5BBD}" type="presOf" srcId="{30882E96-54F5-43E3-94AD-85716A34C0C5}" destId="{E666CB52-200C-49D7-8C17-FF09B46CA81E}" srcOrd="1" destOrd="0" presId="urn:microsoft.com/office/officeart/2005/8/layout/process3"/>
    <dgm:cxn modelId="{548B300C-5798-452D-8D0F-3DACB9678FB4}" type="presOf" srcId="{DA5DD841-306F-45F3-8919-84A69766EEBA}" destId="{E5D9D799-6948-4571-87F7-E67BEE44E2E7}" srcOrd="0" destOrd="2" presId="urn:microsoft.com/office/officeart/2005/8/layout/process3"/>
    <dgm:cxn modelId="{416D480F-88CB-4918-AEBE-E149D7EB3532}" type="presOf" srcId="{7817140C-2243-4761-9F7D-6E84649AD457}" destId="{2BCE4F2D-CBA0-42E8-A888-E8E319989263}" srcOrd="0" destOrd="0" presId="urn:microsoft.com/office/officeart/2005/8/layout/process3"/>
    <dgm:cxn modelId="{16E34D0F-0A8C-4B95-9AB9-C2C5657EE1BF}" srcId="{30882E96-54F5-43E3-94AD-85716A34C0C5}" destId="{4BCDE512-1A9C-41DD-87ED-62536DEA869C}" srcOrd="0" destOrd="0" parTransId="{11928AFD-DAB9-4E22-BAA2-B0C606432628}" sibTransId="{514F83F4-15B1-4F21-A63F-CCD1D06A4F6A}"/>
    <dgm:cxn modelId="{18806D10-0A0C-4074-A086-439154897F49}" type="presOf" srcId="{785A17B8-2B54-4B68-B0A8-3193732CD71F}" destId="{D91A214D-74E6-4123-B0D0-4A5AA917F14F}" srcOrd="0" destOrd="0" presId="urn:microsoft.com/office/officeart/2005/8/layout/process3"/>
    <dgm:cxn modelId="{10E37211-EC97-4BC9-98A5-638D8B3EF62B}" type="presOf" srcId="{E31DC497-DEDF-4C79-AE6C-21FC193CCAE6}" destId="{5393BA90-5F15-4D3D-820A-3E6050E05D01}" srcOrd="1" destOrd="0" presId="urn:microsoft.com/office/officeart/2005/8/layout/process3"/>
    <dgm:cxn modelId="{8C8EA711-7F7B-4829-AAC4-5BCDDBB29154}" type="presOf" srcId="{5AF3B66C-BE32-417E-9243-4D4FCE1A923C}" destId="{E5D9D799-6948-4571-87F7-E67BEE44E2E7}" srcOrd="0" destOrd="0" presId="urn:microsoft.com/office/officeart/2005/8/layout/process3"/>
    <dgm:cxn modelId="{09B66012-2D39-4A54-8766-A34D28F61A6F}" srcId="{30882E96-54F5-43E3-94AD-85716A34C0C5}" destId="{47ADA6EE-5E35-4DC1-9268-66C879850E65}" srcOrd="2" destOrd="0" parTransId="{735E7364-800F-496F-A842-0AE6D09E35CF}" sibTransId="{AB530178-AE5C-4628-A67C-C4865C93B66B}"/>
    <dgm:cxn modelId="{0103A617-D747-44D8-A50E-C0DC674862A2}" type="presOf" srcId="{367D231F-66AC-4EF9-8A4C-FD3B73238573}" destId="{48E31360-93B5-421B-B414-F20C1E71834A}" srcOrd="1" destOrd="0" presId="urn:microsoft.com/office/officeart/2005/8/layout/process3"/>
    <dgm:cxn modelId="{DABCFB1E-E0EE-4381-B7DA-40F4771B7A2D}" type="presOf" srcId="{02FA52F4-A721-4225-A0FA-CFFFC4FB7337}" destId="{1C54C26A-8804-49EC-BA51-18E2B6FE9DC5}" srcOrd="1" destOrd="0" presId="urn:microsoft.com/office/officeart/2005/8/layout/process3"/>
    <dgm:cxn modelId="{D9773E20-7C41-40C3-9084-1D391AAC7893}" type="presOf" srcId="{4BCDE512-1A9C-41DD-87ED-62536DEA869C}" destId="{C68F6C75-B986-48E2-8E57-E1DDAF97221E}" srcOrd="0" destOrd="0" presId="urn:microsoft.com/office/officeart/2005/8/layout/process3"/>
    <dgm:cxn modelId="{7F788721-2575-4C1D-A0AE-248F370E6034}" srcId="{367D231F-66AC-4EF9-8A4C-FD3B73238573}" destId="{785A17B8-2B54-4B68-B0A8-3193732CD71F}" srcOrd="0" destOrd="0" parTransId="{F63198E0-74F1-4F86-AF64-B4FCCE341C07}" sibTransId="{76B7CC84-4662-494B-88EB-E975069F75DC}"/>
    <dgm:cxn modelId="{68B27B22-104F-41F4-80A1-189F8C7606DF}" type="presOf" srcId="{96BDA353-CA4B-4046-A9AC-191556F6E8FD}" destId="{1DC71684-1C52-4988-8AB5-08807ADAF693}" srcOrd="0" destOrd="0" presId="urn:microsoft.com/office/officeart/2005/8/layout/process3"/>
    <dgm:cxn modelId="{D4A34027-DCD3-465B-82DE-4585821BB106}" type="presOf" srcId="{3271510E-3307-48CF-915B-B44E32FD85BD}" destId="{67DD25ED-2300-4BF8-AE29-BBD5E688D6A9}" srcOrd="1" destOrd="0" presId="urn:microsoft.com/office/officeart/2005/8/layout/process3"/>
    <dgm:cxn modelId="{93135B27-9C86-4CCA-8644-D8FD3C7D36C4}" srcId="{367D231F-66AC-4EF9-8A4C-FD3B73238573}" destId="{6472A362-686F-4F89-B546-A109E48EEC98}" srcOrd="1" destOrd="0" parTransId="{EA344412-FB4A-4E32-B4F5-EE99F6ACE5BC}" sibTransId="{674BB723-50B9-4C6C-98F7-DD656908F501}"/>
    <dgm:cxn modelId="{DE43D72C-705C-4D91-BE46-1BB59D39B6B4}" type="presOf" srcId="{2BCBF95E-75E0-492A-A0C4-FD88C214D4E9}" destId="{C68F6C75-B986-48E2-8E57-E1DDAF97221E}" srcOrd="0" destOrd="1" presId="urn:microsoft.com/office/officeart/2005/8/layout/process3"/>
    <dgm:cxn modelId="{075D722F-650D-4089-9087-934744C99ABA}" srcId="{E31DC497-DEDF-4C79-AE6C-21FC193CCAE6}" destId="{FA9DF597-E370-49F0-95BE-19FC66DCF7E5}" srcOrd="5" destOrd="0" parTransId="{7C8CC0BE-ACA7-452A-9A11-2E21BF04CE19}" sibTransId="{2A1B5161-6C29-4A8A-9FF0-BD91E264D0B6}"/>
    <dgm:cxn modelId="{369AE931-490E-4DF5-AC83-CE0CADC3B02C}" srcId="{02FA52F4-A721-4225-A0FA-CFFFC4FB7337}" destId="{52DBFB8F-5F58-4D10-A7E2-CC7EB39D9428}" srcOrd="1" destOrd="0" parTransId="{308260C1-E4A6-4D67-9771-829A493FEA4C}" sibTransId="{F1E41D53-2DC1-45CD-9846-4F6C44D3B3F3}"/>
    <dgm:cxn modelId="{C1EC153E-C87F-4183-A1F3-56999FFD067F}" srcId="{7817140C-2243-4761-9F7D-6E84649AD457}" destId="{30882E96-54F5-43E3-94AD-85716A34C0C5}" srcOrd="1" destOrd="0" parTransId="{89584CDE-AB81-4265-BDA8-546133B5E50A}" sibTransId="{0C7B1393-6164-486F-BD2D-F0D4C589B834}"/>
    <dgm:cxn modelId="{8C1F085B-3678-4B02-B63D-7A8E860C8756}" type="presOf" srcId="{0C7B1393-6164-486F-BD2D-F0D4C589B834}" destId="{E10B8177-009B-4128-9644-8F7D6457BA1C}" srcOrd="0" destOrd="0" presId="urn:microsoft.com/office/officeart/2005/8/layout/process3"/>
    <dgm:cxn modelId="{49A5605E-451F-422D-AAD7-DD77847382C3}" type="presOf" srcId="{1828AB30-7DF9-4333-9FDD-E2678A2E3862}" destId="{1DC71684-1C52-4988-8AB5-08807ADAF693}" srcOrd="0" destOrd="3" presId="urn:microsoft.com/office/officeart/2005/8/layout/process3"/>
    <dgm:cxn modelId="{99141C47-3DFB-4700-8399-C565FD1C5071}" type="presOf" srcId="{30882E96-54F5-43E3-94AD-85716A34C0C5}" destId="{D85320E6-B041-4D51-A004-0FA88C23F321}" srcOrd="0" destOrd="0" presId="urn:microsoft.com/office/officeart/2005/8/layout/process3"/>
    <dgm:cxn modelId="{516A354B-C221-4FED-BAF9-8F718BDE4AE7}" srcId="{E31DC497-DEDF-4C79-AE6C-21FC193CCAE6}" destId="{1828AB30-7DF9-4333-9FDD-E2678A2E3862}" srcOrd="3" destOrd="0" parTransId="{56BB22F6-EE36-43B6-8274-F622F161920B}" sibTransId="{A8C8126E-5636-4D94-B1FC-7566F118709E}"/>
    <dgm:cxn modelId="{3400514B-9491-4B5E-AF0B-C098CA3AF231}" type="presOf" srcId="{3EE41A66-F609-42F9-9C3B-6F872D005938}" destId="{38DFDC2F-03D8-4D2E-941F-87D04A91D1B4}" srcOrd="0" destOrd="1" presId="urn:microsoft.com/office/officeart/2005/8/layout/process3"/>
    <dgm:cxn modelId="{9DFF9C6B-BF1C-4323-AF31-31DA21C2FF05}" srcId="{E31DC497-DEDF-4C79-AE6C-21FC193CCAE6}" destId="{BC6C9C07-07C9-42F9-B242-346C5F1000ED}" srcOrd="4" destOrd="0" parTransId="{06DE7F39-AA85-4BF1-8B91-6D752E3A8654}" sibTransId="{2C21247D-F2A9-4E19-91EE-55654A16BB70}"/>
    <dgm:cxn modelId="{4FCB286E-1F64-48DD-9306-28C8035DE188}" type="presOf" srcId="{367D231F-66AC-4EF9-8A4C-FD3B73238573}" destId="{D64D8FE2-0E4E-4FD2-B5B5-974F33C972F2}" srcOrd="0" destOrd="0" presId="urn:microsoft.com/office/officeart/2005/8/layout/process3"/>
    <dgm:cxn modelId="{C8ABF472-1477-46C5-8C02-365C18E97BEE}" srcId="{E31DC497-DEDF-4C79-AE6C-21FC193CCAE6}" destId="{EEB61922-9919-4E66-9D1A-304DEC688511}" srcOrd="2" destOrd="0" parTransId="{67FC4669-19C5-422E-9F0E-70527B7EA6A6}" sibTransId="{FE90941B-7A52-42ED-80AD-DC320D4BBECC}"/>
    <dgm:cxn modelId="{3A505755-4B81-4017-A89D-CEF07030546D}" type="presOf" srcId="{47ADA6EE-5E35-4DC1-9268-66C879850E65}" destId="{C68F6C75-B986-48E2-8E57-E1DDAF97221E}" srcOrd="0" destOrd="2" presId="urn:microsoft.com/office/officeart/2005/8/layout/process3"/>
    <dgm:cxn modelId="{F5921179-BE81-4BB6-812E-7F581ABDE4CC}" type="presOf" srcId="{E31DC497-DEDF-4C79-AE6C-21FC193CCAE6}" destId="{EC8E011F-1EE8-4F93-A340-091E2524D836}" srcOrd="0" destOrd="0" presId="urn:microsoft.com/office/officeart/2005/8/layout/process3"/>
    <dgm:cxn modelId="{4678B484-25F3-4ED4-A911-23FED513D5D5}" srcId="{4F838A18-E4E7-4A81-89D8-330816580DAB}" destId="{3EE41A66-F609-42F9-9C3B-6F872D005938}" srcOrd="1" destOrd="0" parTransId="{C588C5EC-A245-4C20-89CA-E1520AA4D12E}" sibTransId="{38AA69CD-7F27-4606-8D7F-4BB82CF14D77}"/>
    <dgm:cxn modelId="{9DCE9687-BD74-4B68-966D-6D967364326C}" srcId="{30882E96-54F5-43E3-94AD-85716A34C0C5}" destId="{2BCBF95E-75E0-492A-A0C4-FD88C214D4E9}" srcOrd="1" destOrd="0" parTransId="{04D58507-B8C2-4196-A6B2-587CBD8BA871}" sibTransId="{6AA1A3CD-F5B7-47EF-8C09-0257E4289DE3}"/>
    <dgm:cxn modelId="{39001588-B684-4F54-AD1F-E56924C973B9}" srcId="{02FA52F4-A721-4225-A0FA-CFFFC4FB7337}" destId="{DA5DD841-306F-45F3-8919-84A69766EEBA}" srcOrd="2" destOrd="0" parTransId="{F2887C5E-0651-477C-A361-38D2E9FD3973}" sibTransId="{7CFD1A2C-7430-42DA-A3E3-5D7B98661495}"/>
    <dgm:cxn modelId="{312BC98B-C62B-4A43-8196-3D407F0B6454}" type="presOf" srcId="{FA9DF597-E370-49F0-95BE-19FC66DCF7E5}" destId="{1DC71684-1C52-4988-8AB5-08807ADAF693}" srcOrd="0" destOrd="5" presId="urn:microsoft.com/office/officeart/2005/8/layout/process3"/>
    <dgm:cxn modelId="{FA69B994-EB3D-4625-9F66-8BEB9EB55322}" type="presOf" srcId="{B1009184-68F1-40CB-9395-CE4A37A47B45}" destId="{A53AF632-9187-4CA6-B893-4622E610070E}" srcOrd="0" destOrd="0" presId="urn:microsoft.com/office/officeart/2005/8/layout/process3"/>
    <dgm:cxn modelId="{EB8C4E96-4515-4629-9206-01F40A797A7D}" type="presOf" srcId="{02FA52F4-A721-4225-A0FA-CFFFC4FB7337}" destId="{51F29EF1-2D7A-4087-8F51-F5103F89CFBC}" srcOrd="0" destOrd="0" presId="urn:microsoft.com/office/officeart/2005/8/layout/process3"/>
    <dgm:cxn modelId="{1C715797-9B59-4490-93F1-1452108B8F10}" type="presOf" srcId="{4F838A18-E4E7-4A81-89D8-330816580DAB}" destId="{0FCDC3EC-84E7-4DDA-8BE9-898CAA4B15CE}" srcOrd="1" destOrd="0" presId="urn:microsoft.com/office/officeart/2005/8/layout/process3"/>
    <dgm:cxn modelId="{E6CC099A-D39D-46EC-A1E6-D898B96A04EA}" srcId="{02FA52F4-A721-4225-A0FA-CFFFC4FB7337}" destId="{A5BC279F-B6DD-4A6A-81AF-DA29DF3C401E}" srcOrd="3" destOrd="0" parTransId="{6644F706-8716-4ABA-AC31-85CEF1884F35}" sibTransId="{DE659C9A-E9A9-4183-A683-B194B270F76E}"/>
    <dgm:cxn modelId="{25D4A0A0-2212-4BED-B0F3-76668EB4456A}" srcId="{7817140C-2243-4761-9F7D-6E84649AD457}" destId="{4F838A18-E4E7-4A81-89D8-330816580DAB}" srcOrd="3" destOrd="0" parTransId="{CA0CA246-848E-435D-A2A4-C0A618913402}" sibTransId="{3271510E-3307-48CF-915B-B44E32FD85BD}"/>
    <dgm:cxn modelId="{8C5F07A6-A7E7-4B1C-8497-402D2BE7BA4E}" srcId="{4F838A18-E4E7-4A81-89D8-330816580DAB}" destId="{24EB28CE-766D-4D41-AB3D-800084B0E10A}" srcOrd="0" destOrd="0" parTransId="{CBF6F5EE-5265-4C85-80D7-383C2191F237}" sibTransId="{5AFD5579-80CB-4435-8EB7-F94CD58FA586}"/>
    <dgm:cxn modelId="{D33CE9A7-3422-46D8-A85A-581EC5E5B32F}" type="presOf" srcId="{52DBFB8F-5F58-4D10-A7E2-CC7EB39D9428}" destId="{E5D9D799-6948-4571-87F7-E67BEE44E2E7}" srcOrd="0" destOrd="1" presId="urn:microsoft.com/office/officeart/2005/8/layout/process3"/>
    <dgm:cxn modelId="{362741A8-AD6E-4522-81AB-0B32039CB261}" srcId="{E31DC497-DEDF-4C79-AE6C-21FC193CCAE6}" destId="{1BCB3AD6-57E4-483F-85C1-26E96142209B}" srcOrd="1" destOrd="0" parTransId="{9D408667-2F47-477C-9B9C-37A5363884CE}" sibTransId="{69674294-9E3B-46EC-B41E-04460E6B8E41}"/>
    <dgm:cxn modelId="{923E49A9-170C-43EF-A435-47D80E82B941}" srcId="{4F838A18-E4E7-4A81-89D8-330816580DAB}" destId="{705C2E7C-39D6-439C-A638-7BD429997801}" srcOrd="2" destOrd="0" parTransId="{C0480001-BA77-471C-AA4F-DD56DA11DC5E}" sibTransId="{679ADAD9-F1F4-4D60-8155-C7FB1E81E4C8}"/>
    <dgm:cxn modelId="{3E464EAD-11F7-4B72-A419-960EC18890DB}" srcId="{7817140C-2243-4761-9F7D-6E84649AD457}" destId="{E31DC497-DEDF-4C79-AE6C-21FC193CCAE6}" srcOrd="4" destOrd="0" parTransId="{14111FB3-8CCA-44B1-BEE2-4A620FE56917}" sibTransId="{C9E7D054-E9B4-42D8-92DD-66C3E6C3F763}"/>
    <dgm:cxn modelId="{D4AE7EAE-E5D8-4F26-B36A-39A216BD9C95}" type="presOf" srcId="{D30171AF-2B73-4D98-9944-C724912DFFE2}" destId="{EFCC7236-79F6-443A-87D2-CD5F4100BAB5}" srcOrd="1" destOrd="0" presId="urn:microsoft.com/office/officeart/2005/8/layout/process3"/>
    <dgm:cxn modelId="{3DFB87AF-A836-4659-A96E-76F3242122F9}" type="presOf" srcId="{EEB61922-9919-4E66-9D1A-304DEC688511}" destId="{1DC71684-1C52-4988-8AB5-08807ADAF693}" srcOrd="0" destOrd="2" presId="urn:microsoft.com/office/officeart/2005/8/layout/process3"/>
    <dgm:cxn modelId="{F491DEAF-50B7-4364-83C9-45DB7458A3EF}" type="presOf" srcId="{6472A362-686F-4F89-B546-A109E48EEC98}" destId="{D91A214D-74E6-4123-B0D0-4A5AA917F14F}" srcOrd="0" destOrd="1" presId="urn:microsoft.com/office/officeart/2005/8/layout/process3"/>
    <dgm:cxn modelId="{0C4266B7-EA6D-4080-998E-7479B3EE41BD}" type="presOf" srcId="{1BCB3AD6-57E4-483F-85C1-26E96142209B}" destId="{1DC71684-1C52-4988-8AB5-08807ADAF693}" srcOrd="0" destOrd="1" presId="urn:microsoft.com/office/officeart/2005/8/layout/process3"/>
    <dgm:cxn modelId="{078687C7-6D0A-4F52-83A7-19F3F51564A7}" srcId="{E31DC497-DEDF-4C79-AE6C-21FC193CCAE6}" destId="{96BDA353-CA4B-4046-A9AC-191556F6E8FD}" srcOrd="0" destOrd="0" parTransId="{488059AB-114A-4767-9691-7C6897193AB1}" sibTransId="{27CB77E8-D90F-4207-8BE6-8F24B9B60851}"/>
    <dgm:cxn modelId="{BF336FCE-7268-4177-A39B-1A72E6DCE663}" srcId="{7817140C-2243-4761-9F7D-6E84649AD457}" destId="{02FA52F4-A721-4225-A0FA-CFFFC4FB7337}" srcOrd="0" destOrd="0" parTransId="{0E113C55-7EF0-48E5-B541-799B025BAFC8}" sibTransId="{B1009184-68F1-40CB-9395-CE4A37A47B45}"/>
    <dgm:cxn modelId="{361568D4-9A1B-4C45-8144-FDF8891B120B}" type="presOf" srcId="{24EB28CE-766D-4D41-AB3D-800084B0E10A}" destId="{38DFDC2F-03D8-4D2E-941F-87D04A91D1B4}" srcOrd="0" destOrd="0" presId="urn:microsoft.com/office/officeart/2005/8/layout/process3"/>
    <dgm:cxn modelId="{1D506ED7-8FFD-4B69-ACC1-36B609C75343}" type="presOf" srcId="{0C7B1393-6164-486F-BD2D-F0D4C589B834}" destId="{CA364217-50D0-4491-9CDA-F5D16477F352}" srcOrd="1" destOrd="0" presId="urn:microsoft.com/office/officeart/2005/8/layout/process3"/>
    <dgm:cxn modelId="{751CE6D7-61B7-4959-80C1-101DA2CE8274}" type="presOf" srcId="{3271510E-3307-48CF-915B-B44E32FD85BD}" destId="{2F6114D6-10EF-4689-8CEA-0D429D5D929D}" srcOrd="0" destOrd="0" presId="urn:microsoft.com/office/officeart/2005/8/layout/process3"/>
    <dgm:cxn modelId="{23B933E2-59A6-4CBF-8FDA-F7D1C64D6022}" srcId="{7817140C-2243-4761-9F7D-6E84649AD457}" destId="{367D231F-66AC-4EF9-8A4C-FD3B73238573}" srcOrd="2" destOrd="0" parTransId="{3F599D89-005C-42FE-9A51-7C0ED9911009}" sibTransId="{D30171AF-2B73-4D98-9944-C724912DFFE2}"/>
    <dgm:cxn modelId="{F71DC9E3-7368-425D-BD56-05DF1B81B972}" type="presOf" srcId="{D30171AF-2B73-4D98-9944-C724912DFFE2}" destId="{6FAB08DD-C187-4853-8BAE-72EA5287ED2E}" srcOrd="0" destOrd="0" presId="urn:microsoft.com/office/officeart/2005/8/layout/process3"/>
    <dgm:cxn modelId="{124CA5E5-A5BC-4F98-9AAA-3E882DB7FFC0}" type="presOf" srcId="{A5BC279F-B6DD-4A6A-81AF-DA29DF3C401E}" destId="{E5D9D799-6948-4571-87F7-E67BEE44E2E7}" srcOrd="0" destOrd="3" presId="urn:microsoft.com/office/officeart/2005/8/layout/process3"/>
    <dgm:cxn modelId="{27C6CDE6-7CA2-4520-8644-E2F352EDD076}" type="presOf" srcId="{B1009184-68F1-40CB-9395-CE4A37A47B45}" destId="{BCFFD192-A35B-433F-A442-2212701F879E}" srcOrd="1" destOrd="0" presId="urn:microsoft.com/office/officeart/2005/8/layout/process3"/>
    <dgm:cxn modelId="{65918AE8-FA46-4EC0-B801-8530BB487389}" type="presOf" srcId="{BC6C9C07-07C9-42F9-B242-346C5F1000ED}" destId="{1DC71684-1C52-4988-8AB5-08807ADAF693}" srcOrd="0" destOrd="4" presId="urn:microsoft.com/office/officeart/2005/8/layout/process3"/>
    <dgm:cxn modelId="{A8EF94ED-A742-4035-A12B-2082974C90F6}" type="presOf" srcId="{705C2E7C-39D6-439C-A638-7BD429997801}" destId="{38DFDC2F-03D8-4D2E-941F-87D04A91D1B4}" srcOrd="0" destOrd="2" presId="urn:microsoft.com/office/officeart/2005/8/layout/process3"/>
    <dgm:cxn modelId="{E56359FE-D8AF-4663-9CC2-C800F55B0538}" srcId="{02FA52F4-A721-4225-A0FA-CFFFC4FB7337}" destId="{5AF3B66C-BE32-417E-9243-4D4FCE1A923C}" srcOrd="0" destOrd="0" parTransId="{DE9E1149-44C5-49A9-A0AD-5137BF722064}" sibTransId="{0A2850C9-E8F6-4897-AC66-01C31DD343A4}"/>
    <dgm:cxn modelId="{01C778FF-AAF3-4ED7-BF45-6A24CFF02430}" type="presOf" srcId="{4F838A18-E4E7-4A81-89D8-330816580DAB}" destId="{8E991DB3-8CAB-49B9-83BD-954237D87A4E}" srcOrd="0" destOrd="0" presId="urn:microsoft.com/office/officeart/2005/8/layout/process3"/>
    <dgm:cxn modelId="{5DCDAE26-A15D-4143-AB07-D7256F7B191C}" type="presParOf" srcId="{2BCE4F2D-CBA0-42E8-A888-E8E319989263}" destId="{35AC3697-2E76-4F98-9390-1BF271F04A2D}" srcOrd="0" destOrd="0" presId="urn:microsoft.com/office/officeart/2005/8/layout/process3"/>
    <dgm:cxn modelId="{FDA540C1-101A-41C3-83C9-2DEACA0F0FC7}" type="presParOf" srcId="{35AC3697-2E76-4F98-9390-1BF271F04A2D}" destId="{51F29EF1-2D7A-4087-8F51-F5103F89CFBC}" srcOrd="0" destOrd="0" presId="urn:microsoft.com/office/officeart/2005/8/layout/process3"/>
    <dgm:cxn modelId="{9432AE7D-2555-4F3C-8D08-50B076E118C1}" type="presParOf" srcId="{35AC3697-2E76-4F98-9390-1BF271F04A2D}" destId="{1C54C26A-8804-49EC-BA51-18E2B6FE9DC5}" srcOrd="1" destOrd="0" presId="urn:microsoft.com/office/officeart/2005/8/layout/process3"/>
    <dgm:cxn modelId="{6C4FD48B-DF20-4CF3-8867-4ADFE0EF01B9}" type="presParOf" srcId="{35AC3697-2E76-4F98-9390-1BF271F04A2D}" destId="{E5D9D799-6948-4571-87F7-E67BEE44E2E7}" srcOrd="2" destOrd="0" presId="urn:microsoft.com/office/officeart/2005/8/layout/process3"/>
    <dgm:cxn modelId="{12E80550-DFDA-4422-A01D-32ECB125451C}" type="presParOf" srcId="{2BCE4F2D-CBA0-42E8-A888-E8E319989263}" destId="{A53AF632-9187-4CA6-B893-4622E610070E}" srcOrd="1" destOrd="0" presId="urn:microsoft.com/office/officeart/2005/8/layout/process3"/>
    <dgm:cxn modelId="{5B1B79BE-82A3-4B15-BDAF-71192B2FE49B}" type="presParOf" srcId="{A53AF632-9187-4CA6-B893-4622E610070E}" destId="{BCFFD192-A35B-433F-A442-2212701F879E}" srcOrd="0" destOrd="0" presId="urn:microsoft.com/office/officeart/2005/8/layout/process3"/>
    <dgm:cxn modelId="{AAF29C84-D265-4A1A-91C1-72F7922EAD6F}" type="presParOf" srcId="{2BCE4F2D-CBA0-42E8-A888-E8E319989263}" destId="{BD0A33B0-B52C-4BA1-AC08-571B07DE4C0C}" srcOrd="2" destOrd="0" presId="urn:microsoft.com/office/officeart/2005/8/layout/process3"/>
    <dgm:cxn modelId="{624E6A6F-A793-492D-809A-8CB9739BFD3A}" type="presParOf" srcId="{BD0A33B0-B52C-4BA1-AC08-571B07DE4C0C}" destId="{D85320E6-B041-4D51-A004-0FA88C23F321}" srcOrd="0" destOrd="0" presId="urn:microsoft.com/office/officeart/2005/8/layout/process3"/>
    <dgm:cxn modelId="{20B92F4D-A6A6-4CB6-BED3-F8DF5E063D60}" type="presParOf" srcId="{BD0A33B0-B52C-4BA1-AC08-571B07DE4C0C}" destId="{E666CB52-200C-49D7-8C17-FF09B46CA81E}" srcOrd="1" destOrd="0" presId="urn:microsoft.com/office/officeart/2005/8/layout/process3"/>
    <dgm:cxn modelId="{537FB85C-FDA0-4BD9-902A-1BC03AD91CD4}" type="presParOf" srcId="{BD0A33B0-B52C-4BA1-AC08-571B07DE4C0C}" destId="{C68F6C75-B986-48E2-8E57-E1DDAF97221E}" srcOrd="2" destOrd="0" presId="urn:microsoft.com/office/officeart/2005/8/layout/process3"/>
    <dgm:cxn modelId="{F863DAA1-568B-448D-8320-E7733A1F78BD}" type="presParOf" srcId="{2BCE4F2D-CBA0-42E8-A888-E8E319989263}" destId="{E10B8177-009B-4128-9644-8F7D6457BA1C}" srcOrd="3" destOrd="0" presId="urn:microsoft.com/office/officeart/2005/8/layout/process3"/>
    <dgm:cxn modelId="{B9F14C0F-A572-4A49-BAAE-64A28E92C02B}" type="presParOf" srcId="{E10B8177-009B-4128-9644-8F7D6457BA1C}" destId="{CA364217-50D0-4491-9CDA-F5D16477F352}" srcOrd="0" destOrd="0" presId="urn:microsoft.com/office/officeart/2005/8/layout/process3"/>
    <dgm:cxn modelId="{F5ED8983-CD27-43BE-A70D-98E404570B21}" type="presParOf" srcId="{2BCE4F2D-CBA0-42E8-A888-E8E319989263}" destId="{5DF44E82-2898-43AF-91EB-E9B53B8379CA}" srcOrd="4" destOrd="0" presId="urn:microsoft.com/office/officeart/2005/8/layout/process3"/>
    <dgm:cxn modelId="{EB2C1285-9F91-412B-A0E6-17F40604C40C}" type="presParOf" srcId="{5DF44E82-2898-43AF-91EB-E9B53B8379CA}" destId="{D64D8FE2-0E4E-4FD2-B5B5-974F33C972F2}" srcOrd="0" destOrd="0" presId="urn:microsoft.com/office/officeart/2005/8/layout/process3"/>
    <dgm:cxn modelId="{B4DC73C1-2B29-4A6A-94C2-2A4236BAE187}" type="presParOf" srcId="{5DF44E82-2898-43AF-91EB-E9B53B8379CA}" destId="{48E31360-93B5-421B-B414-F20C1E71834A}" srcOrd="1" destOrd="0" presId="urn:microsoft.com/office/officeart/2005/8/layout/process3"/>
    <dgm:cxn modelId="{4A2157C3-3CC6-4677-8233-7F2C9C1C19EB}" type="presParOf" srcId="{5DF44E82-2898-43AF-91EB-E9B53B8379CA}" destId="{D91A214D-74E6-4123-B0D0-4A5AA917F14F}" srcOrd="2" destOrd="0" presId="urn:microsoft.com/office/officeart/2005/8/layout/process3"/>
    <dgm:cxn modelId="{0657E603-C5C7-4966-AC60-70836A885580}" type="presParOf" srcId="{2BCE4F2D-CBA0-42E8-A888-E8E319989263}" destId="{6FAB08DD-C187-4853-8BAE-72EA5287ED2E}" srcOrd="5" destOrd="0" presId="urn:microsoft.com/office/officeart/2005/8/layout/process3"/>
    <dgm:cxn modelId="{A18B8C1E-4B84-4674-92C6-285928EC3B0A}" type="presParOf" srcId="{6FAB08DD-C187-4853-8BAE-72EA5287ED2E}" destId="{EFCC7236-79F6-443A-87D2-CD5F4100BAB5}" srcOrd="0" destOrd="0" presId="urn:microsoft.com/office/officeart/2005/8/layout/process3"/>
    <dgm:cxn modelId="{1FC4B2A3-CDAD-44E6-952B-678CF6886140}" type="presParOf" srcId="{2BCE4F2D-CBA0-42E8-A888-E8E319989263}" destId="{1C59FC4A-AD40-48C2-9B70-6CF62B025727}" srcOrd="6" destOrd="0" presId="urn:microsoft.com/office/officeart/2005/8/layout/process3"/>
    <dgm:cxn modelId="{AF0144EB-EFE3-4AD3-8060-90970070A0D2}" type="presParOf" srcId="{1C59FC4A-AD40-48C2-9B70-6CF62B025727}" destId="{8E991DB3-8CAB-49B9-83BD-954237D87A4E}" srcOrd="0" destOrd="0" presId="urn:microsoft.com/office/officeart/2005/8/layout/process3"/>
    <dgm:cxn modelId="{CA550995-2385-4DB1-8161-89ECC74F2C1D}" type="presParOf" srcId="{1C59FC4A-AD40-48C2-9B70-6CF62B025727}" destId="{0FCDC3EC-84E7-4DDA-8BE9-898CAA4B15CE}" srcOrd="1" destOrd="0" presId="urn:microsoft.com/office/officeart/2005/8/layout/process3"/>
    <dgm:cxn modelId="{42451624-39D5-40A6-841B-5F771DC7EEEC}" type="presParOf" srcId="{1C59FC4A-AD40-48C2-9B70-6CF62B025727}" destId="{38DFDC2F-03D8-4D2E-941F-87D04A91D1B4}" srcOrd="2" destOrd="0" presId="urn:microsoft.com/office/officeart/2005/8/layout/process3"/>
    <dgm:cxn modelId="{BE172210-C4E4-4916-B161-6EDF8B1C07CA}" type="presParOf" srcId="{2BCE4F2D-CBA0-42E8-A888-E8E319989263}" destId="{2F6114D6-10EF-4689-8CEA-0D429D5D929D}" srcOrd="7" destOrd="0" presId="urn:microsoft.com/office/officeart/2005/8/layout/process3"/>
    <dgm:cxn modelId="{9C9A2DFC-6BBD-4048-B2A4-A81470C058CC}" type="presParOf" srcId="{2F6114D6-10EF-4689-8CEA-0D429D5D929D}" destId="{67DD25ED-2300-4BF8-AE29-BBD5E688D6A9}" srcOrd="0" destOrd="0" presId="urn:microsoft.com/office/officeart/2005/8/layout/process3"/>
    <dgm:cxn modelId="{2CF00557-E261-4632-A71E-72705760826C}" type="presParOf" srcId="{2BCE4F2D-CBA0-42E8-A888-E8E319989263}" destId="{CE495B10-E572-4EE3-9C65-74C80DF69EBB}" srcOrd="8" destOrd="0" presId="urn:microsoft.com/office/officeart/2005/8/layout/process3"/>
    <dgm:cxn modelId="{E57127DB-388B-4226-96B2-9B506A48EBC4}" type="presParOf" srcId="{CE495B10-E572-4EE3-9C65-74C80DF69EBB}" destId="{EC8E011F-1EE8-4F93-A340-091E2524D836}" srcOrd="0" destOrd="0" presId="urn:microsoft.com/office/officeart/2005/8/layout/process3"/>
    <dgm:cxn modelId="{7D59E1AF-27D9-4248-897A-FDD940700ABC}" type="presParOf" srcId="{CE495B10-E572-4EE3-9C65-74C80DF69EBB}" destId="{5393BA90-5F15-4D3D-820A-3E6050E05D01}" srcOrd="1" destOrd="0" presId="urn:microsoft.com/office/officeart/2005/8/layout/process3"/>
    <dgm:cxn modelId="{E6A01473-E06F-4C3E-AF0D-1C9BA595D991}" type="presParOf" srcId="{CE495B10-E572-4EE3-9C65-74C80DF69EBB}" destId="{1DC71684-1C52-4988-8AB5-08807ADAF693}"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998607-C203-4041-A1C0-83ABFC8D958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EAB98FC6-7A27-4BEC-B55F-6E9F7BBE045A}">
      <dgm:prSet phldrT="[文字]"/>
      <dgm:spPr/>
      <dgm:t>
        <a:bodyPr/>
        <a:lstStyle/>
        <a:p>
          <a:r>
            <a:rPr lang="en-US" altLang="zh-CN" dirty="0"/>
            <a:t>PM</a:t>
          </a:r>
          <a:endParaRPr lang="zh-CN" altLang="en-US" dirty="0"/>
        </a:p>
      </dgm:t>
    </dgm:pt>
    <dgm:pt modelId="{260D6611-5ED6-4FCE-9746-8EAF88B688EF}" type="parTrans" cxnId="{AA7FFF33-757B-49EF-9743-47A0192DA736}">
      <dgm:prSet/>
      <dgm:spPr/>
      <dgm:t>
        <a:bodyPr/>
        <a:lstStyle/>
        <a:p>
          <a:endParaRPr lang="zh-CN" altLang="en-US"/>
        </a:p>
      </dgm:t>
    </dgm:pt>
    <dgm:pt modelId="{1F609C42-F760-4BAB-87AC-1DFB80140D96}" type="sibTrans" cxnId="{AA7FFF33-757B-49EF-9743-47A0192DA736}">
      <dgm:prSet/>
      <dgm:spPr/>
      <dgm:t>
        <a:bodyPr/>
        <a:lstStyle/>
        <a:p>
          <a:endParaRPr lang="zh-CN" altLang="en-US"/>
        </a:p>
      </dgm:t>
    </dgm:pt>
    <dgm:pt modelId="{B797D010-3BE4-49A7-B69B-B981F1586BCF}">
      <dgm:prSet phldrT="[文字]"/>
      <dgm:spPr/>
      <dgm:t>
        <a:bodyPr/>
        <a:lstStyle/>
        <a:p>
          <a:r>
            <a:rPr lang="en-US" altLang="zh-CN" dirty="0"/>
            <a:t>Technical leader</a:t>
          </a:r>
          <a:endParaRPr lang="zh-CN" altLang="en-US" dirty="0"/>
        </a:p>
      </dgm:t>
    </dgm:pt>
    <dgm:pt modelId="{F730D0A2-B676-466A-9882-588CA9ACED34}" type="parTrans" cxnId="{8B31B50A-9A77-4539-BA67-CFE985A3DB7B}">
      <dgm:prSet/>
      <dgm:spPr/>
      <dgm:t>
        <a:bodyPr/>
        <a:lstStyle/>
        <a:p>
          <a:endParaRPr lang="zh-CN" altLang="en-US"/>
        </a:p>
      </dgm:t>
    </dgm:pt>
    <dgm:pt modelId="{1A0EB220-97EF-4C93-8616-EF24FBD3E5D8}" type="sibTrans" cxnId="{8B31B50A-9A77-4539-BA67-CFE985A3DB7B}">
      <dgm:prSet/>
      <dgm:spPr/>
      <dgm:t>
        <a:bodyPr/>
        <a:lstStyle/>
        <a:p>
          <a:endParaRPr lang="zh-CN" altLang="en-US"/>
        </a:p>
      </dgm:t>
    </dgm:pt>
    <dgm:pt modelId="{8312AF9A-074B-470D-BDD8-FD7C65246541}">
      <dgm:prSet phldrT="[文字]"/>
      <dgm:spPr/>
      <dgm:t>
        <a:bodyPr/>
        <a:lstStyle/>
        <a:p>
          <a:r>
            <a:rPr lang="en-US" altLang="zh-CN" dirty="0"/>
            <a:t>Developer</a:t>
          </a:r>
          <a:endParaRPr lang="zh-CN" altLang="en-US" dirty="0"/>
        </a:p>
      </dgm:t>
    </dgm:pt>
    <dgm:pt modelId="{7E1AA9E2-297C-4B48-A449-A11FEEC80E46}" type="parTrans" cxnId="{22B4D45D-BC7D-4371-B27F-C753094EC0CF}">
      <dgm:prSet/>
      <dgm:spPr/>
      <dgm:t>
        <a:bodyPr/>
        <a:lstStyle/>
        <a:p>
          <a:endParaRPr lang="zh-CN" altLang="en-US"/>
        </a:p>
      </dgm:t>
    </dgm:pt>
    <dgm:pt modelId="{9D31580A-F4FF-4A16-8EBE-1715475299DA}" type="sibTrans" cxnId="{22B4D45D-BC7D-4371-B27F-C753094EC0CF}">
      <dgm:prSet/>
      <dgm:spPr/>
      <dgm:t>
        <a:bodyPr/>
        <a:lstStyle/>
        <a:p>
          <a:endParaRPr lang="zh-CN" altLang="en-US"/>
        </a:p>
      </dgm:t>
    </dgm:pt>
    <dgm:pt modelId="{4B4FE1F0-6339-4AAA-A82F-CE4C674F1B4F}">
      <dgm:prSet phldrT="[文字]"/>
      <dgm:spPr/>
      <dgm:t>
        <a:bodyPr/>
        <a:lstStyle/>
        <a:p>
          <a:r>
            <a:rPr lang="en-US" altLang="zh-CN" dirty="0"/>
            <a:t>Developer</a:t>
          </a:r>
          <a:endParaRPr lang="zh-CN" altLang="en-US" dirty="0"/>
        </a:p>
      </dgm:t>
    </dgm:pt>
    <dgm:pt modelId="{055E3A49-77EE-4E76-BAC0-35A4601CCBFA}" type="parTrans" cxnId="{5C67A723-F41C-46FA-A328-1B2E766FCCD7}">
      <dgm:prSet/>
      <dgm:spPr/>
      <dgm:t>
        <a:bodyPr/>
        <a:lstStyle/>
        <a:p>
          <a:endParaRPr lang="zh-CN" altLang="en-US"/>
        </a:p>
      </dgm:t>
    </dgm:pt>
    <dgm:pt modelId="{808A0455-880D-4AEE-8B7E-D861BC20A922}" type="sibTrans" cxnId="{5C67A723-F41C-46FA-A328-1B2E766FCCD7}">
      <dgm:prSet/>
      <dgm:spPr/>
      <dgm:t>
        <a:bodyPr/>
        <a:lstStyle/>
        <a:p>
          <a:endParaRPr lang="zh-CN" altLang="en-US"/>
        </a:p>
      </dgm:t>
    </dgm:pt>
    <dgm:pt modelId="{D7C8FD1D-1478-4740-BDFF-4A11073C1D57}">
      <dgm:prSet phldrT="[文字]"/>
      <dgm:spPr/>
      <dgm:t>
        <a:bodyPr/>
        <a:lstStyle/>
        <a:p>
          <a:r>
            <a:rPr lang="en-US" altLang="zh-CN" dirty="0"/>
            <a:t>Technical leader</a:t>
          </a:r>
          <a:endParaRPr lang="zh-CN" altLang="en-US" dirty="0"/>
        </a:p>
      </dgm:t>
    </dgm:pt>
    <dgm:pt modelId="{5003A16F-5205-4483-BE92-6B08F1331ECB}" type="parTrans" cxnId="{2694379F-E63F-425F-93CD-7703D264B003}">
      <dgm:prSet/>
      <dgm:spPr/>
      <dgm:t>
        <a:bodyPr/>
        <a:lstStyle/>
        <a:p>
          <a:endParaRPr lang="zh-CN" altLang="en-US"/>
        </a:p>
      </dgm:t>
    </dgm:pt>
    <dgm:pt modelId="{9FCA17A0-5C45-4F37-9B6D-D2795116922D}" type="sibTrans" cxnId="{2694379F-E63F-425F-93CD-7703D264B003}">
      <dgm:prSet/>
      <dgm:spPr/>
      <dgm:t>
        <a:bodyPr/>
        <a:lstStyle/>
        <a:p>
          <a:endParaRPr lang="zh-CN" altLang="en-US"/>
        </a:p>
      </dgm:t>
    </dgm:pt>
    <dgm:pt modelId="{1837596F-63D0-4746-AEDB-D38C001E433B}">
      <dgm:prSet phldrT="[文字]"/>
      <dgm:spPr/>
      <dgm:t>
        <a:bodyPr/>
        <a:lstStyle/>
        <a:p>
          <a:r>
            <a:rPr lang="en-US" altLang="zh-CN" dirty="0"/>
            <a:t>Developer</a:t>
          </a:r>
          <a:endParaRPr lang="zh-CN" altLang="en-US" dirty="0"/>
        </a:p>
      </dgm:t>
    </dgm:pt>
    <dgm:pt modelId="{609D57E3-6EE2-4550-A603-405885C4AEE9}" type="parTrans" cxnId="{0181D032-1C3F-40BB-AEF1-CA942FD2A433}">
      <dgm:prSet/>
      <dgm:spPr/>
      <dgm:t>
        <a:bodyPr/>
        <a:lstStyle/>
        <a:p>
          <a:endParaRPr lang="zh-CN" altLang="en-US"/>
        </a:p>
      </dgm:t>
    </dgm:pt>
    <dgm:pt modelId="{30E2B7A1-F30E-4409-9BBA-D3FB89D986AF}" type="sibTrans" cxnId="{0181D032-1C3F-40BB-AEF1-CA942FD2A433}">
      <dgm:prSet/>
      <dgm:spPr/>
      <dgm:t>
        <a:bodyPr/>
        <a:lstStyle/>
        <a:p>
          <a:endParaRPr lang="zh-CN" altLang="en-US"/>
        </a:p>
      </dgm:t>
    </dgm:pt>
    <dgm:pt modelId="{5299E074-62A0-4ECB-AC19-2FC8001CDEDD}">
      <dgm:prSet phldrT="[文字]"/>
      <dgm:spPr/>
      <dgm:t>
        <a:bodyPr/>
        <a:lstStyle/>
        <a:p>
          <a:r>
            <a:rPr lang="en-US" altLang="zh-CN" dirty="0"/>
            <a:t>Developer </a:t>
          </a:r>
          <a:endParaRPr lang="zh-CN" altLang="en-US" dirty="0"/>
        </a:p>
      </dgm:t>
    </dgm:pt>
    <dgm:pt modelId="{2D8CD310-C745-4B8F-B8F4-10EBC3AFC397}" type="parTrans" cxnId="{5CA48ACD-068F-49E8-8195-9262FCA5488E}">
      <dgm:prSet/>
      <dgm:spPr/>
      <dgm:t>
        <a:bodyPr/>
        <a:lstStyle/>
        <a:p>
          <a:endParaRPr lang="zh-CN" altLang="en-US"/>
        </a:p>
      </dgm:t>
    </dgm:pt>
    <dgm:pt modelId="{3D4CA92F-8ABF-4020-923B-F576448C0D78}" type="sibTrans" cxnId="{5CA48ACD-068F-49E8-8195-9262FCA5488E}">
      <dgm:prSet/>
      <dgm:spPr/>
      <dgm:t>
        <a:bodyPr/>
        <a:lstStyle/>
        <a:p>
          <a:endParaRPr lang="zh-CN" altLang="en-US"/>
        </a:p>
      </dgm:t>
    </dgm:pt>
    <dgm:pt modelId="{797D7992-C951-41CC-9B1B-4E495DED9C6A}">
      <dgm:prSet phldrT="[文字]"/>
      <dgm:spPr/>
      <dgm:t>
        <a:bodyPr/>
        <a:lstStyle/>
        <a:p>
          <a:r>
            <a:rPr lang="en-US" altLang="zh-CN" dirty="0"/>
            <a:t>QA leader</a:t>
          </a:r>
          <a:endParaRPr lang="zh-CN" altLang="en-US" dirty="0"/>
        </a:p>
      </dgm:t>
    </dgm:pt>
    <dgm:pt modelId="{A41ADB9B-0B2F-49E3-8B87-348E7FB068DB}" type="parTrans" cxnId="{9961228A-96B8-4545-A803-2CD2DEF59DF0}">
      <dgm:prSet/>
      <dgm:spPr/>
      <dgm:t>
        <a:bodyPr/>
        <a:lstStyle/>
        <a:p>
          <a:endParaRPr lang="zh-CN" altLang="en-US"/>
        </a:p>
      </dgm:t>
    </dgm:pt>
    <dgm:pt modelId="{9F354ACF-EB6C-4ADE-8473-FE891C102261}" type="sibTrans" cxnId="{9961228A-96B8-4545-A803-2CD2DEF59DF0}">
      <dgm:prSet/>
      <dgm:spPr/>
      <dgm:t>
        <a:bodyPr/>
        <a:lstStyle/>
        <a:p>
          <a:endParaRPr lang="zh-CN" altLang="en-US"/>
        </a:p>
      </dgm:t>
    </dgm:pt>
    <dgm:pt modelId="{8B2B296F-4B89-4EB3-83C2-7E5B39FF2D4E}">
      <dgm:prSet phldrT="[文字]"/>
      <dgm:spPr/>
      <dgm:t>
        <a:bodyPr/>
        <a:lstStyle/>
        <a:p>
          <a:r>
            <a:rPr lang="en-US" altLang="zh-CN" dirty="0"/>
            <a:t>Tester</a:t>
          </a:r>
          <a:endParaRPr lang="zh-CN" altLang="en-US" dirty="0"/>
        </a:p>
      </dgm:t>
    </dgm:pt>
    <dgm:pt modelId="{8512D928-B8F7-43B0-AF53-70BDE3EFD5C6}" type="parTrans" cxnId="{598D4495-E7D5-4DC2-8EF6-067CB897DA64}">
      <dgm:prSet/>
      <dgm:spPr/>
      <dgm:t>
        <a:bodyPr/>
        <a:lstStyle/>
        <a:p>
          <a:endParaRPr lang="zh-CN" altLang="en-US"/>
        </a:p>
      </dgm:t>
    </dgm:pt>
    <dgm:pt modelId="{F528E8C8-6F4B-4D65-A9DC-05EF70E3B49C}" type="sibTrans" cxnId="{598D4495-E7D5-4DC2-8EF6-067CB897DA64}">
      <dgm:prSet/>
      <dgm:spPr/>
      <dgm:t>
        <a:bodyPr/>
        <a:lstStyle/>
        <a:p>
          <a:endParaRPr lang="zh-CN" altLang="en-US"/>
        </a:p>
      </dgm:t>
    </dgm:pt>
    <dgm:pt modelId="{925E7C71-8F92-4665-A47F-E0209E1EA8EA}">
      <dgm:prSet phldrT="[文字]"/>
      <dgm:spPr/>
      <dgm:t>
        <a:bodyPr/>
        <a:lstStyle/>
        <a:p>
          <a:r>
            <a:rPr lang="en-US" altLang="zh-CN" dirty="0"/>
            <a:t>Tester</a:t>
          </a:r>
          <a:endParaRPr lang="zh-CN" altLang="en-US" dirty="0"/>
        </a:p>
      </dgm:t>
    </dgm:pt>
    <dgm:pt modelId="{2779A302-A6D1-4DE3-A2A5-E32FE54D2DA6}" type="parTrans" cxnId="{227A76B3-9121-45FA-8982-B3DFD308CE3E}">
      <dgm:prSet/>
      <dgm:spPr/>
      <dgm:t>
        <a:bodyPr/>
        <a:lstStyle/>
        <a:p>
          <a:endParaRPr lang="zh-CN" altLang="en-US"/>
        </a:p>
      </dgm:t>
    </dgm:pt>
    <dgm:pt modelId="{9BB8964A-8D75-47A8-B84F-32051E79DB8F}" type="sibTrans" cxnId="{227A76B3-9121-45FA-8982-B3DFD308CE3E}">
      <dgm:prSet/>
      <dgm:spPr/>
      <dgm:t>
        <a:bodyPr/>
        <a:lstStyle/>
        <a:p>
          <a:endParaRPr lang="zh-CN" altLang="en-US"/>
        </a:p>
      </dgm:t>
    </dgm:pt>
    <dgm:pt modelId="{46373CD8-5DCD-42EE-81E5-01BE0C677C1E}">
      <dgm:prSet phldrT="[文字]"/>
      <dgm:spPr/>
      <dgm:t>
        <a:bodyPr/>
        <a:lstStyle/>
        <a:p>
          <a:r>
            <a:rPr lang="en-US" altLang="zh-CN" dirty="0"/>
            <a:t>BA</a:t>
          </a:r>
          <a:endParaRPr lang="zh-CN" altLang="en-US" dirty="0"/>
        </a:p>
      </dgm:t>
    </dgm:pt>
    <dgm:pt modelId="{1B851E9A-6548-4F34-B804-E89D6D862331}" type="parTrans" cxnId="{C3BBB1F1-99FC-434B-8C99-C5136CCEC872}">
      <dgm:prSet/>
      <dgm:spPr/>
      <dgm:t>
        <a:bodyPr/>
        <a:lstStyle/>
        <a:p>
          <a:endParaRPr lang="zh-CN" altLang="en-US"/>
        </a:p>
      </dgm:t>
    </dgm:pt>
    <dgm:pt modelId="{5CC3E54B-FEEA-4FCB-A464-06E30A94B62A}" type="sibTrans" cxnId="{C3BBB1F1-99FC-434B-8C99-C5136CCEC872}">
      <dgm:prSet/>
      <dgm:spPr/>
      <dgm:t>
        <a:bodyPr/>
        <a:lstStyle/>
        <a:p>
          <a:endParaRPr lang="zh-CN" altLang="en-US"/>
        </a:p>
      </dgm:t>
    </dgm:pt>
    <dgm:pt modelId="{FC1D0F5E-A2D9-4E4F-A096-0F67E979F2D2}">
      <dgm:prSet phldrT="[文字]"/>
      <dgm:spPr/>
      <dgm:t>
        <a:bodyPr/>
        <a:lstStyle/>
        <a:p>
          <a:r>
            <a:rPr lang="en-US" altLang="zh-CN" dirty="0"/>
            <a:t>IA</a:t>
          </a:r>
          <a:endParaRPr lang="zh-CN" altLang="en-US" dirty="0"/>
        </a:p>
      </dgm:t>
    </dgm:pt>
    <dgm:pt modelId="{379DB50C-E3F8-4856-BE3C-5E7DA539B7BC}" type="parTrans" cxnId="{CBC50F0D-4CDF-4ABE-8713-C70C70889E29}">
      <dgm:prSet/>
      <dgm:spPr/>
      <dgm:t>
        <a:bodyPr/>
        <a:lstStyle/>
        <a:p>
          <a:endParaRPr lang="zh-CN" altLang="en-US"/>
        </a:p>
      </dgm:t>
    </dgm:pt>
    <dgm:pt modelId="{A876716F-220E-456C-8F8B-1C620863B806}" type="sibTrans" cxnId="{CBC50F0D-4CDF-4ABE-8713-C70C70889E29}">
      <dgm:prSet/>
      <dgm:spPr/>
      <dgm:t>
        <a:bodyPr/>
        <a:lstStyle/>
        <a:p>
          <a:endParaRPr lang="zh-CN" altLang="en-US"/>
        </a:p>
      </dgm:t>
    </dgm:pt>
    <dgm:pt modelId="{03C3D3C7-BE95-4BEA-8B25-F6A317F57E76}">
      <dgm:prSet phldrT="[文字]"/>
      <dgm:spPr/>
      <dgm:t>
        <a:bodyPr/>
        <a:lstStyle/>
        <a:p>
          <a:r>
            <a:rPr lang="en-US" altLang="zh-CN" dirty="0"/>
            <a:t>Architecture</a:t>
          </a:r>
          <a:endParaRPr lang="zh-CN" altLang="en-US" dirty="0"/>
        </a:p>
      </dgm:t>
    </dgm:pt>
    <dgm:pt modelId="{EF0887C0-DA0F-42EE-997F-0BD5303EF771}" type="parTrans" cxnId="{A3C8A090-F289-48D3-89B8-109D551F8DDB}">
      <dgm:prSet/>
      <dgm:spPr/>
      <dgm:t>
        <a:bodyPr/>
        <a:lstStyle/>
        <a:p>
          <a:endParaRPr lang="zh-CN" altLang="en-US"/>
        </a:p>
      </dgm:t>
    </dgm:pt>
    <dgm:pt modelId="{63DF84FC-B81D-4232-ADD0-E61F34B49A1B}" type="sibTrans" cxnId="{A3C8A090-F289-48D3-89B8-109D551F8DDB}">
      <dgm:prSet/>
      <dgm:spPr/>
      <dgm:t>
        <a:bodyPr/>
        <a:lstStyle/>
        <a:p>
          <a:endParaRPr lang="zh-CN" altLang="en-US"/>
        </a:p>
      </dgm:t>
    </dgm:pt>
    <dgm:pt modelId="{D888B2C9-D801-4F06-ABCD-8F15A162D202}" type="pres">
      <dgm:prSet presAssocID="{67998607-C203-4041-A1C0-83ABFC8D958C}" presName="hierChild1" presStyleCnt="0">
        <dgm:presLayoutVars>
          <dgm:chPref val="1"/>
          <dgm:dir/>
          <dgm:animOne val="branch"/>
          <dgm:animLvl val="lvl"/>
          <dgm:resizeHandles/>
        </dgm:presLayoutVars>
      </dgm:prSet>
      <dgm:spPr/>
    </dgm:pt>
    <dgm:pt modelId="{2AF18944-062C-4229-A905-2381F0FC1E77}" type="pres">
      <dgm:prSet presAssocID="{EAB98FC6-7A27-4BEC-B55F-6E9F7BBE045A}" presName="hierRoot1" presStyleCnt="0"/>
      <dgm:spPr/>
    </dgm:pt>
    <dgm:pt modelId="{6A3D11AD-927E-4E03-8A87-E4748FAC1F0C}" type="pres">
      <dgm:prSet presAssocID="{EAB98FC6-7A27-4BEC-B55F-6E9F7BBE045A}" presName="composite" presStyleCnt="0"/>
      <dgm:spPr/>
    </dgm:pt>
    <dgm:pt modelId="{8A469B9E-4069-47FF-B51E-996105AD8CA2}" type="pres">
      <dgm:prSet presAssocID="{EAB98FC6-7A27-4BEC-B55F-6E9F7BBE045A}" presName="background" presStyleLbl="node0" presStyleIdx="0" presStyleCnt="1"/>
      <dgm:spPr/>
    </dgm:pt>
    <dgm:pt modelId="{C8179488-0893-4DCE-A8CE-F4A975C5BE5B}" type="pres">
      <dgm:prSet presAssocID="{EAB98FC6-7A27-4BEC-B55F-6E9F7BBE045A}" presName="text" presStyleLbl="fgAcc0" presStyleIdx="0" presStyleCnt="1">
        <dgm:presLayoutVars>
          <dgm:chPref val="3"/>
        </dgm:presLayoutVars>
      </dgm:prSet>
      <dgm:spPr/>
    </dgm:pt>
    <dgm:pt modelId="{56E55948-BF61-488A-9308-0AF5C997E656}" type="pres">
      <dgm:prSet presAssocID="{EAB98FC6-7A27-4BEC-B55F-6E9F7BBE045A}" presName="hierChild2" presStyleCnt="0"/>
      <dgm:spPr/>
    </dgm:pt>
    <dgm:pt modelId="{372F7174-4BD3-4DAC-BFEF-1993E8F5F554}" type="pres">
      <dgm:prSet presAssocID="{F730D0A2-B676-466A-9882-588CA9ACED34}" presName="Name10" presStyleLbl="parChTrans1D2" presStyleIdx="0" presStyleCnt="6"/>
      <dgm:spPr/>
    </dgm:pt>
    <dgm:pt modelId="{415C6C37-EB86-471D-B97E-540A50CB196B}" type="pres">
      <dgm:prSet presAssocID="{B797D010-3BE4-49A7-B69B-B981F1586BCF}" presName="hierRoot2" presStyleCnt="0"/>
      <dgm:spPr/>
    </dgm:pt>
    <dgm:pt modelId="{9A4A17C4-FBCC-45DF-9CAE-506359F6E0E1}" type="pres">
      <dgm:prSet presAssocID="{B797D010-3BE4-49A7-B69B-B981F1586BCF}" presName="composite2" presStyleCnt="0"/>
      <dgm:spPr/>
    </dgm:pt>
    <dgm:pt modelId="{ECEC1C02-6C57-4AE6-A9C4-224464C9ED0B}" type="pres">
      <dgm:prSet presAssocID="{B797D010-3BE4-49A7-B69B-B981F1586BCF}" presName="background2" presStyleLbl="node2" presStyleIdx="0" presStyleCnt="6"/>
      <dgm:spPr/>
    </dgm:pt>
    <dgm:pt modelId="{5CE661C3-5EEB-46C6-9D5A-65C55FC0DA8A}" type="pres">
      <dgm:prSet presAssocID="{B797D010-3BE4-49A7-B69B-B981F1586BCF}" presName="text2" presStyleLbl="fgAcc2" presStyleIdx="0" presStyleCnt="6">
        <dgm:presLayoutVars>
          <dgm:chPref val="3"/>
        </dgm:presLayoutVars>
      </dgm:prSet>
      <dgm:spPr/>
    </dgm:pt>
    <dgm:pt modelId="{8C83754D-C0E2-48EF-88F8-902F123A6410}" type="pres">
      <dgm:prSet presAssocID="{B797D010-3BE4-49A7-B69B-B981F1586BCF}" presName="hierChild3" presStyleCnt="0"/>
      <dgm:spPr/>
    </dgm:pt>
    <dgm:pt modelId="{D8A6E9EF-09BB-4F27-B7C7-6D8A4958288B}" type="pres">
      <dgm:prSet presAssocID="{7E1AA9E2-297C-4B48-A449-A11FEEC80E46}" presName="Name17" presStyleLbl="parChTrans1D3" presStyleIdx="0" presStyleCnt="6"/>
      <dgm:spPr/>
    </dgm:pt>
    <dgm:pt modelId="{77405843-58CD-4C8D-A9E1-302C1368EE72}" type="pres">
      <dgm:prSet presAssocID="{8312AF9A-074B-470D-BDD8-FD7C65246541}" presName="hierRoot3" presStyleCnt="0"/>
      <dgm:spPr/>
    </dgm:pt>
    <dgm:pt modelId="{908B35AF-5D28-45D9-AF89-C6333D131255}" type="pres">
      <dgm:prSet presAssocID="{8312AF9A-074B-470D-BDD8-FD7C65246541}" presName="composite3" presStyleCnt="0"/>
      <dgm:spPr/>
    </dgm:pt>
    <dgm:pt modelId="{855DEE32-AD95-4655-96A0-90A91C84F5B9}" type="pres">
      <dgm:prSet presAssocID="{8312AF9A-074B-470D-BDD8-FD7C65246541}" presName="background3" presStyleLbl="node3" presStyleIdx="0" presStyleCnt="6"/>
      <dgm:spPr/>
    </dgm:pt>
    <dgm:pt modelId="{E39E20C9-6345-4EB5-B4E7-0EEB002CCF06}" type="pres">
      <dgm:prSet presAssocID="{8312AF9A-074B-470D-BDD8-FD7C65246541}" presName="text3" presStyleLbl="fgAcc3" presStyleIdx="0" presStyleCnt="6">
        <dgm:presLayoutVars>
          <dgm:chPref val="3"/>
        </dgm:presLayoutVars>
      </dgm:prSet>
      <dgm:spPr/>
    </dgm:pt>
    <dgm:pt modelId="{7F7AF427-18D2-46C6-A076-821162F0DDDC}" type="pres">
      <dgm:prSet presAssocID="{8312AF9A-074B-470D-BDD8-FD7C65246541}" presName="hierChild4" presStyleCnt="0"/>
      <dgm:spPr/>
    </dgm:pt>
    <dgm:pt modelId="{C6279E1B-CB48-48E3-832E-91030C505401}" type="pres">
      <dgm:prSet presAssocID="{055E3A49-77EE-4E76-BAC0-35A4601CCBFA}" presName="Name17" presStyleLbl="parChTrans1D3" presStyleIdx="1" presStyleCnt="6"/>
      <dgm:spPr/>
    </dgm:pt>
    <dgm:pt modelId="{34CBB89B-D89C-42EF-B807-31011339D1DE}" type="pres">
      <dgm:prSet presAssocID="{4B4FE1F0-6339-4AAA-A82F-CE4C674F1B4F}" presName="hierRoot3" presStyleCnt="0"/>
      <dgm:spPr/>
    </dgm:pt>
    <dgm:pt modelId="{A66C5E13-9E89-4F0A-8E89-9CC26A58F059}" type="pres">
      <dgm:prSet presAssocID="{4B4FE1F0-6339-4AAA-A82F-CE4C674F1B4F}" presName="composite3" presStyleCnt="0"/>
      <dgm:spPr/>
    </dgm:pt>
    <dgm:pt modelId="{2C1D605B-24AC-4838-B254-BE30BD0D195B}" type="pres">
      <dgm:prSet presAssocID="{4B4FE1F0-6339-4AAA-A82F-CE4C674F1B4F}" presName="background3" presStyleLbl="node3" presStyleIdx="1" presStyleCnt="6"/>
      <dgm:spPr/>
    </dgm:pt>
    <dgm:pt modelId="{17C8A13E-720C-4F9B-9939-A52AC11014F8}" type="pres">
      <dgm:prSet presAssocID="{4B4FE1F0-6339-4AAA-A82F-CE4C674F1B4F}" presName="text3" presStyleLbl="fgAcc3" presStyleIdx="1" presStyleCnt="6">
        <dgm:presLayoutVars>
          <dgm:chPref val="3"/>
        </dgm:presLayoutVars>
      </dgm:prSet>
      <dgm:spPr/>
    </dgm:pt>
    <dgm:pt modelId="{51C5B567-8DC1-4D93-9612-8F6A17606583}" type="pres">
      <dgm:prSet presAssocID="{4B4FE1F0-6339-4AAA-A82F-CE4C674F1B4F}" presName="hierChild4" presStyleCnt="0"/>
      <dgm:spPr/>
    </dgm:pt>
    <dgm:pt modelId="{E177B291-F8E5-4D9C-BC79-715436AFAD91}" type="pres">
      <dgm:prSet presAssocID="{5003A16F-5205-4483-BE92-6B08F1331ECB}" presName="Name10" presStyleLbl="parChTrans1D2" presStyleIdx="1" presStyleCnt="6"/>
      <dgm:spPr/>
    </dgm:pt>
    <dgm:pt modelId="{C246CA5A-705F-4993-A8C4-E8A4A813A05E}" type="pres">
      <dgm:prSet presAssocID="{D7C8FD1D-1478-4740-BDFF-4A11073C1D57}" presName="hierRoot2" presStyleCnt="0"/>
      <dgm:spPr/>
    </dgm:pt>
    <dgm:pt modelId="{E8D4DF1B-8F54-4FBB-B5D6-C47B4D5CE61E}" type="pres">
      <dgm:prSet presAssocID="{D7C8FD1D-1478-4740-BDFF-4A11073C1D57}" presName="composite2" presStyleCnt="0"/>
      <dgm:spPr/>
    </dgm:pt>
    <dgm:pt modelId="{7D009AE8-EA9C-43BD-AAE5-0DED8D7CA353}" type="pres">
      <dgm:prSet presAssocID="{D7C8FD1D-1478-4740-BDFF-4A11073C1D57}" presName="background2" presStyleLbl="node2" presStyleIdx="1" presStyleCnt="6"/>
      <dgm:spPr/>
    </dgm:pt>
    <dgm:pt modelId="{5750D4A3-7094-4C39-B583-1C0376AA7213}" type="pres">
      <dgm:prSet presAssocID="{D7C8FD1D-1478-4740-BDFF-4A11073C1D57}" presName="text2" presStyleLbl="fgAcc2" presStyleIdx="1" presStyleCnt="6">
        <dgm:presLayoutVars>
          <dgm:chPref val="3"/>
        </dgm:presLayoutVars>
      </dgm:prSet>
      <dgm:spPr/>
    </dgm:pt>
    <dgm:pt modelId="{1F22BE1D-270E-487B-8C12-9261D9142EA3}" type="pres">
      <dgm:prSet presAssocID="{D7C8FD1D-1478-4740-BDFF-4A11073C1D57}" presName="hierChild3" presStyleCnt="0"/>
      <dgm:spPr/>
    </dgm:pt>
    <dgm:pt modelId="{EBF0FC5A-C5D7-4094-9018-3C44A0200E5F}" type="pres">
      <dgm:prSet presAssocID="{609D57E3-6EE2-4550-A603-405885C4AEE9}" presName="Name17" presStyleLbl="parChTrans1D3" presStyleIdx="2" presStyleCnt="6"/>
      <dgm:spPr/>
    </dgm:pt>
    <dgm:pt modelId="{63BB6083-EF05-44AB-82ED-818BC9E20FC7}" type="pres">
      <dgm:prSet presAssocID="{1837596F-63D0-4746-AEDB-D38C001E433B}" presName="hierRoot3" presStyleCnt="0"/>
      <dgm:spPr/>
    </dgm:pt>
    <dgm:pt modelId="{A1AED097-544B-4004-A68E-DF4EDFC4B295}" type="pres">
      <dgm:prSet presAssocID="{1837596F-63D0-4746-AEDB-D38C001E433B}" presName="composite3" presStyleCnt="0"/>
      <dgm:spPr/>
    </dgm:pt>
    <dgm:pt modelId="{1BD495E4-13C0-4A3B-A304-A34333B63597}" type="pres">
      <dgm:prSet presAssocID="{1837596F-63D0-4746-AEDB-D38C001E433B}" presName="background3" presStyleLbl="node3" presStyleIdx="2" presStyleCnt="6"/>
      <dgm:spPr/>
    </dgm:pt>
    <dgm:pt modelId="{80AE8B27-1FF4-4E79-B683-AD945DA7C034}" type="pres">
      <dgm:prSet presAssocID="{1837596F-63D0-4746-AEDB-D38C001E433B}" presName="text3" presStyleLbl="fgAcc3" presStyleIdx="2" presStyleCnt="6">
        <dgm:presLayoutVars>
          <dgm:chPref val="3"/>
        </dgm:presLayoutVars>
      </dgm:prSet>
      <dgm:spPr/>
    </dgm:pt>
    <dgm:pt modelId="{7F6A15E3-CFCC-42B2-801E-3559FE851618}" type="pres">
      <dgm:prSet presAssocID="{1837596F-63D0-4746-AEDB-D38C001E433B}" presName="hierChild4" presStyleCnt="0"/>
      <dgm:spPr/>
    </dgm:pt>
    <dgm:pt modelId="{EC9C2E6D-B1E2-476E-985A-81E77E8E6079}" type="pres">
      <dgm:prSet presAssocID="{2D8CD310-C745-4B8F-B8F4-10EBC3AFC397}" presName="Name17" presStyleLbl="parChTrans1D3" presStyleIdx="3" presStyleCnt="6"/>
      <dgm:spPr/>
    </dgm:pt>
    <dgm:pt modelId="{3B91B019-1EB1-4474-BA9A-7E59BB6CFF81}" type="pres">
      <dgm:prSet presAssocID="{5299E074-62A0-4ECB-AC19-2FC8001CDEDD}" presName="hierRoot3" presStyleCnt="0"/>
      <dgm:spPr/>
    </dgm:pt>
    <dgm:pt modelId="{79091A3E-797D-46F1-B745-0EF89B9950FE}" type="pres">
      <dgm:prSet presAssocID="{5299E074-62A0-4ECB-AC19-2FC8001CDEDD}" presName="composite3" presStyleCnt="0"/>
      <dgm:spPr/>
    </dgm:pt>
    <dgm:pt modelId="{B136FF40-DF7B-474A-99C1-4FC42DB290B2}" type="pres">
      <dgm:prSet presAssocID="{5299E074-62A0-4ECB-AC19-2FC8001CDEDD}" presName="background3" presStyleLbl="node3" presStyleIdx="3" presStyleCnt="6"/>
      <dgm:spPr/>
    </dgm:pt>
    <dgm:pt modelId="{DC33B01C-4F95-4245-99D3-C9D72F146FA8}" type="pres">
      <dgm:prSet presAssocID="{5299E074-62A0-4ECB-AC19-2FC8001CDEDD}" presName="text3" presStyleLbl="fgAcc3" presStyleIdx="3" presStyleCnt="6">
        <dgm:presLayoutVars>
          <dgm:chPref val="3"/>
        </dgm:presLayoutVars>
      </dgm:prSet>
      <dgm:spPr/>
    </dgm:pt>
    <dgm:pt modelId="{E8DEDAC0-2E6B-442B-A184-991C184CED6B}" type="pres">
      <dgm:prSet presAssocID="{5299E074-62A0-4ECB-AC19-2FC8001CDEDD}" presName="hierChild4" presStyleCnt="0"/>
      <dgm:spPr/>
    </dgm:pt>
    <dgm:pt modelId="{5674A635-5D96-4431-8406-9D3D1A7043C9}" type="pres">
      <dgm:prSet presAssocID="{A41ADB9B-0B2F-49E3-8B87-348E7FB068DB}" presName="Name10" presStyleLbl="parChTrans1D2" presStyleIdx="2" presStyleCnt="6"/>
      <dgm:spPr/>
    </dgm:pt>
    <dgm:pt modelId="{25A78201-6429-4949-BB11-1FFA0DC55AFC}" type="pres">
      <dgm:prSet presAssocID="{797D7992-C951-41CC-9B1B-4E495DED9C6A}" presName="hierRoot2" presStyleCnt="0"/>
      <dgm:spPr/>
    </dgm:pt>
    <dgm:pt modelId="{7E2E9914-E429-4D56-9E6A-0EBEA2EBEFFE}" type="pres">
      <dgm:prSet presAssocID="{797D7992-C951-41CC-9B1B-4E495DED9C6A}" presName="composite2" presStyleCnt="0"/>
      <dgm:spPr/>
    </dgm:pt>
    <dgm:pt modelId="{BA961404-3ABA-4D55-91AF-4E06EE8D1AC1}" type="pres">
      <dgm:prSet presAssocID="{797D7992-C951-41CC-9B1B-4E495DED9C6A}" presName="background2" presStyleLbl="node2" presStyleIdx="2" presStyleCnt="6"/>
      <dgm:spPr/>
    </dgm:pt>
    <dgm:pt modelId="{A46A8386-FF62-4E0C-BB93-62EABC6D2AA1}" type="pres">
      <dgm:prSet presAssocID="{797D7992-C951-41CC-9B1B-4E495DED9C6A}" presName="text2" presStyleLbl="fgAcc2" presStyleIdx="2" presStyleCnt="6">
        <dgm:presLayoutVars>
          <dgm:chPref val="3"/>
        </dgm:presLayoutVars>
      </dgm:prSet>
      <dgm:spPr/>
    </dgm:pt>
    <dgm:pt modelId="{775C8573-6BFE-4B09-9019-212EE5908F6C}" type="pres">
      <dgm:prSet presAssocID="{797D7992-C951-41CC-9B1B-4E495DED9C6A}" presName="hierChild3" presStyleCnt="0"/>
      <dgm:spPr/>
    </dgm:pt>
    <dgm:pt modelId="{788C8334-3829-47CD-8CB7-D865C04F5D49}" type="pres">
      <dgm:prSet presAssocID="{8512D928-B8F7-43B0-AF53-70BDE3EFD5C6}" presName="Name17" presStyleLbl="parChTrans1D3" presStyleIdx="4" presStyleCnt="6"/>
      <dgm:spPr/>
    </dgm:pt>
    <dgm:pt modelId="{11EFD556-4731-4BB3-83DF-9E916D17D70D}" type="pres">
      <dgm:prSet presAssocID="{8B2B296F-4B89-4EB3-83C2-7E5B39FF2D4E}" presName="hierRoot3" presStyleCnt="0"/>
      <dgm:spPr/>
    </dgm:pt>
    <dgm:pt modelId="{827A5DC9-1026-4FB5-BBB7-7F0C6BA2C0FD}" type="pres">
      <dgm:prSet presAssocID="{8B2B296F-4B89-4EB3-83C2-7E5B39FF2D4E}" presName="composite3" presStyleCnt="0"/>
      <dgm:spPr/>
    </dgm:pt>
    <dgm:pt modelId="{4065675E-F082-4267-A7F3-F892AE1FAB5A}" type="pres">
      <dgm:prSet presAssocID="{8B2B296F-4B89-4EB3-83C2-7E5B39FF2D4E}" presName="background3" presStyleLbl="node3" presStyleIdx="4" presStyleCnt="6"/>
      <dgm:spPr/>
    </dgm:pt>
    <dgm:pt modelId="{50B3D73C-1F19-4C6F-8028-4467BB09CD2A}" type="pres">
      <dgm:prSet presAssocID="{8B2B296F-4B89-4EB3-83C2-7E5B39FF2D4E}" presName="text3" presStyleLbl="fgAcc3" presStyleIdx="4" presStyleCnt="6">
        <dgm:presLayoutVars>
          <dgm:chPref val="3"/>
        </dgm:presLayoutVars>
      </dgm:prSet>
      <dgm:spPr/>
    </dgm:pt>
    <dgm:pt modelId="{50B0E706-E017-41B7-825C-39676B4381A4}" type="pres">
      <dgm:prSet presAssocID="{8B2B296F-4B89-4EB3-83C2-7E5B39FF2D4E}" presName="hierChild4" presStyleCnt="0"/>
      <dgm:spPr/>
    </dgm:pt>
    <dgm:pt modelId="{CBD27ED8-9EA9-48C1-822F-D6B842BA4A97}" type="pres">
      <dgm:prSet presAssocID="{2779A302-A6D1-4DE3-A2A5-E32FE54D2DA6}" presName="Name17" presStyleLbl="parChTrans1D3" presStyleIdx="5" presStyleCnt="6"/>
      <dgm:spPr/>
    </dgm:pt>
    <dgm:pt modelId="{012C95B4-228A-4689-AED6-F5AA77F30358}" type="pres">
      <dgm:prSet presAssocID="{925E7C71-8F92-4665-A47F-E0209E1EA8EA}" presName="hierRoot3" presStyleCnt="0"/>
      <dgm:spPr/>
    </dgm:pt>
    <dgm:pt modelId="{EEBB3BAE-283D-48B4-8BA4-1C98A3F75567}" type="pres">
      <dgm:prSet presAssocID="{925E7C71-8F92-4665-A47F-E0209E1EA8EA}" presName="composite3" presStyleCnt="0"/>
      <dgm:spPr/>
    </dgm:pt>
    <dgm:pt modelId="{953DD5AD-F22E-4D5A-9F1B-7789436696F9}" type="pres">
      <dgm:prSet presAssocID="{925E7C71-8F92-4665-A47F-E0209E1EA8EA}" presName="background3" presStyleLbl="node3" presStyleIdx="5" presStyleCnt="6"/>
      <dgm:spPr/>
    </dgm:pt>
    <dgm:pt modelId="{5656A853-EE47-4EF2-B4A8-519B32A024F6}" type="pres">
      <dgm:prSet presAssocID="{925E7C71-8F92-4665-A47F-E0209E1EA8EA}" presName="text3" presStyleLbl="fgAcc3" presStyleIdx="5" presStyleCnt="6">
        <dgm:presLayoutVars>
          <dgm:chPref val="3"/>
        </dgm:presLayoutVars>
      </dgm:prSet>
      <dgm:spPr/>
    </dgm:pt>
    <dgm:pt modelId="{E370993E-FCCB-4C01-A58D-AB4C27F1E905}" type="pres">
      <dgm:prSet presAssocID="{925E7C71-8F92-4665-A47F-E0209E1EA8EA}" presName="hierChild4" presStyleCnt="0"/>
      <dgm:spPr/>
    </dgm:pt>
    <dgm:pt modelId="{70A717EE-1F81-4065-B5CC-8F83AE0C535D}" type="pres">
      <dgm:prSet presAssocID="{1B851E9A-6548-4F34-B804-E89D6D862331}" presName="Name10" presStyleLbl="parChTrans1D2" presStyleIdx="3" presStyleCnt="6"/>
      <dgm:spPr/>
    </dgm:pt>
    <dgm:pt modelId="{CC55092B-749E-4C54-BDBA-92BA1CDF54CA}" type="pres">
      <dgm:prSet presAssocID="{46373CD8-5DCD-42EE-81E5-01BE0C677C1E}" presName="hierRoot2" presStyleCnt="0"/>
      <dgm:spPr/>
    </dgm:pt>
    <dgm:pt modelId="{FCA4EC02-A097-4021-9FF0-37D7879E73F5}" type="pres">
      <dgm:prSet presAssocID="{46373CD8-5DCD-42EE-81E5-01BE0C677C1E}" presName="composite2" presStyleCnt="0"/>
      <dgm:spPr/>
    </dgm:pt>
    <dgm:pt modelId="{E60164A4-0FA0-4C5E-992B-F7C8469F4C30}" type="pres">
      <dgm:prSet presAssocID="{46373CD8-5DCD-42EE-81E5-01BE0C677C1E}" presName="background2" presStyleLbl="node2" presStyleIdx="3" presStyleCnt="6"/>
      <dgm:spPr/>
    </dgm:pt>
    <dgm:pt modelId="{A7507532-EBD0-48B0-A849-60A6BB07F149}" type="pres">
      <dgm:prSet presAssocID="{46373CD8-5DCD-42EE-81E5-01BE0C677C1E}" presName="text2" presStyleLbl="fgAcc2" presStyleIdx="3" presStyleCnt="6">
        <dgm:presLayoutVars>
          <dgm:chPref val="3"/>
        </dgm:presLayoutVars>
      </dgm:prSet>
      <dgm:spPr/>
    </dgm:pt>
    <dgm:pt modelId="{2EFFAAF2-74FA-44CD-B9FD-0D4396094EBE}" type="pres">
      <dgm:prSet presAssocID="{46373CD8-5DCD-42EE-81E5-01BE0C677C1E}" presName="hierChild3" presStyleCnt="0"/>
      <dgm:spPr/>
    </dgm:pt>
    <dgm:pt modelId="{389A1CE0-F09A-4390-AF6B-770A23892836}" type="pres">
      <dgm:prSet presAssocID="{379DB50C-E3F8-4856-BE3C-5E7DA539B7BC}" presName="Name10" presStyleLbl="parChTrans1D2" presStyleIdx="4" presStyleCnt="6"/>
      <dgm:spPr/>
    </dgm:pt>
    <dgm:pt modelId="{E07F7997-3ED6-43F9-A2F1-6C02ABA421F3}" type="pres">
      <dgm:prSet presAssocID="{FC1D0F5E-A2D9-4E4F-A096-0F67E979F2D2}" presName="hierRoot2" presStyleCnt="0"/>
      <dgm:spPr/>
    </dgm:pt>
    <dgm:pt modelId="{2D48E14F-F717-43AB-BA6B-E3904AFBF59B}" type="pres">
      <dgm:prSet presAssocID="{FC1D0F5E-A2D9-4E4F-A096-0F67E979F2D2}" presName="composite2" presStyleCnt="0"/>
      <dgm:spPr/>
    </dgm:pt>
    <dgm:pt modelId="{DC4227D4-03CA-4E4E-BD12-A91729BB1B11}" type="pres">
      <dgm:prSet presAssocID="{FC1D0F5E-A2D9-4E4F-A096-0F67E979F2D2}" presName="background2" presStyleLbl="node2" presStyleIdx="4" presStyleCnt="6"/>
      <dgm:spPr/>
    </dgm:pt>
    <dgm:pt modelId="{D5612C28-884B-4BFA-BD13-312CE10AB649}" type="pres">
      <dgm:prSet presAssocID="{FC1D0F5E-A2D9-4E4F-A096-0F67E979F2D2}" presName="text2" presStyleLbl="fgAcc2" presStyleIdx="4" presStyleCnt="6">
        <dgm:presLayoutVars>
          <dgm:chPref val="3"/>
        </dgm:presLayoutVars>
      </dgm:prSet>
      <dgm:spPr/>
    </dgm:pt>
    <dgm:pt modelId="{9D13F432-8801-4762-A1AE-6BB65EFBE56F}" type="pres">
      <dgm:prSet presAssocID="{FC1D0F5E-A2D9-4E4F-A096-0F67E979F2D2}" presName="hierChild3" presStyleCnt="0"/>
      <dgm:spPr/>
    </dgm:pt>
    <dgm:pt modelId="{F068E2BD-B573-4045-B44C-1C2FC7676145}" type="pres">
      <dgm:prSet presAssocID="{EF0887C0-DA0F-42EE-997F-0BD5303EF771}" presName="Name10" presStyleLbl="parChTrans1D2" presStyleIdx="5" presStyleCnt="6"/>
      <dgm:spPr/>
    </dgm:pt>
    <dgm:pt modelId="{09EF1CEA-5300-4631-9848-B7ED31DE774D}" type="pres">
      <dgm:prSet presAssocID="{03C3D3C7-BE95-4BEA-8B25-F6A317F57E76}" presName="hierRoot2" presStyleCnt="0"/>
      <dgm:spPr/>
    </dgm:pt>
    <dgm:pt modelId="{28F3A181-6579-4A0F-AC7E-67F2B5E04F5C}" type="pres">
      <dgm:prSet presAssocID="{03C3D3C7-BE95-4BEA-8B25-F6A317F57E76}" presName="composite2" presStyleCnt="0"/>
      <dgm:spPr/>
    </dgm:pt>
    <dgm:pt modelId="{6C7AEDC5-3D4D-4610-9E93-9A26FC6DC5FD}" type="pres">
      <dgm:prSet presAssocID="{03C3D3C7-BE95-4BEA-8B25-F6A317F57E76}" presName="background2" presStyleLbl="node2" presStyleIdx="5" presStyleCnt="6"/>
      <dgm:spPr/>
    </dgm:pt>
    <dgm:pt modelId="{49941711-71AB-4276-BF2D-422D8E423B36}" type="pres">
      <dgm:prSet presAssocID="{03C3D3C7-BE95-4BEA-8B25-F6A317F57E76}" presName="text2" presStyleLbl="fgAcc2" presStyleIdx="5" presStyleCnt="6">
        <dgm:presLayoutVars>
          <dgm:chPref val="3"/>
        </dgm:presLayoutVars>
      </dgm:prSet>
      <dgm:spPr/>
    </dgm:pt>
    <dgm:pt modelId="{7A020AB5-BE82-452F-874C-3DC7E1AFC750}" type="pres">
      <dgm:prSet presAssocID="{03C3D3C7-BE95-4BEA-8B25-F6A317F57E76}" presName="hierChild3" presStyleCnt="0"/>
      <dgm:spPr/>
    </dgm:pt>
  </dgm:ptLst>
  <dgm:cxnLst>
    <dgm:cxn modelId="{8B31B50A-9A77-4539-BA67-CFE985A3DB7B}" srcId="{EAB98FC6-7A27-4BEC-B55F-6E9F7BBE045A}" destId="{B797D010-3BE4-49A7-B69B-B981F1586BCF}" srcOrd="0" destOrd="0" parTransId="{F730D0A2-B676-466A-9882-588CA9ACED34}" sibTransId="{1A0EB220-97EF-4C93-8616-EF24FBD3E5D8}"/>
    <dgm:cxn modelId="{CBC50F0D-4CDF-4ABE-8713-C70C70889E29}" srcId="{EAB98FC6-7A27-4BEC-B55F-6E9F7BBE045A}" destId="{FC1D0F5E-A2D9-4E4F-A096-0F67E979F2D2}" srcOrd="4" destOrd="0" parTransId="{379DB50C-E3F8-4856-BE3C-5E7DA539B7BC}" sibTransId="{A876716F-220E-456C-8F8B-1C620863B806}"/>
    <dgm:cxn modelId="{39947F19-1438-4E78-B1F6-3B58EBC9CC13}" type="presOf" srcId="{A41ADB9B-0B2F-49E3-8B87-348E7FB068DB}" destId="{5674A635-5D96-4431-8406-9D3D1A7043C9}" srcOrd="0" destOrd="0" presId="urn:microsoft.com/office/officeart/2005/8/layout/hierarchy1"/>
    <dgm:cxn modelId="{6E4B921E-AEF3-4ACB-BFCD-21BD32A2FEC7}" type="presOf" srcId="{797D7992-C951-41CC-9B1B-4E495DED9C6A}" destId="{A46A8386-FF62-4E0C-BB93-62EABC6D2AA1}" srcOrd="0" destOrd="0" presId="urn:microsoft.com/office/officeart/2005/8/layout/hierarchy1"/>
    <dgm:cxn modelId="{5C67A723-F41C-46FA-A328-1B2E766FCCD7}" srcId="{B797D010-3BE4-49A7-B69B-B981F1586BCF}" destId="{4B4FE1F0-6339-4AAA-A82F-CE4C674F1B4F}" srcOrd="1" destOrd="0" parTransId="{055E3A49-77EE-4E76-BAC0-35A4601CCBFA}" sibTransId="{808A0455-880D-4AEE-8B7E-D861BC20A922}"/>
    <dgm:cxn modelId="{D3CF7824-9447-42E4-AA12-7DD9671C592E}" type="presOf" srcId="{4B4FE1F0-6339-4AAA-A82F-CE4C674F1B4F}" destId="{17C8A13E-720C-4F9B-9939-A52AC11014F8}" srcOrd="0" destOrd="0" presId="urn:microsoft.com/office/officeart/2005/8/layout/hierarchy1"/>
    <dgm:cxn modelId="{0181D032-1C3F-40BB-AEF1-CA942FD2A433}" srcId="{D7C8FD1D-1478-4740-BDFF-4A11073C1D57}" destId="{1837596F-63D0-4746-AEDB-D38C001E433B}" srcOrd="0" destOrd="0" parTransId="{609D57E3-6EE2-4550-A603-405885C4AEE9}" sibTransId="{30E2B7A1-F30E-4409-9BBA-D3FB89D986AF}"/>
    <dgm:cxn modelId="{AA7FFF33-757B-49EF-9743-47A0192DA736}" srcId="{67998607-C203-4041-A1C0-83ABFC8D958C}" destId="{EAB98FC6-7A27-4BEC-B55F-6E9F7BBE045A}" srcOrd="0" destOrd="0" parTransId="{260D6611-5ED6-4FCE-9746-8EAF88B688EF}" sibTransId="{1F609C42-F760-4BAB-87AC-1DFB80140D96}"/>
    <dgm:cxn modelId="{76433340-7B3B-48EC-ABDB-F878DD59AD09}" type="presOf" srcId="{925E7C71-8F92-4665-A47F-E0209E1EA8EA}" destId="{5656A853-EE47-4EF2-B4A8-519B32A024F6}" srcOrd="0" destOrd="0" presId="urn:microsoft.com/office/officeart/2005/8/layout/hierarchy1"/>
    <dgm:cxn modelId="{9BFFC740-9C5A-4ACC-BACC-9E80DD41C915}" type="presOf" srcId="{D7C8FD1D-1478-4740-BDFF-4A11073C1D57}" destId="{5750D4A3-7094-4C39-B583-1C0376AA7213}" srcOrd="0" destOrd="0" presId="urn:microsoft.com/office/officeart/2005/8/layout/hierarchy1"/>
    <dgm:cxn modelId="{22B4D45D-BC7D-4371-B27F-C753094EC0CF}" srcId="{B797D010-3BE4-49A7-B69B-B981F1586BCF}" destId="{8312AF9A-074B-470D-BDD8-FD7C65246541}" srcOrd="0" destOrd="0" parTransId="{7E1AA9E2-297C-4B48-A449-A11FEEC80E46}" sibTransId="{9D31580A-F4FF-4A16-8EBE-1715475299DA}"/>
    <dgm:cxn modelId="{3F852269-299C-4017-B7D7-C232C941C0AD}" type="presOf" srcId="{7E1AA9E2-297C-4B48-A449-A11FEEC80E46}" destId="{D8A6E9EF-09BB-4F27-B7C7-6D8A4958288B}" srcOrd="0" destOrd="0" presId="urn:microsoft.com/office/officeart/2005/8/layout/hierarchy1"/>
    <dgm:cxn modelId="{FDAEA64D-4FA3-40B8-8143-BF74EDF295D9}" type="presOf" srcId="{F730D0A2-B676-466A-9882-588CA9ACED34}" destId="{372F7174-4BD3-4DAC-BFEF-1993E8F5F554}" srcOrd="0" destOrd="0" presId="urn:microsoft.com/office/officeart/2005/8/layout/hierarchy1"/>
    <dgm:cxn modelId="{1B3B6B75-7174-42A8-8C0D-A919412087E9}" type="presOf" srcId="{8B2B296F-4B89-4EB3-83C2-7E5B39FF2D4E}" destId="{50B3D73C-1F19-4C6F-8028-4467BB09CD2A}" srcOrd="0" destOrd="0" presId="urn:microsoft.com/office/officeart/2005/8/layout/hierarchy1"/>
    <dgm:cxn modelId="{2BD4DF58-9510-4704-8D58-5C0675B52DFA}" type="presOf" srcId="{EAB98FC6-7A27-4BEC-B55F-6E9F7BBE045A}" destId="{C8179488-0893-4DCE-A8CE-F4A975C5BE5B}" srcOrd="0" destOrd="0" presId="urn:microsoft.com/office/officeart/2005/8/layout/hierarchy1"/>
    <dgm:cxn modelId="{0F09845A-F058-4944-8C5A-6A0A1D75EAF2}" type="presOf" srcId="{EF0887C0-DA0F-42EE-997F-0BD5303EF771}" destId="{F068E2BD-B573-4045-B44C-1C2FC7676145}" srcOrd="0" destOrd="0" presId="urn:microsoft.com/office/officeart/2005/8/layout/hierarchy1"/>
    <dgm:cxn modelId="{C8E99E7F-5D16-4640-8A2A-CA3D6EA48D05}" type="presOf" srcId="{1837596F-63D0-4746-AEDB-D38C001E433B}" destId="{80AE8B27-1FF4-4E79-B683-AD945DA7C034}" srcOrd="0" destOrd="0" presId="urn:microsoft.com/office/officeart/2005/8/layout/hierarchy1"/>
    <dgm:cxn modelId="{3F2D1685-D582-4D16-A01E-B8D39DD596D0}" type="presOf" srcId="{B797D010-3BE4-49A7-B69B-B981F1586BCF}" destId="{5CE661C3-5EEB-46C6-9D5A-65C55FC0DA8A}" srcOrd="0" destOrd="0" presId="urn:microsoft.com/office/officeart/2005/8/layout/hierarchy1"/>
    <dgm:cxn modelId="{9A7E7989-3863-4EA7-ACDB-F45B71FE5267}" type="presOf" srcId="{055E3A49-77EE-4E76-BAC0-35A4601CCBFA}" destId="{C6279E1B-CB48-48E3-832E-91030C505401}" srcOrd="0" destOrd="0" presId="urn:microsoft.com/office/officeart/2005/8/layout/hierarchy1"/>
    <dgm:cxn modelId="{9961228A-96B8-4545-A803-2CD2DEF59DF0}" srcId="{EAB98FC6-7A27-4BEC-B55F-6E9F7BBE045A}" destId="{797D7992-C951-41CC-9B1B-4E495DED9C6A}" srcOrd="2" destOrd="0" parTransId="{A41ADB9B-0B2F-49E3-8B87-348E7FB068DB}" sibTransId="{9F354ACF-EB6C-4ADE-8473-FE891C102261}"/>
    <dgm:cxn modelId="{A3C8A090-F289-48D3-89B8-109D551F8DDB}" srcId="{EAB98FC6-7A27-4BEC-B55F-6E9F7BBE045A}" destId="{03C3D3C7-BE95-4BEA-8B25-F6A317F57E76}" srcOrd="5" destOrd="0" parTransId="{EF0887C0-DA0F-42EE-997F-0BD5303EF771}" sibTransId="{63DF84FC-B81D-4232-ADD0-E61F34B49A1B}"/>
    <dgm:cxn modelId="{598D4495-E7D5-4DC2-8EF6-067CB897DA64}" srcId="{797D7992-C951-41CC-9B1B-4E495DED9C6A}" destId="{8B2B296F-4B89-4EB3-83C2-7E5B39FF2D4E}" srcOrd="0" destOrd="0" parTransId="{8512D928-B8F7-43B0-AF53-70BDE3EFD5C6}" sibTransId="{F528E8C8-6F4B-4D65-A9DC-05EF70E3B49C}"/>
    <dgm:cxn modelId="{515DE898-B489-406A-A768-5EC993849415}" type="presOf" srcId="{FC1D0F5E-A2D9-4E4F-A096-0F67E979F2D2}" destId="{D5612C28-884B-4BFA-BD13-312CE10AB649}" srcOrd="0" destOrd="0" presId="urn:microsoft.com/office/officeart/2005/8/layout/hierarchy1"/>
    <dgm:cxn modelId="{C9E66D9A-2D59-45A3-9ECC-226951845325}" type="presOf" srcId="{1B851E9A-6548-4F34-B804-E89D6D862331}" destId="{70A717EE-1F81-4065-B5CC-8F83AE0C535D}" srcOrd="0" destOrd="0" presId="urn:microsoft.com/office/officeart/2005/8/layout/hierarchy1"/>
    <dgm:cxn modelId="{2694379F-E63F-425F-93CD-7703D264B003}" srcId="{EAB98FC6-7A27-4BEC-B55F-6E9F7BBE045A}" destId="{D7C8FD1D-1478-4740-BDFF-4A11073C1D57}" srcOrd="1" destOrd="0" parTransId="{5003A16F-5205-4483-BE92-6B08F1331ECB}" sibTransId="{9FCA17A0-5C45-4F37-9B6D-D2795116922D}"/>
    <dgm:cxn modelId="{227A76B3-9121-45FA-8982-B3DFD308CE3E}" srcId="{797D7992-C951-41CC-9B1B-4E495DED9C6A}" destId="{925E7C71-8F92-4665-A47F-E0209E1EA8EA}" srcOrd="1" destOrd="0" parTransId="{2779A302-A6D1-4DE3-A2A5-E32FE54D2DA6}" sibTransId="{9BB8964A-8D75-47A8-B84F-32051E79DB8F}"/>
    <dgm:cxn modelId="{45C42BC0-C8DF-4AC9-AF88-B8AD13D7E633}" type="presOf" srcId="{03C3D3C7-BE95-4BEA-8B25-F6A317F57E76}" destId="{49941711-71AB-4276-BF2D-422D8E423B36}" srcOrd="0" destOrd="0" presId="urn:microsoft.com/office/officeart/2005/8/layout/hierarchy1"/>
    <dgm:cxn modelId="{BCF86CC3-57D0-4322-B168-A56071824A69}" type="presOf" srcId="{609D57E3-6EE2-4550-A603-405885C4AEE9}" destId="{EBF0FC5A-C5D7-4094-9018-3C44A0200E5F}" srcOrd="0" destOrd="0" presId="urn:microsoft.com/office/officeart/2005/8/layout/hierarchy1"/>
    <dgm:cxn modelId="{B76955C3-7304-48EA-B0AA-5A2F7750013D}" type="presOf" srcId="{5299E074-62A0-4ECB-AC19-2FC8001CDEDD}" destId="{DC33B01C-4F95-4245-99D3-C9D72F146FA8}" srcOrd="0" destOrd="0" presId="urn:microsoft.com/office/officeart/2005/8/layout/hierarchy1"/>
    <dgm:cxn modelId="{E10461C6-F7AA-4D0D-8DBD-F7B90C33B76C}" type="presOf" srcId="{46373CD8-5DCD-42EE-81E5-01BE0C677C1E}" destId="{A7507532-EBD0-48B0-A849-60A6BB07F149}" srcOrd="0" destOrd="0" presId="urn:microsoft.com/office/officeart/2005/8/layout/hierarchy1"/>
    <dgm:cxn modelId="{5CA48ACD-068F-49E8-8195-9262FCA5488E}" srcId="{D7C8FD1D-1478-4740-BDFF-4A11073C1D57}" destId="{5299E074-62A0-4ECB-AC19-2FC8001CDEDD}" srcOrd="1" destOrd="0" parTransId="{2D8CD310-C745-4B8F-B8F4-10EBC3AFC397}" sibTransId="{3D4CA92F-8ABF-4020-923B-F576448C0D78}"/>
    <dgm:cxn modelId="{931908D6-C792-4078-9B94-4A28FB370261}" type="presOf" srcId="{8312AF9A-074B-470D-BDD8-FD7C65246541}" destId="{E39E20C9-6345-4EB5-B4E7-0EEB002CCF06}" srcOrd="0" destOrd="0" presId="urn:microsoft.com/office/officeart/2005/8/layout/hierarchy1"/>
    <dgm:cxn modelId="{0CBB90DE-2480-47CC-91B5-DA699FFC1735}" type="presOf" srcId="{8512D928-B8F7-43B0-AF53-70BDE3EFD5C6}" destId="{788C8334-3829-47CD-8CB7-D865C04F5D49}" srcOrd="0" destOrd="0" presId="urn:microsoft.com/office/officeart/2005/8/layout/hierarchy1"/>
    <dgm:cxn modelId="{81E541E9-3C80-481B-B640-DCE926CA87B2}" type="presOf" srcId="{379DB50C-E3F8-4856-BE3C-5E7DA539B7BC}" destId="{389A1CE0-F09A-4390-AF6B-770A23892836}" srcOrd="0" destOrd="0" presId="urn:microsoft.com/office/officeart/2005/8/layout/hierarchy1"/>
    <dgm:cxn modelId="{5C80D3EE-F957-4921-B923-A121243F1E1C}" type="presOf" srcId="{5003A16F-5205-4483-BE92-6B08F1331ECB}" destId="{E177B291-F8E5-4D9C-BC79-715436AFAD91}" srcOrd="0" destOrd="0" presId="urn:microsoft.com/office/officeart/2005/8/layout/hierarchy1"/>
    <dgm:cxn modelId="{FF8513EF-3A93-4434-ABD9-4E54A5353955}" type="presOf" srcId="{2779A302-A6D1-4DE3-A2A5-E32FE54D2DA6}" destId="{CBD27ED8-9EA9-48C1-822F-D6B842BA4A97}" srcOrd="0" destOrd="0" presId="urn:microsoft.com/office/officeart/2005/8/layout/hierarchy1"/>
    <dgm:cxn modelId="{C3BBB1F1-99FC-434B-8C99-C5136CCEC872}" srcId="{EAB98FC6-7A27-4BEC-B55F-6E9F7BBE045A}" destId="{46373CD8-5DCD-42EE-81E5-01BE0C677C1E}" srcOrd="3" destOrd="0" parTransId="{1B851E9A-6548-4F34-B804-E89D6D862331}" sibTransId="{5CC3E54B-FEEA-4FCB-A464-06E30A94B62A}"/>
    <dgm:cxn modelId="{6EA92CF5-5C4C-411E-9918-C38D5052D8E3}" type="presOf" srcId="{2D8CD310-C745-4B8F-B8F4-10EBC3AFC397}" destId="{EC9C2E6D-B1E2-476E-985A-81E77E8E6079}" srcOrd="0" destOrd="0" presId="urn:microsoft.com/office/officeart/2005/8/layout/hierarchy1"/>
    <dgm:cxn modelId="{B03560FF-FC9E-46CA-A1C6-01CBDF8119A4}" type="presOf" srcId="{67998607-C203-4041-A1C0-83ABFC8D958C}" destId="{D888B2C9-D801-4F06-ABCD-8F15A162D202}" srcOrd="0" destOrd="0" presId="urn:microsoft.com/office/officeart/2005/8/layout/hierarchy1"/>
    <dgm:cxn modelId="{657FB8CD-E46F-4115-9C69-313D01F4C2A7}" type="presParOf" srcId="{D888B2C9-D801-4F06-ABCD-8F15A162D202}" destId="{2AF18944-062C-4229-A905-2381F0FC1E77}" srcOrd="0" destOrd="0" presId="urn:microsoft.com/office/officeart/2005/8/layout/hierarchy1"/>
    <dgm:cxn modelId="{66D03607-63C2-46AB-9CD6-60A34179A305}" type="presParOf" srcId="{2AF18944-062C-4229-A905-2381F0FC1E77}" destId="{6A3D11AD-927E-4E03-8A87-E4748FAC1F0C}" srcOrd="0" destOrd="0" presId="urn:microsoft.com/office/officeart/2005/8/layout/hierarchy1"/>
    <dgm:cxn modelId="{329A5B97-0373-43BF-B49C-50FA2F661572}" type="presParOf" srcId="{6A3D11AD-927E-4E03-8A87-E4748FAC1F0C}" destId="{8A469B9E-4069-47FF-B51E-996105AD8CA2}" srcOrd="0" destOrd="0" presId="urn:microsoft.com/office/officeart/2005/8/layout/hierarchy1"/>
    <dgm:cxn modelId="{5433B8D3-12B9-497A-8E0F-CA67179568D3}" type="presParOf" srcId="{6A3D11AD-927E-4E03-8A87-E4748FAC1F0C}" destId="{C8179488-0893-4DCE-A8CE-F4A975C5BE5B}" srcOrd="1" destOrd="0" presId="urn:microsoft.com/office/officeart/2005/8/layout/hierarchy1"/>
    <dgm:cxn modelId="{E9565204-E6A8-4664-855E-7034D1AE2B63}" type="presParOf" srcId="{2AF18944-062C-4229-A905-2381F0FC1E77}" destId="{56E55948-BF61-488A-9308-0AF5C997E656}" srcOrd="1" destOrd="0" presId="urn:microsoft.com/office/officeart/2005/8/layout/hierarchy1"/>
    <dgm:cxn modelId="{C96F1E91-2024-4B5E-A9F1-33A9F543F0D3}" type="presParOf" srcId="{56E55948-BF61-488A-9308-0AF5C997E656}" destId="{372F7174-4BD3-4DAC-BFEF-1993E8F5F554}" srcOrd="0" destOrd="0" presId="urn:microsoft.com/office/officeart/2005/8/layout/hierarchy1"/>
    <dgm:cxn modelId="{4FA7B7AF-2C1D-4D12-ACD4-7A5AB30E2269}" type="presParOf" srcId="{56E55948-BF61-488A-9308-0AF5C997E656}" destId="{415C6C37-EB86-471D-B97E-540A50CB196B}" srcOrd="1" destOrd="0" presId="urn:microsoft.com/office/officeart/2005/8/layout/hierarchy1"/>
    <dgm:cxn modelId="{377F20CD-23DD-4D67-AA1A-5569A2DA6604}" type="presParOf" srcId="{415C6C37-EB86-471D-B97E-540A50CB196B}" destId="{9A4A17C4-FBCC-45DF-9CAE-506359F6E0E1}" srcOrd="0" destOrd="0" presId="urn:microsoft.com/office/officeart/2005/8/layout/hierarchy1"/>
    <dgm:cxn modelId="{C57C58A6-9A8A-497E-B3C2-D89F65E64631}" type="presParOf" srcId="{9A4A17C4-FBCC-45DF-9CAE-506359F6E0E1}" destId="{ECEC1C02-6C57-4AE6-A9C4-224464C9ED0B}" srcOrd="0" destOrd="0" presId="urn:microsoft.com/office/officeart/2005/8/layout/hierarchy1"/>
    <dgm:cxn modelId="{E3619353-0727-4362-AE44-E66A68D27D10}" type="presParOf" srcId="{9A4A17C4-FBCC-45DF-9CAE-506359F6E0E1}" destId="{5CE661C3-5EEB-46C6-9D5A-65C55FC0DA8A}" srcOrd="1" destOrd="0" presId="urn:microsoft.com/office/officeart/2005/8/layout/hierarchy1"/>
    <dgm:cxn modelId="{FF7467BF-3786-4FFA-AA77-98C07D277EFF}" type="presParOf" srcId="{415C6C37-EB86-471D-B97E-540A50CB196B}" destId="{8C83754D-C0E2-48EF-88F8-902F123A6410}" srcOrd="1" destOrd="0" presId="urn:microsoft.com/office/officeart/2005/8/layout/hierarchy1"/>
    <dgm:cxn modelId="{0E0951A1-983C-4B53-8187-834AF6B05827}" type="presParOf" srcId="{8C83754D-C0E2-48EF-88F8-902F123A6410}" destId="{D8A6E9EF-09BB-4F27-B7C7-6D8A4958288B}" srcOrd="0" destOrd="0" presId="urn:microsoft.com/office/officeart/2005/8/layout/hierarchy1"/>
    <dgm:cxn modelId="{D80BE1A6-8C85-46C4-B711-C3D00DC44816}" type="presParOf" srcId="{8C83754D-C0E2-48EF-88F8-902F123A6410}" destId="{77405843-58CD-4C8D-A9E1-302C1368EE72}" srcOrd="1" destOrd="0" presId="urn:microsoft.com/office/officeart/2005/8/layout/hierarchy1"/>
    <dgm:cxn modelId="{1F686428-AD13-47E9-874F-CF994442FDBC}" type="presParOf" srcId="{77405843-58CD-4C8D-A9E1-302C1368EE72}" destId="{908B35AF-5D28-45D9-AF89-C6333D131255}" srcOrd="0" destOrd="0" presId="urn:microsoft.com/office/officeart/2005/8/layout/hierarchy1"/>
    <dgm:cxn modelId="{CA2736CE-F3A9-4CB8-9798-9AB3782282B8}" type="presParOf" srcId="{908B35AF-5D28-45D9-AF89-C6333D131255}" destId="{855DEE32-AD95-4655-96A0-90A91C84F5B9}" srcOrd="0" destOrd="0" presId="urn:microsoft.com/office/officeart/2005/8/layout/hierarchy1"/>
    <dgm:cxn modelId="{C145761D-369B-41A0-9EDC-96C272C48995}" type="presParOf" srcId="{908B35AF-5D28-45D9-AF89-C6333D131255}" destId="{E39E20C9-6345-4EB5-B4E7-0EEB002CCF06}" srcOrd="1" destOrd="0" presId="urn:microsoft.com/office/officeart/2005/8/layout/hierarchy1"/>
    <dgm:cxn modelId="{F70E7F06-E5EF-4740-86F0-9947EC32868D}" type="presParOf" srcId="{77405843-58CD-4C8D-A9E1-302C1368EE72}" destId="{7F7AF427-18D2-46C6-A076-821162F0DDDC}" srcOrd="1" destOrd="0" presId="urn:microsoft.com/office/officeart/2005/8/layout/hierarchy1"/>
    <dgm:cxn modelId="{CAB9C91C-2AE8-4700-93D8-B25B851DE971}" type="presParOf" srcId="{8C83754D-C0E2-48EF-88F8-902F123A6410}" destId="{C6279E1B-CB48-48E3-832E-91030C505401}" srcOrd="2" destOrd="0" presId="urn:microsoft.com/office/officeart/2005/8/layout/hierarchy1"/>
    <dgm:cxn modelId="{0C596D7A-A107-487C-B408-AE79268B186D}" type="presParOf" srcId="{8C83754D-C0E2-48EF-88F8-902F123A6410}" destId="{34CBB89B-D89C-42EF-B807-31011339D1DE}" srcOrd="3" destOrd="0" presId="urn:microsoft.com/office/officeart/2005/8/layout/hierarchy1"/>
    <dgm:cxn modelId="{4184A731-0680-44BE-9F33-D33B4220E2C6}" type="presParOf" srcId="{34CBB89B-D89C-42EF-B807-31011339D1DE}" destId="{A66C5E13-9E89-4F0A-8E89-9CC26A58F059}" srcOrd="0" destOrd="0" presId="urn:microsoft.com/office/officeart/2005/8/layout/hierarchy1"/>
    <dgm:cxn modelId="{F4FE62A9-7F73-4473-B90C-6927BC1FDD11}" type="presParOf" srcId="{A66C5E13-9E89-4F0A-8E89-9CC26A58F059}" destId="{2C1D605B-24AC-4838-B254-BE30BD0D195B}" srcOrd="0" destOrd="0" presId="urn:microsoft.com/office/officeart/2005/8/layout/hierarchy1"/>
    <dgm:cxn modelId="{290DB5A3-5517-4321-87F3-E5FD4ADA3F5B}" type="presParOf" srcId="{A66C5E13-9E89-4F0A-8E89-9CC26A58F059}" destId="{17C8A13E-720C-4F9B-9939-A52AC11014F8}" srcOrd="1" destOrd="0" presId="urn:microsoft.com/office/officeart/2005/8/layout/hierarchy1"/>
    <dgm:cxn modelId="{D8886DE1-6268-4EF1-B5B7-22FBFD2A2B15}" type="presParOf" srcId="{34CBB89B-D89C-42EF-B807-31011339D1DE}" destId="{51C5B567-8DC1-4D93-9612-8F6A17606583}" srcOrd="1" destOrd="0" presId="urn:microsoft.com/office/officeart/2005/8/layout/hierarchy1"/>
    <dgm:cxn modelId="{EB8273D1-5C16-4A22-B7BF-C68D8DF0562A}" type="presParOf" srcId="{56E55948-BF61-488A-9308-0AF5C997E656}" destId="{E177B291-F8E5-4D9C-BC79-715436AFAD91}" srcOrd="2" destOrd="0" presId="urn:microsoft.com/office/officeart/2005/8/layout/hierarchy1"/>
    <dgm:cxn modelId="{6F8EC234-8129-4053-B7B5-1536590D44E7}" type="presParOf" srcId="{56E55948-BF61-488A-9308-0AF5C997E656}" destId="{C246CA5A-705F-4993-A8C4-E8A4A813A05E}" srcOrd="3" destOrd="0" presId="urn:microsoft.com/office/officeart/2005/8/layout/hierarchy1"/>
    <dgm:cxn modelId="{294666A7-B9B8-4A51-A7F3-3D17788C60A7}" type="presParOf" srcId="{C246CA5A-705F-4993-A8C4-E8A4A813A05E}" destId="{E8D4DF1B-8F54-4FBB-B5D6-C47B4D5CE61E}" srcOrd="0" destOrd="0" presId="urn:microsoft.com/office/officeart/2005/8/layout/hierarchy1"/>
    <dgm:cxn modelId="{9ABCA70C-3F38-4D67-A7EB-A38F0735C9DF}" type="presParOf" srcId="{E8D4DF1B-8F54-4FBB-B5D6-C47B4D5CE61E}" destId="{7D009AE8-EA9C-43BD-AAE5-0DED8D7CA353}" srcOrd="0" destOrd="0" presId="urn:microsoft.com/office/officeart/2005/8/layout/hierarchy1"/>
    <dgm:cxn modelId="{541A6DCC-70A7-47AB-8629-73A36E9D5BF2}" type="presParOf" srcId="{E8D4DF1B-8F54-4FBB-B5D6-C47B4D5CE61E}" destId="{5750D4A3-7094-4C39-B583-1C0376AA7213}" srcOrd="1" destOrd="0" presId="urn:microsoft.com/office/officeart/2005/8/layout/hierarchy1"/>
    <dgm:cxn modelId="{C36494AA-BBB9-4D26-9B1E-07F01E580F5F}" type="presParOf" srcId="{C246CA5A-705F-4993-A8C4-E8A4A813A05E}" destId="{1F22BE1D-270E-487B-8C12-9261D9142EA3}" srcOrd="1" destOrd="0" presId="urn:microsoft.com/office/officeart/2005/8/layout/hierarchy1"/>
    <dgm:cxn modelId="{478F7DF9-0366-4555-8112-0F7523537E8B}" type="presParOf" srcId="{1F22BE1D-270E-487B-8C12-9261D9142EA3}" destId="{EBF0FC5A-C5D7-4094-9018-3C44A0200E5F}" srcOrd="0" destOrd="0" presId="urn:microsoft.com/office/officeart/2005/8/layout/hierarchy1"/>
    <dgm:cxn modelId="{3B263519-74A9-46CC-AFA2-46AEBEE0711B}" type="presParOf" srcId="{1F22BE1D-270E-487B-8C12-9261D9142EA3}" destId="{63BB6083-EF05-44AB-82ED-818BC9E20FC7}" srcOrd="1" destOrd="0" presId="urn:microsoft.com/office/officeart/2005/8/layout/hierarchy1"/>
    <dgm:cxn modelId="{2A4A5F59-8B65-4967-8EE8-3E1B25D755D6}" type="presParOf" srcId="{63BB6083-EF05-44AB-82ED-818BC9E20FC7}" destId="{A1AED097-544B-4004-A68E-DF4EDFC4B295}" srcOrd="0" destOrd="0" presId="urn:microsoft.com/office/officeart/2005/8/layout/hierarchy1"/>
    <dgm:cxn modelId="{2A3020C4-530C-47A5-BFB4-BE225CA28878}" type="presParOf" srcId="{A1AED097-544B-4004-A68E-DF4EDFC4B295}" destId="{1BD495E4-13C0-4A3B-A304-A34333B63597}" srcOrd="0" destOrd="0" presId="urn:microsoft.com/office/officeart/2005/8/layout/hierarchy1"/>
    <dgm:cxn modelId="{6A9420C7-5B8D-4933-A292-6F75B54D3D25}" type="presParOf" srcId="{A1AED097-544B-4004-A68E-DF4EDFC4B295}" destId="{80AE8B27-1FF4-4E79-B683-AD945DA7C034}" srcOrd="1" destOrd="0" presId="urn:microsoft.com/office/officeart/2005/8/layout/hierarchy1"/>
    <dgm:cxn modelId="{F0F82B70-FD89-447C-AC29-DEE0E06F3E14}" type="presParOf" srcId="{63BB6083-EF05-44AB-82ED-818BC9E20FC7}" destId="{7F6A15E3-CFCC-42B2-801E-3559FE851618}" srcOrd="1" destOrd="0" presId="urn:microsoft.com/office/officeart/2005/8/layout/hierarchy1"/>
    <dgm:cxn modelId="{476F6BDC-FCE7-4DC1-8AB5-F889667F569D}" type="presParOf" srcId="{1F22BE1D-270E-487B-8C12-9261D9142EA3}" destId="{EC9C2E6D-B1E2-476E-985A-81E77E8E6079}" srcOrd="2" destOrd="0" presId="urn:microsoft.com/office/officeart/2005/8/layout/hierarchy1"/>
    <dgm:cxn modelId="{099703B4-1A03-43F6-9840-E80000800564}" type="presParOf" srcId="{1F22BE1D-270E-487B-8C12-9261D9142EA3}" destId="{3B91B019-1EB1-4474-BA9A-7E59BB6CFF81}" srcOrd="3" destOrd="0" presId="urn:microsoft.com/office/officeart/2005/8/layout/hierarchy1"/>
    <dgm:cxn modelId="{8D539150-740E-443C-9993-666CE7AB470D}" type="presParOf" srcId="{3B91B019-1EB1-4474-BA9A-7E59BB6CFF81}" destId="{79091A3E-797D-46F1-B745-0EF89B9950FE}" srcOrd="0" destOrd="0" presId="urn:microsoft.com/office/officeart/2005/8/layout/hierarchy1"/>
    <dgm:cxn modelId="{16B13F5A-2D1A-4884-9FEC-CCF250B43823}" type="presParOf" srcId="{79091A3E-797D-46F1-B745-0EF89B9950FE}" destId="{B136FF40-DF7B-474A-99C1-4FC42DB290B2}" srcOrd="0" destOrd="0" presId="urn:microsoft.com/office/officeart/2005/8/layout/hierarchy1"/>
    <dgm:cxn modelId="{9C1040BA-44A3-477E-947D-72CB05446CD3}" type="presParOf" srcId="{79091A3E-797D-46F1-B745-0EF89B9950FE}" destId="{DC33B01C-4F95-4245-99D3-C9D72F146FA8}" srcOrd="1" destOrd="0" presId="urn:microsoft.com/office/officeart/2005/8/layout/hierarchy1"/>
    <dgm:cxn modelId="{6666641E-4B2F-4C58-B13A-F0082FB919E2}" type="presParOf" srcId="{3B91B019-1EB1-4474-BA9A-7E59BB6CFF81}" destId="{E8DEDAC0-2E6B-442B-A184-991C184CED6B}" srcOrd="1" destOrd="0" presId="urn:microsoft.com/office/officeart/2005/8/layout/hierarchy1"/>
    <dgm:cxn modelId="{284CE723-3B82-426B-9D37-BFF29A85A5B3}" type="presParOf" srcId="{56E55948-BF61-488A-9308-0AF5C997E656}" destId="{5674A635-5D96-4431-8406-9D3D1A7043C9}" srcOrd="4" destOrd="0" presId="urn:microsoft.com/office/officeart/2005/8/layout/hierarchy1"/>
    <dgm:cxn modelId="{4CB46919-C50D-4C5C-876C-8AB9E7E94C87}" type="presParOf" srcId="{56E55948-BF61-488A-9308-0AF5C997E656}" destId="{25A78201-6429-4949-BB11-1FFA0DC55AFC}" srcOrd="5" destOrd="0" presId="urn:microsoft.com/office/officeart/2005/8/layout/hierarchy1"/>
    <dgm:cxn modelId="{BD526D45-F376-4F48-B791-7ADC9A68D8A9}" type="presParOf" srcId="{25A78201-6429-4949-BB11-1FFA0DC55AFC}" destId="{7E2E9914-E429-4D56-9E6A-0EBEA2EBEFFE}" srcOrd="0" destOrd="0" presId="urn:microsoft.com/office/officeart/2005/8/layout/hierarchy1"/>
    <dgm:cxn modelId="{8D478EF1-81C8-4409-B302-7E6D751C418C}" type="presParOf" srcId="{7E2E9914-E429-4D56-9E6A-0EBEA2EBEFFE}" destId="{BA961404-3ABA-4D55-91AF-4E06EE8D1AC1}" srcOrd="0" destOrd="0" presId="urn:microsoft.com/office/officeart/2005/8/layout/hierarchy1"/>
    <dgm:cxn modelId="{E6EF91BC-789A-4D6B-85FA-20ABC85380C0}" type="presParOf" srcId="{7E2E9914-E429-4D56-9E6A-0EBEA2EBEFFE}" destId="{A46A8386-FF62-4E0C-BB93-62EABC6D2AA1}" srcOrd="1" destOrd="0" presId="urn:microsoft.com/office/officeart/2005/8/layout/hierarchy1"/>
    <dgm:cxn modelId="{43E520E8-AB29-4308-B128-0559C273DDF8}" type="presParOf" srcId="{25A78201-6429-4949-BB11-1FFA0DC55AFC}" destId="{775C8573-6BFE-4B09-9019-212EE5908F6C}" srcOrd="1" destOrd="0" presId="urn:microsoft.com/office/officeart/2005/8/layout/hierarchy1"/>
    <dgm:cxn modelId="{4F50766D-6372-49CA-A6AE-24B2EF1151E4}" type="presParOf" srcId="{775C8573-6BFE-4B09-9019-212EE5908F6C}" destId="{788C8334-3829-47CD-8CB7-D865C04F5D49}" srcOrd="0" destOrd="0" presId="urn:microsoft.com/office/officeart/2005/8/layout/hierarchy1"/>
    <dgm:cxn modelId="{AD4A2C2D-C034-49E6-838C-52D8F92B0A44}" type="presParOf" srcId="{775C8573-6BFE-4B09-9019-212EE5908F6C}" destId="{11EFD556-4731-4BB3-83DF-9E916D17D70D}" srcOrd="1" destOrd="0" presId="urn:microsoft.com/office/officeart/2005/8/layout/hierarchy1"/>
    <dgm:cxn modelId="{351CD61E-202F-40D6-9ED5-469CC048C8BF}" type="presParOf" srcId="{11EFD556-4731-4BB3-83DF-9E916D17D70D}" destId="{827A5DC9-1026-4FB5-BBB7-7F0C6BA2C0FD}" srcOrd="0" destOrd="0" presId="urn:microsoft.com/office/officeart/2005/8/layout/hierarchy1"/>
    <dgm:cxn modelId="{8B854257-EB8F-453B-B984-FEA32061B89A}" type="presParOf" srcId="{827A5DC9-1026-4FB5-BBB7-7F0C6BA2C0FD}" destId="{4065675E-F082-4267-A7F3-F892AE1FAB5A}" srcOrd="0" destOrd="0" presId="urn:microsoft.com/office/officeart/2005/8/layout/hierarchy1"/>
    <dgm:cxn modelId="{700FFCC5-AE0B-4572-9669-395F78DB0F61}" type="presParOf" srcId="{827A5DC9-1026-4FB5-BBB7-7F0C6BA2C0FD}" destId="{50B3D73C-1F19-4C6F-8028-4467BB09CD2A}" srcOrd="1" destOrd="0" presId="urn:microsoft.com/office/officeart/2005/8/layout/hierarchy1"/>
    <dgm:cxn modelId="{A3D2C1AC-6DC7-4F9F-8FF4-A7CC2EFDD3F9}" type="presParOf" srcId="{11EFD556-4731-4BB3-83DF-9E916D17D70D}" destId="{50B0E706-E017-41B7-825C-39676B4381A4}" srcOrd="1" destOrd="0" presId="urn:microsoft.com/office/officeart/2005/8/layout/hierarchy1"/>
    <dgm:cxn modelId="{C14060C5-DBB3-457E-97B7-5D7B6A5C0482}" type="presParOf" srcId="{775C8573-6BFE-4B09-9019-212EE5908F6C}" destId="{CBD27ED8-9EA9-48C1-822F-D6B842BA4A97}" srcOrd="2" destOrd="0" presId="urn:microsoft.com/office/officeart/2005/8/layout/hierarchy1"/>
    <dgm:cxn modelId="{C52BF7BA-9B4F-4465-8C00-EE969BAE4C3A}" type="presParOf" srcId="{775C8573-6BFE-4B09-9019-212EE5908F6C}" destId="{012C95B4-228A-4689-AED6-F5AA77F30358}" srcOrd="3" destOrd="0" presId="urn:microsoft.com/office/officeart/2005/8/layout/hierarchy1"/>
    <dgm:cxn modelId="{1D031A6B-2CAF-4F74-8D4D-FE45F09CE20A}" type="presParOf" srcId="{012C95B4-228A-4689-AED6-F5AA77F30358}" destId="{EEBB3BAE-283D-48B4-8BA4-1C98A3F75567}" srcOrd="0" destOrd="0" presId="urn:microsoft.com/office/officeart/2005/8/layout/hierarchy1"/>
    <dgm:cxn modelId="{146F4172-0D4D-4285-8823-1B6E67902E39}" type="presParOf" srcId="{EEBB3BAE-283D-48B4-8BA4-1C98A3F75567}" destId="{953DD5AD-F22E-4D5A-9F1B-7789436696F9}" srcOrd="0" destOrd="0" presId="urn:microsoft.com/office/officeart/2005/8/layout/hierarchy1"/>
    <dgm:cxn modelId="{7D7A38C6-C065-4A03-A63D-DDEC0E87EEBB}" type="presParOf" srcId="{EEBB3BAE-283D-48B4-8BA4-1C98A3F75567}" destId="{5656A853-EE47-4EF2-B4A8-519B32A024F6}" srcOrd="1" destOrd="0" presId="urn:microsoft.com/office/officeart/2005/8/layout/hierarchy1"/>
    <dgm:cxn modelId="{DC544CEB-7FD6-427D-AC7E-D8D3F80F6477}" type="presParOf" srcId="{012C95B4-228A-4689-AED6-F5AA77F30358}" destId="{E370993E-FCCB-4C01-A58D-AB4C27F1E905}" srcOrd="1" destOrd="0" presId="urn:microsoft.com/office/officeart/2005/8/layout/hierarchy1"/>
    <dgm:cxn modelId="{070B570F-EF6B-4A24-833E-0D6F148597A1}" type="presParOf" srcId="{56E55948-BF61-488A-9308-0AF5C997E656}" destId="{70A717EE-1F81-4065-B5CC-8F83AE0C535D}" srcOrd="6" destOrd="0" presId="urn:microsoft.com/office/officeart/2005/8/layout/hierarchy1"/>
    <dgm:cxn modelId="{CD3F4AF9-11A7-4630-9421-2FE43CEB728E}" type="presParOf" srcId="{56E55948-BF61-488A-9308-0AF5C997E656}" destId="{CC55092B-749E-4C54-BDBA-92BA1CDF54CA}" srcOrd="7" destOrd="0" presId="urn:microsoft.com/office/officeart/2005/8/layout/hierarchy1"/>
    <dgm:cxn modelId="{261482E8-6FD4-4F52-941B-28935A815D5E}" type="presParOf" srcId="{CC55092B-749E-4C54-BDBA-92BA1CDF54CA}" destId="{FCA4EC02-A097-4021-9FF0-37D7879E73F5}" srcOrd="0" destOrd="0" presId="urn:microsoft.com/office/officeart/2005/8/layout/hierarchy1"/>
    <dgm:cxn modelId="{2857FB6A-7C2A-45DA-9988-3A147615F825}" type="presParOf" srcId="{FCA4EC02-A097-4021-9FF0-37D7879E73F5}" destId="{E60164A4-0FA0-4C5E-992B-F7C8469F4C30}" srcOrd="0" destOrd="0" presId="urn:microsoft.com/office/officeart/2005/8/layout/hierarchy1"/>
    <dgm:cxn modelId="{50483FD0-353F-4981-B469-5AE1686DEADD}" type="presParOf" srcId="{FCA4EC02-A097-4021-9FF0-37D7879E73F5}" destId="{A7507532-EBD0-48B0-A849-60A6BB07F149}" srcOrd="1" destOrd="0" presId="urn:microsoft.com/office/officeart/2005/8/layout/hierarchy1"/>
    <dgm:cxn modelId="{FF369102-BF40-4DE7-96D3-764F1F9C3DDA}" type="presParOf" srcId="{CC55092B-749E-4C54-BDBA-92BA1CDF54CA}" destId="{2EFFAAF2-74FA-44CD-B9FD-0D4396094EBE}" srcOrd="1" destOrd="0" presId="urn:microsoft.com/office/officeart/2005/8/layout/hierarchy1"/>
    <dgm:cxn modelId="{16276D2E-3F86-4753-81BC-BAD3EC21B4C8}" type="presParOf" srcId="{56E55948-BF61-488A-9308-0AF5C997E656}" destId="{389A1CE0-F09A-4390-AF6B-770A23892836}" srcOrd="8" destOrd="0" presId="urn:microsoft.com/office/officeart/2005/8/layout/hierarchy1"/>
    <dgm:cxn modelId="{4A108FBC-5316-49AF-8753-0EB5E1F68959}" type="presParOf" srcId="{56E55948-BF61-488A-9308-0AF5C997E656}" destId="{E07F7997-3ED6-43F9-A2F1-6C02ABA421F3}" srcOrd="9" destOrd="0" presId="urn:microsoft.com/office/officeart/2005/8/layout/hierarchy1"/>
    <dgm:cxn modelId="{840606B8-4158-43E4-9656-76411E116254}" type="presParOf" srcId="{E07F7997-3ED6-43F9-A2F1-6C02ABA421F3}" destId="{2D48E14F-F717-43AB-BA6B-E3904AFBF59B}" srcOrd="0" destOrd="0" presId="urn:microsoft.com/office/officeart/2005/8/layout/hierarchy1"/>
    <dgm:cxn modelId="{F4FC0140-3085-40CA-ADCF-67CCFC0D9860}" type="presParOf" srcId="{2D48E14F-F717-43AB-BA6B-E3904AFBF59B}" destId="{DC4227D4-03CA-4E4E-BD12-A91729BB1B11}" srcOrd="0" destOrd="0" presId="urn:microsoft.com/office/officeart/2005/8/layout/hierarchy1"/>
    <dgm:cxn modelId="{81405F48-2A04-440A-BB89-D2D8980413EA}" type="presParOf" srcId="{2D48E14F-F717-43AB-BA6B-E3904AFBF59B}" destId="{D5612C28-884B-4BFA-BD13-312CE10AB649}" srcOrd="1" destOrd="0" presId="urn:microsoft.com/office/officeart/2005/8/layout/hierarchy1"/>
    <dgm:cxn modelId="{BFB424EF-D198-498D-BFCF-4AEE1EAA79B3}" type="presParOf" srcId="{E07F7997-3ED6-43F9-A2F1-6C02ABA421F3}" destId="{9D13F432-8801-4762-A1AE-6BB65EFBE56F}" srcOrd="1" destOrd="0" presId="urn:microsoft.com/office/officeart/2005/8/layout/hierarchy1"/>
    <dgm:cxn modelId="{1E96D10C-598E-4E62-8E15-E49BB4743B80}" type="presParOf" srcId="{56E55948-BF61-488A-9308-0AF5C997E656}" destId="{F068E2BD-B573-4045-B44C-1C2FC7676145}" srcOrd="10" destOrd="0" presId="urn:microsoft.com/office/officeart/2005/8/layout/hierarchy1"/>
    <dgm:cxn modelId="{0CAECF63-6DC8-48CF-815B-D0EF1C08DABF}" type="presParOf" srcId="{56E55948-BF61-488A-9308-0AF5C997E656}" destId="{09EF1CEA-5300-4631-9848-B7ED31DE774D}" srcOrd="11" destOrd="0" presId="urn:microsoft.com/office/officeart/2005/8/layout/hierarchy1"/>
    <dgm:cxn modelId="{5237ADAE-FA81-4005-B998-44FD5AF082AB}" type="presParOf" srcId="{09EF1CEA-5300-4631-9848-B7ED31DE774D}" destId="{28F3A181-6579-4A0F-AC7E-67F2B5E04F5C}" srcOrd="0" destOrd="0" presId="urn:microsoft.com/office/officeart/2005/8/layout/hierarchy1"/>
    <dgm:cxn modelId="{81BA16A5-B868-44FD-9EDA-9C9265A0E1E8}" type="presParOf" srcId="{28F3A181-6579-4A0F-AC7E-67F2B5E04F5C}" destId="{6C7AEDC5-3D4D-4610-9E93-9A26FC6DC5FD}" srcOrd="0" destOrd="0" presId="urn:microsoft.com/office/officeart/2005/8/layout/hierarchy1"/>
    <dgm:cxn modelId="{5182B755-2FA3-4276-9840-6009E50B4303}" type="presParOf" srcId="{28F3A181-6579-4A0F-AC7E-67F2B5E04F5C}" destId="{49941711-71AB-4276-BF2D-422D8E423B36}" srcOrd="1" destOrd="0" presId="urn:microsoft.com/office/officeart/2005/8/layout/hierarchy1"/>
    <dgm:cxn modelId="{B8180BEE-3C7B-4023-AF2E-D1618BA245C3}" type="presParOf" srcId="{09EF1CEA-5300-4631-9848-B7ED31DE774D}" destId="{7A020AB5-BE82-452F-874C-3DC7E1AFC7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998607-C203-4041-A1C0-83ABFC8D958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EAB98FC6-7A27-4BEC-B55F-6E9F7BBE045A}">
      <dgm:prSet phldrT="[文字]"/>
      <dgm:spPr/>
      <dgm:t>
        <a:bodyPr/>
        <a:lstStyle/>
        <a:p>
          <a:r>
            <a:rPr lang="en-US" altLang="zh-CN" dirty="0"/>
            <a:t>PM/BA/Architecture</a:t>
          </a:r>
          <a:endParaRPr lang="zh-CN" altLang="en-US" dirty="0"/>
        </a:p>
      </dgm:t>
    </dgm:pt>
    <dgm:pt modelId="{260D6611-5ED6-4FCE-9746-8EAF88B688EF}" type="parTrans" cxnId="{AA7FFF33-757B-49EF-9743-47A0192DA736}">
      <dgm:prSet/>
      <dgm:spPr/>
      <dgm:t>
        <a:bodyPr/>
        <a:lstStyle/>
        <a:p>
          <a:endParaRPr lang="zh-CN" altLang="en-US"/>
        </a:p>
      </dgm:t>
    </dgm:pt>
    <dgm:pt modelId="{1F609C42-F760-4BAB-87AC-1DFB80140D96}" type="sibTrans" cxnId="{AA7FFF33-757B-49EF-9743-47A0192DA736}">
      <dgm:prSet/>
      <dgm:spPr/>
      <dgm:t>
        <a:bodyPr/>
        <a:lstStyle/>
        <a:p>
          <a:endParaRPr lang="zh-CN" altLang="en-US"/>
        </a:p>
      </dgm:t>
    </dgm:pt>
    <dgm:pt modelId="{B797D010-3BE4-49A7-B69B-B981F1586BCF}">
      <dgm:prSet phldrT="[文字]"/>
      <dgm:spPr/>
      <dgm:t>
        <a:bodyPr/>
        <a:lstStyle/>
        <a:p>
          <a:r>
            <a:rPr lang="en-US" altLang="zh-CN" dirty="0"/>
            <a:t>Technical leader/IA</a:t>
          </a:r>
          <a:endParaRPr lang="zh-CN" altLang="en-US" dirty="0"/>
        </a:p>
      </dgm:t>
    </dgm:pt>
    <dgm:pt modelId="{F730D0A2-B676-466A-9882-588CA9ACED34}" type="parTrans" cxnId="{8B31B50A-9A77-4539-BA67-CFE985A3DB7B}">
      <dgm:prSet/>
      <dgm:spPr/>
      <dgm:t>
        <a:bodyPr/>
        <a:lstStyle/>
        <a:p>
          <a:endParaRPr lang="zh-CN" altLang="en-US"/>
        </a:p>
      </dgm:t>
    </dgm:pt>
    <dgm:pt modelId="{1A0EB220-97EF-4C93-8616-EF24FBD3E5D8}" type="sibTrans" cxnId="{8B31B50A-9A77-4539-BA67-CFE985A3DB7B}">
      <dgm:prSet/>
      <dgm:spPr/>
      <dgm:t>
        <a:bodyPr/>
        <a:lstStyle/>
        <a:p>
          <a:endParaRPr lang="zh-CN" altLang="en-US"/>
        </a:p>
      </dgm:t>
    </dgm:pt>
    <dgm:pt modelId="{8312AF9A-074B-470D-BDD8-FD7C65246541}">
      <dgm:prSet phldrT="[文字]"/>
      <dgm:spPr/>
      <dgm:t>
        <a:bodyPr/>
        <a:lstStyle/>
        <a:p>
          <a:r>
            <a:rPr lang="en-US" altLang="zh-CN" dirty="0"/>
            <a:t>Developer</a:t>
          </a:r>
          <a:endParaRPr lang="zh-CN" altLang="en-US" dirty="0"/>
        </a:p>
      </dgm:t>
    </dgm:pt>
    <dgm:pt modelId="{7E1AA9E2-297C-4B48-A449-A11FEEC80E46}" type="parTrans" cxnId="{22B4D45D-BC7D-4371-B27F-C753094EC0CF}">
      <dgm:prSet/>
      <dgm:spPr/>
      <dgm:t>
        <a:bodyPr/>
        <a:lstStyle/>
        <a:p>
          <a:endParaRPr lang="zh-CN" altLang="en-US"/>
        </a:p>
      </dgm:t>
    </dgm:pt>
    <dgm:pt modelId="{9D31580A-F4FF-4A16-8EBE-1715475299DA}" type="sibTrans" cxnId="{22B4D45D-BC7D-4371-B27F-C753094EC0CF}">
      <dgm:prSet/>
      <dgm:spPr/>
      <dgm:t>
        <a:bodyPr/>
        <a:lstStyle/>
        <a:p>
          <a:endParaRPr lang="zh-CN" altLang="en-US"/>
        </a:p>
      </dgm:t>
    </dgm:pt>
    <dgm:pt modelId="{4B4FE1F0-6339-4AAA-A82F-CE4C674F1B4F}">
      <dgm:prSet phldrT="[文字]"/>
      <dgm:spPr/>
      <dgm:t>
        <a:bodyPr/>
        <a:lstStyle/>
        <a:p>
          <a:r>
            <a:rPr lang="en-US" altLang="zh-CN" dirty="0"/>
            <a:t>Developer</a:t>
          </a:r>
          <a:endParaRPr lang="zh-CN" altLang="en-US" dirty="0"/>
        </a:p>
      </dgm:t>
    </dgm:pt>
    <dgm:pt modelId="{055E3A49-77EE-4E76-BAC0-35A4601CCBFA}" type="parTrans" cxnId="{5C67A723-F41C-46FA-A328-1B2E766FCCD7}">
      <dgm:prSet/>
      <dgm:spPr/>
      <dgm:t>
        <a:bodyPr/>
        <a:lstStyle/>
        <a:p>
          <a:endParaRPr lang="zh-CN" altLang="en-US"/>
        </a:p>
      </dgm:t>
    </dgm:pt>
    <dgm:pt modelId="{808A0455-880D-4AEE-8B7E-D861BC20A922}" type="sibTrans" cxnId="{5C67A723-F41C-46FA-A328-1B2E766FCCD7}">
      <dgm:prSet/>
      <dgm:spPr/>
      <dgm:t>
        <a:bodyPr/>
        <a:lstStyle/>
        <a:p>
          <a:endParaRPr lang="zh-CN" altLang="en-US"/>
        </a:p>
      </dgm:t>
    </dgm:pt>
    <dgm:pt modelId="{797D7992-C951-41CC-9B1B-4E495DED9C6A}">
      <dgm:prSet phldrT="[文字]"/>
      <dgm:spPr/>
      <dgm:t>
        <a:bodyPr/>
        <a:lstStyle/>
        <a:p>
          <a:r>
            <a:rPr lang="en-US" altLang="zh-CN" dirty="0"/>
            <a:t>QA leader</a:t>
          </a:r>
          <a:endParaRPr lang="zh-CN" altLang="en-US" dirty="0"/>
        </a:p>
      </dgm:t>
    </dgm:pt>
    <dgm:pt modelId="{A41ADB9B-0B2F-49E3-8B87-348E7FB068DB}" type="parTrans" cxnId="{9961228A-96B8-4545-A803-2CD2DEF59DF0}">
      <dgm:prSet/>
      <dgm:spPr/>
      <dgm:t>
        <a:bodyPr/>
        <a:lstStyle/>
        <a:p>
          <a:endParaRPr lang="zh-CN" altLang="en-US"/>
        </a:p>
      </dgm:t>
    </dgm:pt>
    <dgm:pt modelId="{9F354ACF-EB6C-4ADE-8473-FE891C102261}" type="sibTrans" cxnId="{9961228A-96B8-4545-A803-2CD2DEF59DF0}">
      <dgm:prSet/>
      <dgm:spPr/>
      <dgm:t>
        <a:bodyPr/>
        <a:lstStyle/>
        <a:p>
          <a:endParaRPr lang="zh-CN" altLang="en-US"/>
        </a:p>
      </dgm:t>
    </dgm:pt>
    <dgm:pt modelId="{8B2B296F-4B89-4EB3-83C2-7E5B39FF2D4E}">
      <dgm:prSet phldrT="[文字]"/>
      <dgm:spPr/>
      <dgm:t>
        <a:bodyPr/>
        <a:lstStyle/>
        <a:p>
          <a:r>
            <a:rPr lang="en-US" altLang="zh-CN" dirty="0"/>
            <a:t>Tester</a:t>
          </a:r>
          <a:endParaRPr lang="zh-CN" altLang="en-US" dirty="0"/>
        </a:p>
      </dgm:t>
    </dgm:pt>
    <dgm:pt modelId="{8512D928-B8F7-43B0-AF53-70BDE3EFD5C6}" type="parTrans" cxnId="{598D4495-E7D5-4DC2-8EF6-067CB897DA64}">
      <dgm:prSet/>
      <dgm:spPr/>
      <dgm:t>
        <a:bodyPr/>
        <a:lstStyle/>
        <a:p>
          <a:endParaRPr lang="zh-CN" altLang="en-US"/>
        </a:p>
      </dgm:t>
    </dgm:pt>
    <dgm:pt modelId="{F528E8C8-6F4B-4D65-A9DC-05EF70E3B49C}" type="sibTrans" cxnId="{598D4495-E7D5-4DC2-8EF6-067CB897DA64}">
      <dgm:prSet/>
      <dgm:spPr/>
      <dgm:t>
        <a:bodyPr/>
        <a:lstStyle/>
        <a:p>
          <a:endParaRPr lang="zh-CN" altLang="en-US"/>
        </a:p>
      </dgm:t>
    </dgm:pt>
    <dgm:pt modelId="{925E7C71-8F92-4665-A47F-E0209E1EA8EA}">
      <dgm:prSet phldrT="[文字]"/>
      <dgm:spPr/>
      <dgm:t>
        <a:bodyPr/>
        <a:lstStyle/>
        <a:p>
          <a:r>
            <a:rPr lang="en-US" altLang="zh-CN" dirty="0"/>
            <a:t>Tester</a:t>
          </a:r>
          <a:endParaRPr lang="zh-CN" altLang="en-US" dirty="0"/>
        </a:p>
      </dgm:t>
    </dgm:pt>
    <dgm:pt modelId="{2779A302-A6D1-4DE3-A2A5-E32FE54D2DA6}" type="parTrans" cxnId="{227A76B3-9121-45FA-8982-B3DFD308CE3E}">
      <dgm:prSet/>
      <dgm:spPr/>
      <dgm:t>
        <a:bodyPr/>
        <a:lstStyle/>
        <a:p>
          <a:endParaRPr lang="zh-CN" altLang="en-US"/>
        </a:p>
      </dgm:t>
    </dgm:pt>
    <dgm:pt modelId="{9BB8964A-8D75-47A8-B84F-32051E79DB8F}" type="sibTrans" cxnId="{227A76B3-9121-45FA-8982-B3DFD308CE3E}">
      <dgm:prSet/>
      <dgm:spPr/>
      <dgm:t>
        <a:bodyPr/>
        <a:lstStyle/>
        <a:p>
          <a:endParaRPr lang="zh-CN" altLang="en-US"/>
        </a:p>
      </dgm:t>
    </dgm:pt>
    <dgm:pt modelId="{D888B2C9-D801-4F06-ABCD-8F15A162D202}" type="pres">
      <dgm:prSet presAssocID="{67998607-C203-4041-A1C0-83ABFC8D958C}" presName="hierChild1" presStyleCnt="0">
        <dgm:presLayoutVars>
          <dgm:chPref val="1"/>
          <dgm:dir/>
          <dgm:animOne val="branch"/>
          <dgm:animLvl val="lvl"/>
          <dgm:resizeHandles/>
        </dgm:presLayoutVars>
      </dgm:prSet>
      <dgm:spPr/>
    </dgm:pt>
    <dgm:pt modelId="{2AF18944-062C-4229-A905-2381F0FC1E77}" type="pres">
      <dgm:prSet presAssocID="{EAB98FC6-7A27-4BEC-B55F-6E9F7BBE045A}" presName="hierRoot1" presStyleCnt="0"/>
      <dgm:spPr/>
    </dgm:pt>
    <dgm:pt modelId="{6A3D11AD-927E-4E03-8A87-E4748FAC1F0C}" type="pres">
      <dgm:prSet presAssocID="{EAB98FC6-7A27-4BEC-B55F-6E9F7BBE045A}" presName="composite" presStyleCnt="0"/>
      <dgm:spPr/>
    </dgm:pt>
    <dgm:pt modelId="{8A469B9E-4069-47FF-B51E-996105AD8CA2}" type="pres">
      <dgm:prSet presAssocID="{EAB98FC6-7A27-4BEC-B55F-6E9F7BBE045A}" presName="background" presStyleLbl="node0" presStyleIdx="0" presStyleCnt="1"/>
      <dgm:spPr/>
    </dgm:pt>
    <dgm:pt modelId="{C8179488-0893-4DCE-A8CE-F4A975C5BE5B}" type="pres">
      <dgm:prSet presAssocID="{EAB98FC6-7A27-4BEC-B55F-6E9F7BBE045A}" presName="text" presStyleLbl="fgAcc0" presStyleIdx="0" presStyleCnt="1">
        <dgm:presLayoutVars>
          <dgm:chPref val="3"/>
        </dgm:presLayoutVars>
      </dgm:prSet>
      <dgm:spPr/>
    </dgm:pt>
    <dgm:pt modelId="{56E55948-BF61-488A-9308-0AF5C997E656}" type="pres">
      <dgm:prSet presAssocID="{EAB98FC6-7A27-4BEC-B55F-6E9F7BBE045A}" presName="hierChild2" presStyleCnt="0"/>
      <dgm:spPr/>
    </dgm:pt>
    <dgm:pt modelId="{372F7174-4BD3-4DAC-BFEF-1993E8F5F554}" type="pres">
      <dgm:prSet presAssocID="{F730D0A2-B676-466A-9882-588CA9ACED34}" presName="Name10" presStyleLbl="parChTrans1D2" presStyleIdx="0" presStyleCnt="2"/>
      <dgm:spPr/>
    </dgm:pt>
    <dgm:pt modelId="{415C6C37-EB86-471D-B97E-540A50CB196B}" type="pres">
      <dgm:prSet presAssocID="{B797D010-3BE4-49A7-B69B-B981F1586BCF}" presName="hierRoot2" presStyleCnt="0"/>
      <dgm:spPr/>
    </dgm:pt>
    <dgm:pt modelId="{9A4A17C4-FBCC-45DF-9CAE-506359F6E0E1}" type="pres">
      <dgm:prSet presAssocID="{B797D010-3BE4-49A7-B69B-B981F1586BCF}" presName="composite2" presStyleCnt="0"/>
      <dgm:spPr/>
    </dgm:pt>
    <dgm:pt modelId="{ECEC1C02-6C57-4AE6-A9C4-224464C9ED0B}" type="pres">
      <dgm:prSet presAssocID="{B797D010-3BE4-49A7-B69B-B981F1586BCF}" presName="background2" presStyleLbl="node2" presStyleIdx="0" presStyleCnt="2"/>
      <dgm:spPr/>
    </dgm:pt>
    <dgm:pt modelId="{5CE661C3-5EEB-46C6-9D5A-65C55FC0DA8A}" type="pres">
      <dgm:prSet presAssocID="{B797D010-3BE4-49A7-B69B-B981F1586BCF}" presName="text2" presStyleLbl="fgAcc2" presStyleIdx="0" presStyleCnt="2">
        <dgm:presLayoutVars>
          <dgm:chPref val="3"/>
        </dgm:presLayoutVars>
      </dgm:prSet>
      <dgm:spPr/>
    </dgm:pt>
    <dgm:pt modelId="{8C83754D-C0E2-48EF-88F8-902F123A6410}" type="pres">
      <dgm:prSet presAssocID="{B797D010-3BE4-49A7-B69B-B981F1586BCF}" presName="hierChild3" presStyleCnt="0"/>
      <dgm:spPr/>
    </dgm:pt>
    <dgm:pt modelId="{D8A6E9EF-09BB-4F27-B7C7-6D8A4958288B}" type="pres">
      <dgm:prSet presAssocID="{7E1AA9E2-297C-4B48-A449-A11FEEC80E46}" presName="Name17" presStyleLbl="parChTrans1D3" presStyleIdx="0" presStyleCnt="4"/>
      <dgm:spPr/>
    </dgm:pt>
    <dgm:pt modelId="{77405843-58CD-4C8D-A9E1-302C1368EE72}" type="pres">
      <dgm:prSet presAssocID="{8312AF9A-074B-470D-BDD8-FD7C65246541}" presName="hierRoot3" presStyleCnt="0"/>
      <dgm:spPr/>
    </dgm:pt>
    <dgm:pt modelId="{908B35AF-5D28-45D9-AF89-C6333D131255}" type="pres">
      <dgm:prSet presAssocID="{8312AF9A-074B-470D-BDD8-FD7C65246541}" presName="composite3" presStyleCnt="0"/>
      <dgm:spPr/>
    </dgm:pt>
    <dgm:pt modelId="{855DEE32-AD95-4655-96A0-90A91C84F5B9}" type="pres">
      <dgm:prSet presAssocID="{8312AF9A-074B-470D-BDD8-FD7C65246541}" presName="background3" presStyleLbl="node3" presStyleIdx="0" presStyleCnt="4"/>
      <dgm:spPr/>
    </dgm:pt>
    <dgm:pt modelId="{E39E20C9-6345-4EB5-B4E7-0EEB002CCF06}" type="pres">
      <dgm:prSet presAssocID="{8312AF9A-074B-470D-BDD8-FD7C65246541}" presName="text3" presStyleLbl="fgAcc3" presStyleIdx="0" presStyleCnt="4">
        <dgm:presLayoutVars>
          <dgm:chPref val="3"/>
        </dgm:presLayoutVars>
      </dgm:prSet>
      <dgm:spPr/>
    </dgm:pt>
    <dgm:pt modelId="{7F7AF427-18D2-46C6-A076-821162F0DDDC}" type="pres">
      <dgm:prSet presAssocID="{8312AF9A-074B-470D-BDD8-FD7C65246541}" presName="hierChild4" presStyleCnt="0"/>
      <dgm:spPr/>
    </dgm:pt>
    <dgm:pt modelId="{C6279E1B-CB48-48E3-832E-91030C505401}" type="pres">
      <dgm:prSet presAssocID="{055E3A49-77EE-4E76-BAC0-35A4601CCBFA}" presName="Name17" presStyleLbl="parChTrans1D3" presStyleIdx="1" presStyleCnt="4"/>
      <dgm:spPr/>
    </dgm:pt>
    <dgm:pt modelId="{34CBB89B-D89C-42EF-B807-31011339D1DE}" type="pres">
      <dgm:prSet presAssocID="{4B4FE1F0-6339-4AAA-A82F-CE4C674F1B4F}" presName="hierRoot3" presStyleCnt="0"/>
      <dgm:spPr/>
    </dgm:pt>
    <dgm:pt modelId="{A66C5E13-9E89-4F0A-8E89-9CC26A58F059}" type="pres">
      <dgm:prSet presAssocID="{4B4FE1F0-6339-4AAA-A82F-CE4C674F1B4F}" presName="composite3" presStyleCnt="0"/>
      <dgm:spPr/>
    </dgm:pt>
    <dgm:pt modelId="{2C1D605B-24AC-4838-B254-BE30BD0D195B}" type="pres">
      <dgm:prSet presAssocID="{4B4FE1F0-6339-4AAA-A82F-CE4C674F1B4F}" presName="background3" presStyleLbl="node3" presStyleIdx="1" presStyleCnt="4"/>
      <dgm:spPr/>
    </dgm:pt>
    <dgm:pt modelId="{17C8A13E-720C-4F9B-9939-A52AC11014F8}" type="pres">
      <dgm:prSet presAssocID="{4B4FE1F0-6339-4AAA-A82F-CE4C674F1B4F}" presName="text3" presStyleLbl="fgAcc3" presStyleIdx="1" presStyleCnt="4">
        <dgm:presLayoutVars>
          <dgm:chPref val="3"/>
        </dgm:presLayoutVars>
      </dgm:prSet>
      <dgm:spPr/>
    </dgm:pt>
    <dgm:pt modelId="{51C5B567-8DC1-4D93-9612-8F6A17606583}" type="pres">
      <dgm:prSet presAssocID="{4B4FE1F0-6339-4AAA-A82F-CE4C674F1B4F}" presName="hierChild4" presStyleCnt="0"/>
      <dgm:spPr/>
    </dgm:pt>
    <dgm:pt modelId="{5674A635-5D96-4431-8406-9D3D1A7043C9}" type="pres">
      <dgm:prSet presAssocID="{A41ADB9B-0B2F-49E3-8B87-348E7FB068DB}" presName="Name10" presStyleLbl="parChTrans1D2" presStyleIdx="1" presStyleCnt="2"/>
      <dgm:spPr/>
    </dgm:pt>
    <dgm:pt modelId="{25A78201-6429-4949-BB11-1FFA0DC55AFC}" type="pres">
      <dgm:prSet presAssocID="{797D7992-C951-41CC-9B1B-4E495DED9C6A}" presName="hierRoot2" presStyleCnt="0"/>
      <dgm:spPr/>
    </dgm:pt>
    <dgm:pt modelId="{7E2E9914-E429-4D56-9E6A-0EBEA2EBEFFE}" type="pres">
      <dgm:prSet presAssocID="{797D7992-C951-41CC-9B1B-4E495DED9C6A}" presName="composite2" presStyleCnt="0"/>
      <dgm:spPr/>
    </dgm:pt>
    <dgm:pt modelId="{BA961404-3ABA-4D55-91AF-4E06EE8D1AC1}" type="pres">
      <dgm:prSet presAssocID="{797D7992-C951-41CC-9B1B-4E495DED9C6A}" presName="background2" presStyleLbl="node2" presStyleIdx="1" presStyleCnt="2"/>
      <dgm:spPr/>
    </dgm:pt>
    <dgm:pt modelId="{A46A8386-FF62-4E0C-BB93-62EABC6D2AA1}" type="pres">
      <dgm:prSet presAssocID="{797D7992-C951-41CC-9B1B-4E495DED9C6A}" presName="text2" presStyleLbl="fgAcc2" presStyleIdx="1" presStyleCnt="2">
        <dgm:presLayoutVars>
          <dgm:chPref val="3"/>
        </dgm:presLayoutVars>
      </dgm:prSet>
      <dgm:spPr/>
    </dgm:pt>
    <dgm:pt modelId="{775C8573-6BFE-4B09-9019-212EE5908F6C}" type="pres">
      <dgm:prSet presAssocID="{797D7992-C951-41CC-9B1B-4E495DED9C6A}" presName="hierChild3" presStyleCnt="0"/>
      <dgm:spPr/>
    </dgm:pt>
    <dgm:pt modelId="{788C8334-3829-47CD-8CB7-D865C04F5D49}" type="pres">
      <dgm:prSet presAssocID="{8512D928-B8F7-43B0-AF53-70BDE3EFD5C6}" presName="Name17" presStyleLbl="parChTrans1D3" presStyleIdx="2" presStyleCnt="4"/>
      <dgm:spPr/>
    </dgm:pt>
    <dgm:pt modelId="{11EFD556-4731-4BB3-83DF-9E916D17D70D}" type="pres">
      <dgm:prSet presAssocID="{8B2B296F-4B89-4EB3-83C2-7E5B39FF2D4E}" presName="hierRoot3" presStyleCnt="0"/>
      <dgm:spPr/>
    </dgm:pt>
    <dgm:pt modelId="{827A5DC9-1026-4FB5-BBB7-7F0C6BA2C0FD}" type="pres">
      <dgm:prSet presAssocID="{8B2B296F-4B89-4EB3-83C2-7E5B39FF2D4E}" presName="composite3" presStyleCnt="0"/>
      <dgm:spPr/>
    </dgm:pt>
    <dgm:pt modelId="{4065675E-F082-4267-A7F3-F892AE1FAB5A}" type="pres">
      <dgm:prSet presAssocID="{8B2B296F-4B89-4EB3-83C2-7E5B39FF2D4E}" presName="background3" presStyleLbl="node3" presStyleIdx="2" presStyleCnt="4"/>
      <dgm:spPr/>
    </dgm:pt>
    <dgm:pt modelId="{50B3D73C-1F19-4C6F-8028-4467BB09CD2A}" type="pres">
      <dgm:prSet presAssocID="{8B2B296F-4B89-4EB3-83C2-7E5B39FF2D4E}" presName="text3" presStyleLbl="fgAcc3" presStyleIdx="2" presStyleCnt="4">
        <dgm:presLayoutVars>
          <dgm:chPref val="3"/>
        </dgm:presLayoutVars>
      </dgm:prSet>
      <dgm:spPr/>
    </dgm:pt>
    <dgm:pt modelId="{50B0E706-E017-41B7-825C-39676B4381A4}" type="pres">
      <dgm:prSet presAssocID="{8B2B296F-4B89-4EB3-83C2-7E5B39FF2D4E}" presName="hierChild4" presStyleCnt="0"/>
      <dgm:spPr/>
    </dgm:pt>
    <dgm:pt modelId="{CBD27ED8-9EA9-48C1-822F-D6B842BA4A97}" type="pres">
      <dgm:prSet presAssocID="{2779A302-A6D1-4DE3-A2A5-E32FE54D2DA6}" presName="Name17" presStyleLbl="parChTrans1D3" presStyleIdx="3" presStyleCnt="4"/>
      <dgm:spPr/>
    </dgm:pt>
    <dgm:pt modelId="{012C95B4-228A-4689-AED6-F5AA77F30358}" type="pres">
      <dgm:prSet presAssocID="{925E7C71-8F92-4665-A47F-E0209E1EA8EA}" presName="hierRoot3" presStyleCnt="0"/>
      <dgm:spPr/>
    </dgm:pt>
    <dgm:pt modelId="{EEBB3BAE-283D-48B4-8BA4-1C98A3F75567}" type="pres">
      <dgm:prSet presAssocID="{925E7C71-8F92-4665-A47F-E0209E1EA8EA}" presName="composite3" presStyleCnt="0"/>
      <dgm:spPr/>
    </dgm:pt>
    <dgm:pt modelId="{953DD5AD-F22E-4D5A-9F1B-7789436696F9}" type="pres">
      <dgm:prSet presAssocID="{925E7C71-8F92-4665-A47F-E0209E1EA8EA}" presName="background3" presStyleLbl="node3" presStyleIdx="3" presStyleCnt="4"/>
      <dgm:spPr/>
    </dgm:pt>
    <dgm:pt modelId="{5656A853-EE47-4EF2-B4A8-519B32A024F6}" type="pres">
      <dgm:prSet presAssocID="{925E7C71-8F92-4665-A47F-E0209E1EA8EA}" presName="text3" presStyleLbl="fgAcc3" presStyleIdx="3" presStyleCnt="4">
        <dgm:presLayoutVars>
          <dgm:chPref val="3"/>
        </dgm:presLayoutVars>
      </dgm:prSet>
      <dgm:spPr/>
    </dgm:pt>
    <dgm:pt modelId="{E370993E-FCCB-4C01-A58D-AB4C27F1E905}" type="pres">
      <dgm:prSet presAssocID="{925E7C71-8F92-4665-A47F-E0209E1EA8EA}" presName="hierChild4" presStyleCnt="0"/>
      <dgm:spPr/>
    </dgm:pt>
  </dgm:ptLst>
  <dgm:cxnLst>
    <dgm:cxn modelId="{63488A06-43B6-4FA8-8082-1C5612CE8073}" type="presOf" srcId="{67998607-C203-4041-A1C0-83ABFC8D958C}" destId="{D888B2C9-D801-4F06-ABCD-8F15A162D202}" srcOrd="0" destOrd="0" presId="urn:microsoft.com/office/officeart/2005/8/layout/hierarchy1"/>
    <dgm:cxn modelId="{8B31B50A-9A77-4539-BA67-CFE985A3DB7B}" srcId="{EAB98FC6-7A27-4BEC-B55F-6E9F7BBE045A}" destId="{B797D010-3BE4-49A7-B69B-B981F1586BCF}" srcOrd="0" destOrd="0" parTransId="{F730D0A2-B676-466A-9882-588CA9ACED34}" sibTransId="{1A0EB220-97EF-4C93-8616-EF24FBD3E5D8}"/>
    <dgm:cxn modelId="{9DC2C811-25FB-4F32-82F6-4E3F7D2D4B25}" type="presOf" srcId="{A41ADB9B-0B2F-49E3-8B87-348E7FB068DB}" destId="{5674A635-5D96-4431-8406-9D3D1A7043C9}" srcOrd="0" destOrd="0" presId="urn:microsoft.com/office/officeart/2005/8/layout/hierarchy1"/>
    <dgm:cxn modelId="{B07F7714-AEA2-43E2-A90B-C7BC03AF73EC}" type="presOf" srcId="{F730D0A2-B676-466A-9882-588CA9ACED34}" destId="{372F7174-4BD3-4DAC-BFEF-1993E8F5F554}" srcOrd="0" destOrd="0" presId="urn:microsoft.com/office/officeart/2005/8/layout/hierarchy1"/>
    <dgm:cxn modelId="{5C67A723-F41C-46FA-A328-1B2E766FCCD7}" srcId="{B797D010-3BE4-49A7-B69B-B981F1586BCF}" destId="{4B4FE1F0-6339-4AAA-A82F-CE4C674F1B4F}" srcOrd="1" destOrd="0" parTransId="{055E3A49-77EE-4E76-BAC0-35A4601CCBFA}" sibTransId="{808A0455-880D-4AEE-8B7E-D861BC20A922}"/>
    <dgm:cxn modelId="{AA7FFF33-757B-49EF-9743-47A0192DA736}" srcId="{67998607-C203-4041-A1C0-83ABFC8D958C}" destId="{EAB98FC6-7A27-4BEC-B55F-6E9F7BBE045A}" srcOrd="0" destOrd="0" parTransId="{260D6611-5ED6-4FCE-9746-8EAF88B688EF}" sibTransId="{1F609C42-F760-4BAB-87AC-1DFB80140D96}"/>
    <dgm:cxn modelId="{22B4D45D-BC7D-4371-B27F-C753094EC0CF}" srcId="{B797D010-3BE4-49A7-B69B-B981F1586BCF}" destId="{8312AF9A-074B-470D-BDD8-FD7C65246541}" srcOrd="0" destOrd="0" parTransId="{7E1AA9E2-297C-4B48-A449-A11FEEC80E46}" sibTransId="{9D31580A-F4FF-4A16-8EBE-1715475299DA}"/>
    <dgm:cxn modelId="{B0C1835F-0ADF-4F51-85A6-B7A5F304703D}" type="presOf" srcId="{7E1AA9E2-297C-4B48-A449-A11FEEC80E46}" destId="{D8A6E9EF-09BB-4F27-B7C7-6D8A4958288B}" srcOrd="0" destOrd="0" presId="urn:microsoft.com/office/officeart/2005/8/layout/hierarchy1"/>
    <dgm:cxn modelId="{47254B47-EFEB-4447-900A-0FCB468B0F54}" type="presOf" srcId="{4B4FE1F0-6339-4AAA-A82F-CE4C674F1B4F}" destId="{17C8A13E-720C-4F9B-9939-A52AC11014F8}" srcOrd="0" destOrd="0" presId="urn:microsoft.com/office/officeart/2005/8/layout/hierarchy1"/>
    <dgm:cxn modelId="{0B781149-1FCF-4C86-8B8F-922AFFB426D9}" type="presOf" srcId="{055E3A49-77EE-4E76-BAC0-35A4601CCBFA}" destId="{C6279E1B-CB48-48E3-832E-91030C505401}" srcOrd="0" destOrd="0" presId="urn:microsoft.com/office/officeart/2005/8/layout/hierarchy1"/>
    <dgm:cxn modelId="{1EFDC952-EC65-4D4B-975D-83F05F7B2ADB}" type="presOf" srcId="{797D7992-C951-41CC-9B1B-4E495DED9C6A}" destId="{A46A8386-FF62-4E0C-BB93-62EABC6D2AA1}" srcOrd="0" destOrd="0" presId="urn:microsoft.com/office/officeart/2005/8/layout/hierarchy1"/>
    <dgm:cxn modelId="{93104F74-544B-41DC-A0E2-71FC1C0A6853}" type="presOf" srcId="{8312AF9A-074B-470D-BDD8-FD7C65246541}" destId="{E39E20C9-6345-4EB5-B4E7-0EEB002CCF06}" srcOrd="0" destOrd="0" presId="urn:microsoft.com/office/officeart/2005/8/layout/hierarchy1"/>
    <dgm:cxn modelId="{3458087B-B3E9-4353-B7DB-C45EAF4B6758}" type="presOf" srcId="{B797D010-3BE4-49A7-B69B-B981F1586BCF}" destId="{5CE661C3-5EEB-46C6-9D5A-65C55FC0DA8A}" srcOrd="0" destOrd="0" presId="urn:microsoft.com/office/officeart/2005/8/layout/hierarchy1"/>
    <dgm:cxn modelId="{B6D20280-6846-4B94-81A9-8CA2FD25E79C}" type="presOf" srcId="{2779A302-A6D1-4DE3-A2A5-E32FE54D2DA6}" destId="{CBD27ED8-9EA9-48C1-822F-D6B842BA4A97}" srcOrd="0" destOrd="0" presId="urn:microsoft.com/office/officeart/2005/8/layout/hierarchy1"/>
    <dgm:cxn modelId="{9961228A-96B8-4545-A803-2CD2DEF59DF0}" srcId="{EAB98FC6-7A27-4BEC-B55F-6E9F7BBE045A}" destId="{797D7992-C951-41CC-9B1B-4E495DED9C6A}" srcOrd="1" destOrd="0" parTransId="{A41ADB9B-0B2F-49E3-8B87-348E7FB068DB}" sibTransId="{9F354ACF-EB6C-4ADE-8473-FE891C102261}"/>
    <dgm:cxn modelId="{DBE7E48C-D27A-4FAF-9672-BAB42A2AA179}" type="presOf" srcId="{8B2B296F-4B89-4EB3-83C2-7E5B39FF2D4E}" destId="{50B3D73C-1F19-4C6F-8028-4467BB09CD2A}" srcOrd="0" destOrd="0" presId="urn:microsoft.com/office/officeart/2005/8/layout/hierarchy1"/>
    <dgm:cxn modelId="{598D4495-E7D5-4DC2-8EF6-067CB897DA64}" srcId="{797D7992-C951-41CC-9B1B-4E495DED9C6A}" destId="{8B2B296F-4B89-4EB3-83C2-7E5B39FF2D4E}" srcOrd="0" destOrd="0" parTransId="{8512D928-B8F7-43B0-AF53-70BDE3EFD5C6}" sibTransId="{F528E8C8-6F4B-4D65-A9DC-05EF70E3B49C}"/>
    <dgm:cxn modelId="{3E3484A8-C824-4D84-B462-EC71BA3BB1B7}" type="presOf" srcId="{8512D928-B8F7-43B0-AF53-70BDE3EFD5C6}" destId="{788C8334-3829-47CD-8CB7-D865C04F5D49}" srcOrd="0" destOrd="0" presId="urn:microsoft.com/office/officeart/2005/8/layout/hierarchy1"/>
    <dgm:cxn modelId="{46945CAB-F297-46E2-8DDB-67FB541DCA41}" type="presOf" srcId="{EAB98FC6-7A27-4BEC-B55F-6E9F7BBE045A}" destId="{C8179488-0893-4DCE-A8CE-F4A975C5BE5B}" srcOrd="0" destOrd="0" presId="urn:microsoft.com/office/officeart/2005/8/layout/hierarchy1"/>
    <dgm:cxn modelId="{227A76B3-9121-45FA-8982-B3DFD308CE3E}" srcId="{797D7992-C951-41CC-9B1B-4E495DED9C6A}" destId="{925E7C71-8F92-4665-A47F-E0209E1EA8EA}" srcOrd="1" destOrd="0" parTransId="{2779A302-A6D1-4DE3-A2A5-E32FE54D2DA6}" sibTransId="{9BB8964A-8D75-47A8-B84F-32051E79DB8F}"/>
    <dgm:cxn modelId="{58BE40CB-C680-4DF1-B7CC-9352D0EFAD48}" type="presOf" srcId="{925E7C71-8F92-4665-A47F-E0209E1EA8EA}" destId="{5656A853-EE47-4EF2-B4A8-519B32A024F6}" srcOrd="0" destOrd="0" presId="urn:microsoft.com/office/officeart/2005/8/layout/hierarchy1"/>
    <dgm:cxn modelId="{B805FDE1-A572-43F2-AA38-53B50DC4F127}" type="presParOf" srcId="{D888B2C9-D801-4F06-ABCD-8F15A162D202}" destId="{2AF18944-062C-4229-A905-2381F0FC1E77}" srcOrd="0" destOrd="0" presId="urn:microsoft.com/office/officeart/2005/8/layout/hierarchy1"/>
    <dgm:cxn modelId="{A55C5E32-D2CC-4071-878C-EE8E65309220}" type="presParOf" srcId="{2AF18944-062C-4229-A905-2381F0FC1E77}" destId="{6A3D11AD-927E-4E03-8A87-E4748FAC1F0C}" srcOrd="0" destOrd="0" presId="urn:microsoft.com/office/officeart/2005/8/layout/hierarchy1"/>
    <dgm:cxn modelId="{87D4E9C6-E1CB-4D63-ADBA-8040B7FDDDF6}" type="presParOf" srcId="{6A3D11AD-927E-4E03-8A87-E4748FAC1F0C}" destId="{8A469B9E-4069-47FF-B51E-996105AD8CA2}" srcOrd="0" destOrd="0" presId="urn:microsoft.com/office/officeart/2005/8/layout/hierarchy1"/>
    <dgm:cxn modelId="{5AE0B040-393F-435F-8140-0CC591FCB7BA}" type="presParOf" srcId="{6A3D11AD-927E-4E03-8A87-E4748FAC1F0C}" destId="{C8179488-0893-4DCE-A8CE-F4A975C5BE5B}" srcOrd="1" destOrd="0" presId="urn:microsoft.com/office/officeart/2005/8/layout/hierarchy1"/>
    <dgm:cxn modelId="{AA15044C-03C5-4D99-9540-63CE67B7E53E}" type="presParOf" srcId="{2AF18944-062C-4229-A905-2381F0FC1E77}" destId="{56E55948-BF61-488A-9308-0AF5C997E656}" srcOrd="1" destOrd="0" presId="urn:microsoft.com/office/officeart/2005/8/layout/hierarchy1"/>
    <dgm:cxn modelId="{402342E9-6666-47AE-BC1D-93C677D3A8C9}" type="presParOf" srcId="{56E55948-BF61-488A-9308-0AF5C997E656}" destId="{372F7174-4BD3-4DAC-BFEF-1993E8F5F554}" srcOrd="0" destOrd="0" presId="urn:microsoft.com/office/officeart/2005/8/layout/hierarchy1"/>
    <dgm:cxn modelId="{1E7D4334-27A2-44BE-8F5F-225094F8433D}" type="presParOf" srcId="{56E55948-BF61-488A-9308-0AF5C997E656}" destId="{415C6C37-EB86-471D-B97E-540A50CB196B}" srcOrd="1" destOrd="0" presId="urn:microsoft.com/office/officeart/2005/8/layout/hierarchy1"/>
    <dgm:cxn modelId="{D19EE4A5-C71B-4DDE-A519-1F1CCCCCB9B1}" type="presParOf" srcId="{415C6C37-EB86-471D-B97E-540A50CB196B}" destId="{9A4A17C4-FBCC-45DF-9CAE-506359F6E0E1}" srcOrd="0" destOrd="0" presId="urn:microsoft.com/office/officeart/2005/8/layout/hierarchy1"/>
    <dgm:cxn modelId="{A5C5CBF8-4438-4FD6-8861-611275710A0D}" type="presParOf" srcId="{9A4A17C4-FBCC-45DF-9CAE-506359F6E0E1}" destId="{ECEC1C02-6C57-4AE6-A9C4-224464C9ED0B}" srcOrd="0" destOrd="0" presId="urn:microsoft.com/office/officeart/2005/8/layout/hierarchy1"/>
    <dgm:cxn modelId="{A6A6F1A0-29E4-4B7A-8DEE-E00ABE114265}" type="presParOf" srcId="{9A4A17C4-FBCC-45DF-9CAE-506359F6E0E1}" destId="{5CE661C3-5EEB-46C6-9D5A-65C55FC0DA8A}" srcOrd="1" destOrd="0" presId="urn:microsoft.com/office/officeart/2005/8/layout/hierarchy1"/>
    <dgm:cxn modelId="{E2B35EB9-353E-45FF-8580-DFC056DAF557}" type="presParOf" srcId="{415C6C37-EB86-471D-B97E-540A50CB196B}" destId="{8C83754D-C0E2-48EF-88F8-902F123A6410}" srcOrd="1" destOrd="0" presId="urn:microsoft.com/office/officeart/2005/8/layout/hierarchy1"/>
    <dgm:cxn modelId="{9EDE6A8E-AF78-4B82-8C59-BB1CB44D1F5B}" type="presParOf" srcId="{8C83754D-C0E2-48EF-88F8-902F123A6410}" destId="{D8A6E9EF-09BB-4F27-B7C7-6D8A4958288B}" srcOrd="0" destOrd="0" presId="urn:microsoft.com/office/officeart/2005/8/layout/hierarchy1"/>
    <dgm:cxn modelId="{8BCA4235-F25A-4DA8-BFCF-892510D9D008}" type="presParOf" srcId="{8C83754D-C0E2-48EF-88F8-902F123A6410}" destId="{77405843-58CD-4C8D-A9E1-302C1368EE72}" srcOrd="1" destOrd="0" presId="urn:microsoft.com/office/officeart/2005/8/layout/hierarchy1"/>
    <dgm:cxn modelId="{EC2A52E1-151D-4D55-A632-4C7BC762948F}" type="presParOf" srcId="{77405843-58CD-4C8D-A9E1-302C1368EE72}" destId="{908B35AF-5D28-45D9-AF89-C6333D131255}" srcOrd="0" destOrd="0" presId="urn:microsoft.com/office/officeart/2005/8/layout/hierarchy1"/>
    <dgm:cxn modelId="{E6394790-1B03-42F0-9E11-7D0C23E99746}" type="presParOf" srcId="{908B35AF-5D28-45D9-AF89-C6333D131255}" destId="{855DEE32-AD95-4655-96A0-90A91C84F5B9}" srcOrd="0" destOrd="0" presId="urn:microsoft.com/office/officeart/2005/8/layout/hierarchy1"/>
    <dgm:cxn modelId="{B96F2BFB-9859-4FF5-AA2C-E0B438B45DCF}" type="presParOf" srcId="{908B35AF-5D28-45D9-AF89-C6333D131255}" destId="{E39E20C9-6345-4EB5-B4E7-0EEB002CCF06}" srcOrd="1" destOrd="0" presId="urn:microsoft.com/office/officeart/2005/8/layout/hierarchy1"/>
    <dgm:cxn modelId="{0372B326-4313-46AE-BFDB-05848B80F620}" type="presParOf" srcId="{77405843-58CD-4C8D-A9E1-302C1368EE72}" destId="{7F7AF427-18D2-46C6-A076-821162F0DDDC}" srcOrd="1" destOrd="0" presId="urn:microsoft.com/office/officeart/2005/8/layout/hierarchy1"/>
    <dgm:cxn modelId="{22EFDBBD-2791-4051-A11E-1C8657CD495F}" type="presParOf" srcId="{8C83754D-C0E2-48EF-88F8-902F123A6410}" destId="{C6279E1B-CB48-48E3-832E-91030C505401}" srcOrd="2" destOrd="0" presId="urn:microsoft.com/office/officeart/2005/8/layout/hierarchy1"/>
    <dgm:cxn modelId="{0B1A0D7D-A31B-4812-A4A2-9749FEAFC1B1}" type="presParOf" srcId="{8C83754D-C0E2-48EF-88F8-902F123A6410}" destId="{34CBB89B-D89C-42EF-B807-31011339D1DE}" srcOrd="3" destOrd="0" presId="urn:microsoft.com/office/officeart/2005/8/layout/hierarchy1"/>
    <dgm:cxn modelId="{2AFEB994-2344-47DC-8F9B-480821C75C21}" type="presParOf" srcId="{34CBB89B-D89C-42EF-B807-31011339D1DE}" destId="{A66C5E13-9E89-4F0A-8E89-9CC26A58F059}" srcOrd="0" destOrd="0" presId="urn:microsoft.com/office/officeart/2005/8/layout/hierarchy1"/>
    <dgm:cxn modelId="{EBFE3370-DB45-482E-8446-B46236443F96}" type="presParOf" srcId="{A66C5E13-9E89-4F0A-8E89-9CC26A58F059}" destId="{2C1D605B-24AC-4838-B254-BE30BD0D195B}" srcOrd="0" destOrd="0" presId="urn:microsoft.com/office/officeart/2005/8/layout/hierarchy1"/>
    <dgm:cxn modelId="{C1DCF598-7D06-4A09-A12F-38B5E27EF006}" type="presParOf" srcId="{A66C5E13-9E89-4F0A-8E89-9CC26A58F059}" destId="{17C8A13E-720C-4F9B-9939-A52AC11014F8}" srcOrd="1" destOrd="0" presId="urn:microsoft.com/office/officeart/2005/8/layout/hierarchy1"/>
    <dgm:cxn modelId="{1C88AA53-1A58-480C-A22D-BE695262FBFB}" type="presParOf" srcId="{34CBB89B-D89C-42EF-B807-31011339D1DE}" destId="{51C5B567-8DC1-4D93-9612-8F6A17606583}" srcOrd="1" destOrd="0" presId="urn:microsoft.com/office/officeart/2005/8/layout/hierarchy1"/>
    <dgm:cxn modelId="{510ACF89-506A-44A2-B0DB-E5C3B4E796CB}" type="presParOf" srcId="{56E55948-BF61-488A-9308-0AF5C997E656}" destId="{5674A635-5D96-4431-8406-9D3D1A7043C9}" srcOrd="2" destOrd="0" presId="urn:microsoft.com/office/officeart/2005/8/layout/hierarchy1"/>
    <dgm:cxn modelId="{F8B09389-0CE3-496B-9D51-3F7B7F81B5AC}" type="presParOf" srcId="{56E55948-BF61-488A-9308-0AF5C997E656}" destId="{25A78201-6429-4949-BB11-1FFA0DC55AFC}" srcOrd="3" destOrd="0" presId="urn:microsoft.com/office/officeart/2005/8/layout/hierarchy1"/>
    <dgm:cxn modelId="{FC50F7F0-262C-4DCC-AC30-7E78CCC4CEEC}" type="presParOf" srcId="{25A78201-6429-4949-BB11-1FFA0DC55AFC}" destId="{7E2E9914-E429-4D56-9E6A-0EBEA2EBEFFE}" srcOrd="0" destOrd="0" presId="urn:microsoft.com/office/officeart/2005/8/layout/hierarchy1"/>
    <dgm:cxn modelId="{1266FC7C-906F-4251-A0CC-BDAC274FC363}" type="presParOf" srcId="{7E2E9914-E429-4D56-9E6A-0EBEA2EBEFFE}" destId="{BA961404-3ABA-4D55-91AF-4E06EE8D1AC1}" srcOrd="0" destOrd="0" presId="urn:microsoft.com/office/officeart/2005/8/layout/hierarchy1"/>
    <dgm:cxn modelId="{7E09F78F-AE9A-4862-9A55-9FE37F92B44E}" type="presParOf" srcId="{7E2E9914-E429-4D56-9E6A-0EBEA2EBEFFE}" destId="{A46A8386-FF62-4E0C-BB93-62EABC6D2AA1}" srcOrd="1" destOrd="0" presId="urn:microsoft.com/office/officeart/2005/8/layout/hierarchy1"/>
    <dgm:cxn modelId="{2C3C3E85-2C75-4F9B-AFBD-3B453318BC2C}" type="presParOf" srcId="{25A78201-6429-4949-BB11-1FFA0DC55AFC}" destId="{775C8573-6BFE-4B09-9019-212EE5908F6C}" srcOrd="1" destOrd="0" presId="urn:microsoft.com/office/officeart/2005/8/layout/hierarchy1"/>
    <dgm:cxn modelId="{65DA80AE-303C-4570-979D-62FA704B65C7}" type="presParOf" srcId="{775C8573-6BFE-4B09-9019-212EE5908F6C}" destId="{788C8334-3829-47CD-8CB7-D865C04F5D49}" srcOrd="0" destOrd="0" presId="urn:microsoft.com/office/officeart/2005/8/layout/hierarchy1"/>
    <dgm:cxn modelId="{E780C916-8DED-47D3-A73D-D55F2241BA26}" type="presParOf" srcId="{775C8573-6BFE-4B09-9019-212EE5908F6C}" destId="{11EFD556-4731-4BB3-83DF-9E916D17D70D}" srcOrd="1" destOrd="0" presId="urn:microsoft.com/office/officeart/2005/8/layout/hierarchy1"/>
    <dgm:cxn modelId="{E5680332-F76E-4152-A00A-CD0C1B14D29F}" type="presParOf" srcId="{11EFD556-4731-4BB3-83DF-9E916D17D70D}" destId="{827A5DC9-1026-4FB5-BBB7-7F0C6BA2C0FD}" srcOrd="0" destOrd="0" presId="urn:microsoft.com/office/officeart/2005/8/layout/hierarchy1"/>
    <dgm:cxn modelId="{46E66264-C6B3-4315-AA39-C7BD6BFF9484}" type="presParOf" srcId="{827A5DC9-1026-4FB5-BBB7-7F0C6BA2C0FD}" destId="{4065675E-F082-4267-A7F3-F892AE1FAB5A}" srcOrd="0" destOrd="0" presId="urn:microsoft.com/office/officeart/2005/8/layout/hierarchy1"/>
    <dgm:cxn modelId="{9A589FC7-81D2-447F-BECB-37E9642D2B4F}" type="presParOf" srcId="{827A5DC9-1026-4FB5-BBB7-7F0C6BA2C0FD}" destId="{50B3D73C-1F19-4C6F-8028-4467BB09CD2A}" srcOrd="1" destOrd="0" presId="urn:microsoft.com/office/officeart/2005/8/layout/hierarchy1"/>
    <dgm:cxn modelId="{DA832471-DD1E-4F2E-8C1C-90A43997CDC0}" type="presParOf" srcId="{11EFD556-4731-4BB3-83DF-9E916D17D70D}" destId="{50B0E706-E017-41B7-825C-39676B4381A4}" srcOrd="1" destOrd="0" presId="urn:microsoft.com/office/officeart/2005/8/layout/hierarchy1"/>
    <dgm:cxn modelId="{DDB9EF65-40DA-4F33-A05A-945E7C9BF6A8}" type="presParOf" srcId="{775C8573-6BFE-4B09-9019-212EE5908F6C}" destId="{CBD27ED8-9EA9-48C1-822F-D6B842BA4A97}" srcOrd="2" destOrd="0" presId="urn:microsoft.com/office/officeart/2005/8/layout/hierarchy1"/>
    <dgm:cxn modelId="{5E73BDB0-E227-412D-9CAA-B1025F423FE8}" type="presParOf" srcId="{775C8573-6BFE-4B09-9019-212EE5908F6C}" destId="{012C95B4-228A-4689-AED6-F5AA77F30358}" srcOrd="3" destOrd="0" presId="urn:microsoft.com/office/officeart/2005/8/layout/hierarchy1"/>
    <dgm:cxn modelId="{7170537A-85DE-4479-B419-B1D376BE0403}" type="presParOf" srcId="{012C95B4-228A-4689-AED6-F5AA77F30358}" destId="{EEBB3BAE-283D-48B4-8BA4-1C98A3F75567}" srcOrd="0" destOrd="0" presId="urn:microsoft.com/office/officeart/2005/8/layout/hierarchy1"/>
    <dgm:cxn modelId="{224C4D82-E6FD-4D78-8F24-7D19B09C4C7E}" type="presParOf" srcId="{EEBB3BAE-283D-48B4-8BA4-1C98A3F75567}" destId="{953DD5AD-F22E-4D5A-9F1B-7789436696F9}" srcOrd="0" destOrd="0" presId="urn:microsoft.com/office/officeart/2005/8/layout/hierarchy1"/>
    <dgm:cxn modelId="{E18C48AA-7FEA-4A8F-8C01-FAB8AD68509F}" type="presParOf" srcId="{EEBB3BAE-283D-48B4-8BA4-1C98A3F75567}" destId="{5656A853-EE47-4EF2-B4A8-519B32A024F6}" srcOrd="1" destOrd="0" presId="urn:microsoft.com/office/officeart/2005/8/layout/hierarchy1"/>
    <dgm:cxn modelId="{C06A1077-137A-4D0B-A135-56E800231034}" type="presParOf" srcId="{012C95B4-228A-4689-AED6-F5AA77F30358}" destId="{E370993E-FCCB-4C01-A58D-AB4C27F1E9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DCD88F-963E-4533-9837-86D31BB5BC87}" type="doc">
      <dgm:prSet loTypeId="urn:microsoft.com/office/officeart/2005/8/layout/hProcess9" loCatId="process" qsTypeId="urn:microsoft.com/office/officeart/2005/8/quickstyle/simple1" qsCatId="simple" csTypeId="urn:microsoft.com/office/officeart/2005/8/colors/accent1_2" csCatId="accent1" phldr="1"/>
      <dgm:spPr/>
    </dgm:pt>
    <dgm:pt modelId="{5712E4FF-F54E-4B3D-9010-5663AAA57AA1}">
      <dgm:prSet phldrT="[文字]"/>
      <dgm:spPr/>
      <dgm:t>
        <a:bodyPr/>
        <a:lstStyle/>
        <a:p>
          <a:r>
            <a:rPr lang="zh-CN" altLang="en-US" dirty="0"/>
            <a:t>变更监控</a:t>
          </a:r>
        </a:p>
      </dgm:t>
    </dgm:pt>
    <dgm:pt modelId="{03750BA7-990A-418D-A1DC-53D880DE377E}" type="parTrans" cxnId="{B9F22FDA-3C31-4A4D-AECD-E3DC9A1CCE34}">
      <dgm:prSet/>
      <dgm:spPr/>
      <dgm:t>
        <a:bodyPr/>
        <a:lstStyle/>
        <a:p>
          <a:endParaRPr lang="zh-CN" altLang="en-US"/>
        </a:p>
      </dgm:t>
    </dgm:pt>
    <dgm:pt modelId="{790332FD-248D-4D54-9B88-4D792BEC1D61}" type="sibTrans" cxnId="{B9F22FDA-3C31-4A4D-AECD-E3DC9A1CCE34}">
      <dgm:prSet/>
      <dgm:spPr/>
      <dgm:t>
        <a:bodyPr/>
        <a:lstStyle/>
        <a:p>
          <a:endParaRPr lang="zh-CN" altLang="en-US"/>
        </a:p>
      </dgm:t>
    </dgm:pt>
    <dgm:pt modelId="{B612B468-B0F7-41C1-9B88-9B60D63B3F49}">
      <dgm:prSet/>
      <dgm:spPr/>
      <dgm:t>
        <a:bodyPr/>
        <a:lstStyle/>
        <a:p>
          <a:r>
            <a:rPr lang="zh-CN" altLang="en-US"/>
            <a:t>变更管理</a:t>
          </a:r>
          <a:endParaRPr lang="zh-CN" altLang="en-US" dirty="0"/>
        </a:p>
      </dgm:t>
    </dgm:pt>
    <dgm:pt modelId="{090C8AA0-8203-49D6-AD41-B41301936260}" type="parTrans" cxnId="{8967F181-BDF2-48AA-B357-B43EDE9021A5}">
      <dgm:prSet/>
      <dgm:spPr/>
      <dgm:t>
        <a:bodyPr/>
        <a:lstStyle/>
        <a:p>
          <a:endParaRPr lang="zh-CN" altLang="en-US"/>
        </a:p>
      </dgm:t>
    </dgm:pt>
    <dgm:pt modelId="{53760B2B-E4C6-43FB-81C8-BB11D598EA06}" type="sibTrans" cxnId="{8967F181-BDF2-48AA-B357-B43EDE9021A5}">
      <dgm:prSet/>
      <dgm:spPr/>
      <dgm:t>
        <a:bodyPr/>
        <a:lstStyle/>
        <a:p>
          <a:endParaRPr lang="zh-CN" altLang="en-US"/>
        </a:p>
      </dgm:t>
    </dgm:pt>
    <dgm:pt modelId="{7BF64738-1038-4306-A745-ACED6CEB04BA}">
      <dgm:prSet/>
      <dgm:spPr/>
      <dgm:t>
        <a:bodyPr/>
        <a:lstStyle/>
        <a:p>
          <a:r>
            <a:rPr lang="zh-CN" altLang="en-US" dirty="0"/>
            <a:t>变更控制</a:t>
          </a:r>
        </a:p>
      </dgm:t>
    </dgm:pt>
    <dgm:pt modelId="{DB3BBA2E-777A-49E8-B50C-4F2836BEB3F9}" type="parTrans" cxnId="{1BCB99B0-65B9-472C-9062-E57002CBD67B}">
      <dgm:prSet/>
      <dgm:spPr/>
      <dgm:t>
        <a:bodyPr/>
        <a:lstStyle/>
        <a:p>
          <a:endParaRPr lang="zh-CN" altLang="en-US"/>
        </a:p>
      </dgm:t>
    </dgm:pt>
    <dgm:pt modelId="{BB6D9693-92E0-487F-AE96-1770FE1F3C24}" type="sibTrans" cxnId="{1BCB99B0-65B9-472C-9062-E57002CBD67B}">
      <dgm:prSet/>
      <dgm:spPr/>
      <dgm:t>
        <a:bodyPr/>
        <a:lstStyle/>
        <a:p>
          <a:endParaRPr lang="zh-CN" altLang="en-US"/>
        </a:p>
      </dgm:t>
    </dgm:pt>
    <dgm:pt modelId="{F307A1BF-216A-4600-A161-E93590BE7F32}">
      <dgm:prSet/>
      <dgm:spPr/>
      <dgm:t>
        <a:bodyPr/>
        <a:lstStyle/>
        <a:p>
          <a:r>
            <a:rPr lang="zh-CN" altLang="en-US" dirty="0"/>
            <a:t>谈判</a:t>
          </a:r>
        </a:p>
      </dgm:t>
    </dgm:pt>
    <dgm:pt modelId="{CEBE5DDC-6085-40E3-AD36-4A56C8E35BD2}" type="parTrans" cxnId="{20DABA47-303F-4F52-92EC-359D0020D3BE}">
      <dgm:prSet/>
      <dgm:spPr/>
      <dgm:t>
        <a:bodyPr/>
        <a:lstStyle/>
        <a:p>
          <a:endParaRPr lang="zh-CN" altLang="en-US"/>
        </a:p>
      </dgm:t>
    </dgm:pt>
    <dgm:pt modelId="{837124C8-7398-4219-A975-D2FB021A45D1}" type="sibTrans" cxnId="{20DABA47-303F-4F52-92EC-359D0020D3BE}">
      <dgm:prSet/>
      <dgm:spPr/>
      <dgm:t>
        <a:bodyPr/>
        <a:lstStyle/>
        <a:p>
          <a:endParaRPr lang="zh-CN" altLang="en-US"/>
        </a:p>
      </dgm:t>
    </dgm:pt>
    <dgm:pt modelId="{AE9AE17B-F65F-43A7-93C4-9DAB82DBA71C}">
      <dgm:prSet/>
      <dgm:spPr/>
      <dgm:t>
        <a:bodyPr/>
        <a:lstStyle/>
        <a:p>
          <a:r>
            <a:rPr lang="zh-CN" altLang="en-US" dirty="0"/>
            <a:t>变更实施</a:t>
          </a:r>
        </a:p>
      </dgm:t>
    </dgm:pt>
    <dgm:pt modelId="{63B8E91B-CDE8-4C5F-8F78-EC5F098AE926}" type="parTrans" cxnId="{ED65B026-7AAB-4369-884C-D927FDC166F2}">
      <dgm:prSet/>
      <dgm:spPr/>
      <dgm:t>
        <a:bodyPr/>
        <a:lstStyle/>
        <a:p>
          <a:endParaRPr lang="zh-CN" altLang="en-US"/>
        </a:p>
      </dgm:t>
    </dgm:pt>
    <dgm:pt modelId="{6505EF40-F223-4D6F-AC0E-61BFFCE738A3}" type="sibTrans" cxnId="{ED65B026-7AAB-4369-884C-D927FDC166F2}">
      <dgm:prSet/>
      <dgm:spPr/>
      <dgm:t>
        <a:bodyPr/>
        <a:lstStyle/>
        <a:p>
          <a:endParaRPr lang="zh-CN" altLang="en-US"/>
        </a:p>
      </dgm:t>
    </dgm:pt>
    <dgm:pt modelId="{93F9DA7C-CDFD-407D-B69C-DC669FEDFD0E}">
      <dgm:prSet/>
      <dgm:spPr/>
      <dgm:t>
        <a:bodyPr/>
        <a:lstStyle/>
        <a:p>
          <a:r>
            <a:rPr lang="zh-CN" altLang="en-US" dirty="0"/>
            <a:t>配置管理</a:t>
          </a:r>
          <a:endParaRPr lang="en-US" altLang="zh-CN" dirty="0"/>
        </a:p>
        <a:p>
          <a:r>
            <a:rPr lang="en-US" altLang="zh-CN" dirty="0"/>
            <a:t>…</a:t>
          </a:r>
          <a:endParaRPr lang="zh-CN" altLang="en-US" dirty="0"/>
        </a:p>
      </dgm:t>
    </dgm:pt>
    <dgm:pt modelId="{791F7784-8407-4D3A-880F-B7B0ABCE6B6B}" type="parTrans" cxnId="{EA72FB50-FD8E-4863-A255-7CC3F6714020}">
      <dgm:prSet/>
      <dgm:spPr/>
      <dgm:t>
        <a:bodyPr/>
        <a:lstStyle/>
        <a:p>
          <a:endParaRPr lang="zh-CN" altLang="en-US"/>
        </a:p>
      </dgm:t>
    </dgm:pt>
    <dgm:pt modelId="{0354C47C-40B7-4BEE-96FE-D0807604DBA5}" type="sibTrans" cxnId="{EA72FB50-FD8E-4863-A255-7CC3F6714020}">
      <dgm:prSet/>
      <dgm:spPr/>
      <dgm:t>
        <a:bodyPr/>
        <a:lstStyle/>
        <a:p>
          <a:endParaRPr lang="zh-CN" altLang="en-US"/>
        </a:p>
      </dgm:t>
    </dgm:pt>
    <dgm:pt modelId="{3F764826-6A8D-4C5E-8626-15BBD6B874C1}">
      <dgm:prSet phldrT="[文字]"/>
      <dgm:spPr/>
      <dgm:t>
        <a:bodyPr/>
        <a:lstStyle/>
        <a:p>
          <a:r>
            <a:rPr lang="zh-CN" altLang="en-US" dirty="0"/>
            <a:t>变更发起</a:t>
          </a:r>
        </a:p>
      </dgm:t>
    </dgm:pt>
    <dgm:pt modelId="{5E9146FD-CFC6-444F-8429-60119A702557}" type="parTrans" cxnId="{6AC591C3-9BF9-4E68-B48C-E308E55F5A20}">
      <dgm:prSet/>
      <dgm:spPr/>
      <dgm:t>
        <a:bodyPr/>
        <a:lstStyle/>
        <a:p>
          <a:endParaRPr lang="zh-CN" altLang="en-US"/>
        </a:p>
      </dgm:t>
    </dgm:pt>
    <dgm:pt modelId="{88B78FAD-23AA-41F4-A336-40229DFCE7A5}" type="sibTrans" cxnId="{6AC591C3-9BF9-4E68-B48C-E308E55F5A20}">
      <dgm:prSet/>
      <dgm:spPr/>
      <dgm:t>
        <a:bodyPr/>
        <a:lstStyle/>
        <a:p>
          <a:endParaRPr lang="zh-CN" altLang="en-US"/>
        </a:p>
      </dgm:t>
    </dgm:pt>
    <dgm:pt modelId="{0C77CDAC-C6EC-4317-8635-0E71017229FB}">
      <dgm:prSet/>
      <dgm:spPr/>
      <dgm:t>
        <a:bodyPr/>
        <a:lstStyle/>
        <a:p>
          <a:r>
            <a:rPr lang="zh-CN" altLang="en-US" dirty="0"/>
            <a:t>变更计划</a:t>
          </a:r>
        </a:p>
      </dgm:t>
    </dgm:pt>
    <dgm:pt modelId="{695415BB-4A61-4D3D-A3C3-49F2FDD455A6}" type="parTrans" cxnId="{4AC3B790-AB9C-4590-B4E9-2B49E769EB4D}">
      <dgm:prSet/>
      <dgm:spPr/>
      <dgm:t>
        <a:bodyPr/>
        <a:lstStyle/>
        <a:p>
          <a:endParaRPr lang="zh-CN" altLang="en-US"/>
        </a:p>
      </dgm:t>
    </dgm:pt>
    <dgm:pt modelId="{7937DBAD-68F1-45B0-A44F-D1F845DF45B5}" type="sibTrans" cxnId="{4AC3B790-AB9C-4590-B4E9-2B49E769EB4D}">
      <dgm:prSet/>
      <dgm:spPr/>
      <dgm:t>
        <a:bodyPr/>
        <a:lstStyle/>
        <a:p>
          <a:endParaRPr lang="zh-CN" altLang="en-US"/>
        </a:p>
      </dgm:t>
    </dgm:pt>
    <dgm:pt modelId="{C63EB2F5-A859-4EDF-A3CB-CF82A8D95843}" type="pres">
      <dgm:prSet presAssocID="{9EDCD88F-963E-4533-9837-86D31BB5BC87}" presName="CompostProcess" presStyleCnt="0">
        <dgm:presLayoutVars>
          <dgm:dir/>
          <dgm:resizeHandles val="exact"/>
        </dgm:presLayoutVars>
      </dgm:prSet>
      <dgm:spPr/>
    </dgm:pt>
    <dgm:pt modelId="{7FF88C95-2FD2-427B-B15F-F807A3E498DF}" type="pres">
      <dgm:prSet presAssocID="{9EDCD88F-963E-4533-9837-86D31BB5BC87}" presName="arrow" presStyleLbl="bgShp" presStyleIdx="0" presStyleCnt="1" custLinFactNeighborX="0" custLinFactNeighborY="7500"/>
      <dgm:spPr/>
    </dgm:pt>
    <dgm:pt modelId="{89633362-268B-4F08-B886-9442E243F65E}" type="pres">
      <dgm:prSet presAssocID="{9EDCD88F-963E-4533-9837-86D31BB5BC87}" presName="linearProcess" presStyleCnt="0"/>
      <dgm:spPr/>
    </dgm:pt>
    <dgm:pt modelId="{418D5978-9E23-445A-B65E-229E64FDC188}" type="pres">
      <dgm:prSet presAssocID="{3F764826-6A8D-4C5E-8626-15BBD6B874C1}" presName="textNode" presStyleLbl="node1" presStyleIdx="0" presStyleCnt="8">
        <dgm:presLayoutVars>
          <dgm:bulletEnabled val="1"/>
        </dgm:presLayoutVars>
      </dgm:prSet>
      <dgm:spPr/>
    </dgm:pt>
    <dgm:pt modelId="{0C34D645-19F8-423C-BC83-37A81C015140}" type="pres">
      <dgm:prSet presAssocID="{88B78FAD-23AA-41F4-A336-40229DFCE7A5}" presName="sibTrans" presStyleCnt="0"/>
      <dgm:spPr/>
    </dgm:pt>
    <dgm:pt modelId="{2AD7CAF6-6655-4472-ACB3-0EBBBFAB57EC}" type="pres">
      <dgm:prSet presAssocID="{5712E4FF-F54E-4B3D-9010-5663AAA57AA1}" presName="textNode" presStyleLbl="node1" presStyleIdx="1" presStyleCnt="8">
        <dgm:presLayoutVars>
          <dgm:bulletEnabled val="1"/>
        </dgm:presLayoutVars>
      </dgm:prSet>
      <dgm:spPr/>
    </dgm:pt>
    <dgm:pt modelId="{FF26AA91-6B1C-427C-9470-FC47116689B5}" type="pres">
      <dgm:prSet presAssocID="{790332FD-248D-4D54-9B88-4D792BEC1D61}" presName="sibTrans" presStyleCnt="0"/>
      <dgm:spPr/>
    </dgm:pt>
    <dgm:pt modelId="{53B58DD0-D62F-4A80-8C04-5B8F6C5056C9}" type="pres">
      <dgm:prSet presAssocID="{B612B468-B0F7-41C1-9B88-9B60D63B3F49}" presName="textNode" presStyleLbl="node1" presStyleIdx="2" presStyleCnt="8">
        <dgm:presLayoutVars>
          <dgm:bulletEnabled val="1"/>
        </dgm:presLayoutVars>
      </dgm:prSet>
      <dgm:spPr/>
    </dgm:pt>
    <dgm:pt modelId="{CC836197-900D-4D4B-BA13-2D0C2DEBD999}" type="pres">
      <dgm:prSet presAssocID="{53760B2B-E4C6-43FB-81C8-BB11D598EA06}" presName="sibTrans" presStyleCnt="0"/>
      <dgm:spPr/>
    </dgm:pt>
    <dgm:pt modelId="{6A3126A4-9526-4C75-B46B-7AA62B0A0C0F}" type="pres">
      <dgm:prSet presAssocID="{7BF64738-1038-4306-A745-ACED6CEB04BA}" presName="textNode" presStyleLbl="node1" presStyleIdx="3" presStyleCnt="8">
        <dgm:presLayoutVars>
          <dgm:bulletEnabled val="1"/>
        </dgm:presLayoutVars>
      </dgm:prSet>
      <dgm:spPr/>
    </dgm:pt>
    <dgm:pt modelId="{0FCE35C7-BFCE-4B64-B576-5B25254BD9E0}" type="pres">
      <dgm:prSet presAssocID="{BB6D9693-92E0-487F-AE96-1770FE1F3C24}" presName="sibTrans" presStyleCnt="0"/>
      <dgm:spPr/>
    </dgm:pt>
    <dgm:pt modelId="{776DB0DC-16DB-434D-A64D-1E00094F5B1E}" type="pres">
      <dgm:prSet presAssocID="{F307A1BF-216A-4600-A161-E93590BE7F32}" presName="textNode" presStyleLbl="node1" presStyleIdx="4" presStyleCnt="8">
        <dgm:presLayoutVars>
          <dgm:bulletEnabled val="1"/>
        </dgm:presLayoutVars>
      </dgm:prSet>
      <dgm:spPr/>
    </dgm:pt>
    <dgm:pt modelId="{72A8707E-6F69-458B-B3C4-679776501CF9}" type="pres">
      <dgm:prSet presAssocID="{837124C8-7398-4219-A975-D2FB021A45D1}" presName="sibTrans" presStyleCnt="0"/>
      <dgm:spPr/>
    </dgm:pt>
    <dgm:pt modelId="{A9AB9690-B3DA-4817-A114-A85FECCFF44F}" type="pres">
      <dgm:prSet presAssocID="{0C77CDAC-C6EC-4317-8635-0E71017229FB}" presName="textNode" presStyleLbl="node1" presStyleIdx="5" presStyleCnt="8">
        <dgm:presLayoutVars>
          <dgm:bulletEnabled val="1"/>
        </dgm:presLayoutVars>
      </dgm:prSet>
      <dgm:spPr/>
    </dgm:pt>
    <dgm:pt modelId="{243BA5C5-7520-4ECC-9615-04F2F5FF30B6}" type="pres">
      <dgm:prSet presAssocID="{7937DBAD-68F1-45B0-A44F-D1F845DF45B5}" presName="sibTrans" presStyleCnt="0"/>
      <dgm:spPr/>
    </dgm:pt>
    <dgm:pt modelId="{2A575943-95F4-4525-AF0A-A08834D604C0}" type="pres">
      <dgm:prSet presAssocID="{AE9AE17B-F65F-43A7-93C4-9DAB82DBA71C}" presName="textNode" presStyleLbl="node1" presStyleIdx="6" presStyleCnt="8">
        <dgm:presLayoutVars>
          <dgm:bulletEnabled val="1"/>
        </dgm:presLayoutVars>
      </dgm:prSet>
      <dgm:spPr/>
    </dgm:pt>
    <dgm:pt modelId="{ECA19292-B4A7-41AF-9643-D9DD83A71EE8}" type="pres">
      <dgm:prSet presAssocID="{6505EF40-F223-4D6F-AC0E-61BFFCE738A3}" presName="sibTrans" presStyleCnt="0"/>
      <dgm:spPr/>
    </dgm:pt>
    <dgm:pt modelId="{7DDF96DB-052A-4793-841A-C53D29334A95}" type="pres">
      <dgm:prSet presAssocID="{93F9DA7C-CDFD-407D-B69C-DC669FEDFD0E}" presName="textNode" presStyleLbl="node1" presStyleIdx="7" presStyleCnt="8" custScaleX="228537">
        <dgm:presLayoutVars>
          <dgm:bulletEnabled val="1"/>
        </dgm:presLayoutVars>
      </dgm:prSet>
      <dgm:spPr/>
    </dgm:pt>
  </dgm:ptLst>
  <dgm:cxnLst>
    <dgm:cxn modelId="{1D1BEF12-F5AA-4D2F-A599-C9102FA8978E}" type="presOf" srcId="{B612B468-B0F7-41C1-9B88-9B60D63B3F49}" destId="{53B58DD0-D62F-4A80-8C04-5B8F6C5056C9}" srcOrd="0" destOrd="0" presId="urn:microsoft.com/office/officeart/2005/8/layout/hProcess9"/>
    <dgm:cxn modelId="{ED65B026-7AAB-4369-884C-D927FDC166F2}" srcId="{9EDCD88F-963E-4533-9837-86D31BB5BC87}" destId="{AE9AE17B-F65F-43A7-93C4-9DAB82DBA71C}" srcOrd="6" destOrd="0" parTransId="{63B8E91B-CDE8-4C5F-8F78-EC5F098AE926}" sibTransId="{6505EF40-F223-4D6F-AC0E-61BFFCE738A3}"/>
    <dgm:cxn modelId="{394F1734-911A-40D4-A782-D596C56FD5EF}" type="presOf" srcId="{5712E4FF-F54E-4B3D-9010-5663AAA57AA1}" destId="{2AD7CAF6-6655-4472-ACB3-0EBBBFAB57EC}" srcOrd="0" destOrd="0" presId="urn:microsoft.com/office/officeart/2005/8/layout/hProcess9"/>
    <dgm:cxn modelId="{20DABA47-303F-4F52-92EC-359D0020D3BE}" srcId="{9EDCD88F-963E-4533-9837-86D31BB5BC87}" destId="{F307A1BF-216A-4600-A161-E93590BE7F32}" srcOrd="4" destOrd="0" parTransId="{CEBE5DDC-6085-40E3-AD36-4A56C8E35BD2}" sibTransId="{837124C8-7398-4219-A975-D2FB021A45D1}"/>
    <dgm:cxn modelId="{EAEF5949-4949-40CB-95BC-C25875653E09}" type="presOf" srcId="{AE9AE17B-F65F-43A7-93C4-9DAB82DBA71C}" destId="{2A575943-95F4-4525-AF0A-A08834D604C0}" srcOrd="0" destOrd="0" presId="urn:microsoft.com/office/officeart/2005/8/layout/hProcess9"/>
    <dgm:cxn modelId="{EA72FB50-FD8E-4863-A255-7CC3F6714020}" srcId="{9EDCD88F-963E-4533-9837-86D31BB5BC87}" destId="{93F9DA7C-CDFD-407D-B69C-DC669FEDFD0E}" srcOrd="7" destOrd="0" parTransId="{791F7784-8407-4D3A-880F-B7B0ABCE6B6B}" sibTransId="{0354C47C-40B7-4BEE-96FE-D0807604DBA5}"/>
    <dgm:cxn modelId="{E5001680-9994-4788-A883-D026541870D8}" type="presOf" srcId="{7BF64738-1038-4306-A745-ACED6CEB04BA}" destId="{6A3126A4-9526-4C75-B46B-7AA62B0A0C0F}" srcOrd="0" destOrd="0" presId="urn:microsoft.com/office/officeart/2005/8/layout/hProcess9"/>
    <dgm:cxn modelId="{E47BB580-234B-4517-BA1D-168DFA8D9546}" type="presOf" srcId="{0C77CDAC-C6EC-4317-8635-0E71017229FB}" destId="{A9AB9690-B3DA-4817-A114-A85FECCFF44F}" srcOrd="0" destOrd="0" presId="urn:microsoft.com/office/officeart/2005/8/layout/hProcess9"/>
    <dgm:cxn modelId="{8967F181-BDF2-48AA-B357-B43EDE9021A5}" srcId="{9EDCD88F-963E-4533-9837-86D31BB5BC87}" destId="{B612B468-B0F7-41C1-9B88-9B60D63B3F49}" srcOrd="2" destOrd="0" parTransId="{090C8AA0-8203-49D6-AD41-B41301936260}" sibTransId="{53760B2B-E4C6-43FB-81C8-BB11D598EA06}"/>
    <dgm:cxn modelId="{4AC3B790-AB9C-4590-B4E9-2B49E769EB4D}" srcId="{9EDCD88F-963E-4533-9837-86D31BB5BC87}" destId="{0C77CDAC-C6EC-4317-8635-0E71017229FB}" srcOrd="5" destOrd="0" parTransId="{695415BB-4A61-4D3D-A3C3-49F2FDD455A6}" sibTransId="{7937DBAD-68F1-45B0-A44F-D1F845DF45B5}"/>
    <dgm:cxn modelId="{16A39CA8-07A4-4D4F-9F9E-07E191D0D946}" type="presOf" srcId="{3F764826-6A8D-4C5E-8626-15BBD6B874C1}" destId="{418D5978-9E23-445A-B65E-229E64FDC188}" srcOrd="0" destOrd="0" presId="urn:microsoft.com/office/officeart/2005/8/layout/hProcess9"/>
    <dgm:cxn modelId="{1BCB99B0-65B9-472C-9062-E57002CBD67B}" srcId="{9EDCD88F-963E-4533-9837-86D31BB5BC87}" destId="{7BF64738-1038-4306-A745-ACED6CEB04BA}" srcOrd="3" destOrd="0" parTransId="{DB3BBA2E-777A-49E8-B50C-4F2836BEB3F9}" sibTransId="{BB6D9693-92E0-487F-AE96-1770FE1F3C24}"/>
    <dgm:cxn modelId="{6AC591C3-9BF9-4E68-B48C-E308E55F5A20}" srcId="{9EDCD88F-963E-4533-9837-86D31BB5BC87}" destId="{3F764826-6A8D-4C5E-8626-15BBD6B874C1}" srcOrd="0" destOrd="0" parTransId="{5E9146FD-CFC6-444F-8429-60119A702557}" sibTransId="{88B78FAD-23AA-41F4-A336-40229DFCE7A5}"/>
    <dgm:cxn modelId="{7BA67CC9-5751-48B8-A25F-C79F0C71342C}" type="presOf" srcId="{9EDCD88F-963E-4533-9837-86D31BB5BC87}" destId="{C63EB2F5-A859-4EDF-A3CB-CF82A8D95843}" srcOrd="0" destOrd="0" presId="urn:microsoft.com/office/officeart/2005/8/layout/hProcess9"/>
    <dgm:cxn modelId="{54B545CA-A40A-474A-A22A-37058CEB595D}" type="presOf" srcId="{F307A1BF-216A-4600-A161-E93590BE7F32}" destId="{776DB0DC-16DB-434D-A64D-1E00094F5B1E}" srcOrd="0" destOrd="0" presId="urn:microsoft.com/office/officeart/2005/8/layout/hProcess9"/>
    <dgm:cxn modelId="{629F7BD0-6A4A-49A2-9871-7D0905DC0C41}" type="presOf" srcId="{93F9DA7C-CDFD-407D-B69C-DC669FEDFD0E}" destId="{7DDF96DB-052A-4793-841A-C53D29334A95}" srcOrd="0" destOrd="0" presId="urn:microsoft.com/office/officeart/2005/8/layout/hProcess9"/>
    <dgm:cxn modelId="{B9F22FDA-3C31-4A4D-AECD-E3DC9A1CCE34}" srcId="{9EDCD88F-963E-4533-9837-86D31BB5BC87}" destId="{5712E4FF-F54E-4B3D-9010-5663AAA57AA1}" srcOrd="1" destOrd="0" parTransId="{03750BA7-990A-418D-A1DC-53D880DE377E}" sibTransId="{790332FD-248D-4D54-9B88-4D792BEC1D61}"/>
    <dgm:cxn modelId="{521BBAA5-805B-4C94-A067-63BC25028041}" type="presParOf" srcId="{C63EB2F5-A859-4EDF-A3CB-CF82A8D95843}" destId="{7FF88C95-2FD2-427B-B15F-F807A3E498DF}" srcOrd="0" destOrd="0" presId="urn:microsoft.com/office/officeart/2005/8/layout/hProcess9"/>
    <dgm:cxn modelId="{1BFC14A2-598F-4864-B0A2-0AB143F8B80B}" type="presParOf" srcId="{C63EB2F5-A859-4EDF-A3CB-CF82A8D95843}" destId="{89633362-268B-4F08-B886-9442E243F65E}" srcOrd="1" destOrd="0" presId="urn:microsoft.com/office/officeart/2005/8/layout/hProcess9"/>
    <dgm:cxn modelId="{8279E12A-C81F-4E21-955E-776CA8308317}" type="presParOf" srcId="{89633362-268B-4F08-B886-9442E243F65E}" destId="{418D5978-9E23-445A-B65E-229E64FDC188}" srcOrd="0" destOrd="0" presId="urn:microsoft.com/office/officeart/2005/8/layout/hProcess9"/>
    <dgm:cxn modelId="{A89CF79D-ECDA-4F21-B006-EF10E72F04C2}" type="presParOf" srcId="{89633362-268B-4F08-B886-9442E243F65E}" destId="{0C34D645-19F8-423C-BC83-37A81C015140}" srcOrd="1" destOrd="0" presId="urn:microsoft.com/office/officeart/2005/8/layout/hProcess9"/>
    <dgm:cxn modelId="{D2A28EA3-39F9-43EB-A549-240A9495B1EE}" type="presParOf" srcId="{89633362-268B-4F08-B886-9442E243F65E}" destId="{2AD7CAF6-6655-4472-ACB3-0EBBBFAB57EC}" srcOrd="2" destOrd="0" presId="urn:microsoft.com/office/officeart/2005/8/layout/hProcess9"/>
    <dgm:cxn modelId="{60C887B3-A983-4617-88AF-F2CC6CA8E431}" type="presParOf" srcId="{89633362-268B-4F08-B886-9442E243F65E}" destId="{FF26AA91-6B1C-427C-9470-FC47116689B5}" srcOrd="3" destOrd="0" presId="urn:microsoft.com/office/officeart/2005/8/layout/hProcess9"/>
    <dgm:cxn modelId="{9639D811-8168-47D8-AA32-5A88916DE620}" type="presParOf" srcId="{89633362-268B-4F08-B886-9442E243F65E}" destId="{53B58DD0-D62F-4A80-8C04-5B8F6C5056C9}" srcOrd="4" destOrd="0" presId="urn:microsoft.com/office/officeart/2005/8/layout/hProcess9"/>
    <dgm:cxn modelId="{5BA9AE1F-1FFC-4906-A4B1-8FCE1CA871EC}" type="presParOf" srcId="{89633362-268B-4F08-B886-9442E243F65E}" destId="{CC836197-900D-4D4B-BA13-2D0C2DEBD999}" srcOrd="5" destOrd="0" presId="urn:microsoft.com/office/officeart/2005/8/layout/hProcess9"/>
    <dgm:cxn modelId="{8940BA06-AEE4-447E-BA49-F55CA773AD41}" type="presParOf" srcId="{89633362-268B-4F08-B886-9442E243F65E}" destId="{6A3126A4-9526-4C75-B46B-7AA62B0A0C0F}" srcOrd="6" destOrd="0" presId="urn:microsoft.com/office/officeart/2005/8/layout/hProcess9"/>
    <dgm:cxn modelId="{3CA4F79D-3910-4634-81D6-42267CE6627A}" type="presParOf" srcId="{89633362-268B-4F08-B886-9442E243F65E}" destId="{0FCE35C7-BFCE-4B64-B576-5B25254BD9E0}" srcOrd="7" destOrd="0" presId="urn:microsoft.com/office/officeart/2005/8/layout/hProcess9"/>
    <dgm:cxn modelId="{A4041E05-CB22-48C5-902A-38D1E772F3B8}" type="presParOf" srcId="{89633362-268B-4F08-B886-9442E243F65E}" destId="{776DB0DC-16DB-434D-A64D-1E00094F5B1E}" srcOrd="8" destOrd="0" presId="urn:microsoft.com/office/officeart/2005/8/layout/hProcess9"/>
    <dgm:cxn modelId="{25C9429C-C5D8-4170-9495-D806B6B7A39E}" type="presParOf" srcId="{89633362-268B-4F08-B886-9442E243F65E}" destId="{72A8707E-6F69-458B-B3C4-679776501CF9}" srcOrd="9" destOrd="0" presId="urn:microsoft.com/office/officeart/2005/8/layout/hProcess9"/>
    <dgm:cxn modelId="{FFAF31C6-4B09-47B2-99BE-E26D605572AC}" type="presParOf" srcId="{89633362-268B-4F08-B886-9442E243F65E}" destId="{A9AB9690-B3DA-4817-A114-A85FECCFF44F}" srcOrd="10" destOrd="0" presId="urn:microsoft.com/office/officeart/2005/8/layout/hProcess9"/>
    <dgm:cxn modelId="{F8C222CD-3BCE-441E-887D-B269671140BA}" type="presParOf" srcId="{89633362-268B-4F08-B886-9442E243F65E}" destId="{243BA5C5-7520-4ECC-9615-04F2F5FF30B6}" srcOrd="11" destOrd="0" presId="urn:microsoft.com/office/officeart/2005/8/layout/hProcess9"/>
    <dgm:cxn modelId="{6291D439-0D8F-467E-93DA-1DD49C263CE5}" type="presParOf" srcId="{89633362-268B-4F08-B886-9442E243F65E}" destId="{2A575943-95F4-4525-AF0A-A08834D604C0}" srcOrd="12" destOrd="0" presId="urn:microsoft.com/office/officeart/2005/8/layout/hProcess9"/>
    <dgm:cxn modelId="{CF8AB0BB-CE1D-4EAB-8226-F350ADEA56F6}" type="presParOf" srcId="{89633362-268B-4F08-B886-9442E243F65E}" destId="{ECA19292-B4A7-41AF-9643-D9DD83A71EE8}" srcOrd="13" destOrd="0" presId="urn:microsoft.com/office/officeart/2005/8/layout/hProcess9"/>
    <dgm:cxn modelId="{7D4024B6-1717-4051-9C7E-0AD8CE0BDB5E}" type="presParOf" srcId="{89633362-268B-4F08-B886-9442E243F65E}" destId="{7DDF96DB-052A-4793-841A-C53D29334A95}"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9DFFB-39DB-47BB-B8DE-A9196899E4CA}">
      <dsp:nvSpPr>
        <dsp:cNvPr id="0" name=""/>
        <dsp:cNvSpPr/>
      </dsp:nvSpPr>
      <dsp:spPr>
        <a:xfrm rot="5400000">
          <a:off x="-216042" y="219440"/>
          <a:ext cx="1440284" cy="100819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交易员</a:t>
          </a:r>
        </a:p>
      </dsp:txBody>
      <dsp:txXfrm rot="-5400000">
        <a:off x="1" y="507496"/>
        <a:ext cx="1008198" cy="432086"/>
      </dsp:txXfrm>
    </dsp:sp>
    <dsp:sp modelId="{A422BB7B-8CE0-4D1C-99E6-F8FC5D8D97A5}">
      <dsp:nvSpPr>
        <dsp:cNvPr id="0" name=""/>
        <dsp:cNvSpPr/>
      </dsp:nvSpPr>
      <dsp:spPr>
        <a:xfrm rot="5400000">
          <a:off x="3960307" y="-2948710"/>
          <a:ext cx="936184" cy="6840401"/>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zh-CN" altLang="en-US" sz="1300" kern="1200" dirty="0"/>
            <a:t>提出需求</a:t>
          </a:r>
        </a:p>
        <a:p>
          <a:pPr marL="228600" lvl="2" indent="-114300" algn="l" defTabSz="577850">
            <a:lnSpc>
              <a:spcPct val="90000"/>
            </a:lnSpc>
            <a:spcBef>
              <a:spcPct val="0"/>
            </a:spcBef>
            <a:spcAft>
              <a:spcPct val="15000"/>
            </a:spcAft>
            <a:buChar char="•"/>
          </a:pPr>
          <a:r>
            <a:rPr lang="zh-CN" altLang="en-US" sz="1300" kern="1200" dirty="0"/>
            <a:t>我已经受够了每天跑</a:t>
          </a:r>
          <a:r>
            <a:rPr lang="en-US" altLang="zh-CN" sz="1300" kern="1200" dirty="0"/>
            <a:t>10</a:t>
          </a:r>
          <a:r>
            <a:rPr lang="zh-CN" altLang="en-US" sz="1300" kern="1200" dirty="0"/>
            <a:t>公里去交易所下单，而且还要填一大堆莫名其妙的申请表，我需要一个系统！马上就要！</a:t>
          </a:r>
        </a:p>
      </dsp:txBody>
      <dsp:txXfrm rot="-5400000">
        <a:off x="1008199" y="49099"/>
        <a:ext cx="6794700" cy="844782"/>
      </dsp:txXfrm>
    </dsp:sp>
    <dsp:sp modelId="{379706E3-2B8D-485A-916D-FC83727C6935}">
      <dsp:nvSpPr>
        <dsp:cNvPr id="0" name=""/>
        <dsp:cNvSpPr/>
      </dsp:nvSpPr>
      <dsp:spPr>
        <a:xfrm rot="5400000">
          <a:off x="-216042" y="1515080"/>
          <a:ext cx="1440284" cy="100819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产品经理</a:t>
          </a:r>
        </a:p>
      </dsp:txBody>
      <dsp:txXfrm rot="-5400000">
        <a:off x="1" y="1803136"/>
        <a:ext cx="1008198" cy="432086"/>
      </dsp:txXfrm>
    </dsp:sp>
    <dsp:sp modelId="{2ECA6E66-A9BF-4C80-93DD-182F192AA6FC}">
      <dsp:nvSpPr>
        <dsp:cNvPr id="0" name=""/>
        <dsp:cNvSpPr/>
      </dsp:nvSpPr>
      <dsp:spPr>
        <a:xfrm rot="5400000">
          <a:off x="3960307" y="-1653070"/>
          <a:ext cx="936184" cy="6840401"/>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zh-CN" altLang="en-US" sz="1300" kern="1200" dirty="0"/>
            <a:t>规划系统</a:t>
          </a:r>
        </a:p>
        <a:p>
          <a:pPr marL="228600" lvl="2" indent="-114300" algn="l" defTabSz="577850">
            <a:lnSpc>
              <a:spcPct val="90000"/>
            </a:lnSpc>
            <a:spcBef>
              <a:spcPct val="0"/>
            </a:spcBef>
            <a:spcAft>
              <a:spcPct val="15000"/>
            </a:spcAft>
            <a:buChar char="•"/>
          </a:pPr>
          <a:r>
            <a:rPr lang="zh-CN" altLang="en-US" sz="1300" kern="1200" dirty="0"/>
            <a:t>我们需要的是一个下单系统，可以创建多种类型的订单，比如</a:t>
          </a:r>
          <a:r>
            <a:rPr lang="en-US" altLang="zh-CN" sz="1300" kern="1200" dirty="0"/>
            <a:t>limit order</a:t>
          </a:r>
          <a:r>
            <a:rPr lang="zh-CN" altLang="en-US" sz="1300" kern="1200" dirty="0"/>
            <a:t>， </a:t>
          </a:r>
          <a:r>
            <a:rPr lang="en-US" altLang="zh-CN" sz="1300" kern="1200" dirty="0"/>
            <a:t>benchmark order……</a:t>
          </a:r>
          <a:endParaRPr lang="zh-CN" altLang="en-US" sz="1300" kern="1200" dirty="0"/>
        </a:p>
      </dsp:txBody>
      <dsp:txXfrm rot="-5400000">
        <a:off x="1008199" y="1344739"/>
        <a:ext cx="6794700" cy="844782"/>
      </dsp:txXfrm>
    </dsp:sp>
    <dsp:sp modelId="{CDDA5AA3-E6AF-49A6-AD84-8D01D022A69D}">
      <dsp:nvSpPr>
        <dsp:cNvPr id="0" name=""/>
        <dsp:cNvSpPr/>
      </dsp:nvSpPr>
      <dsp:spPr>
        <a:xfrm rot="5400000">
          <a:off x="-216042" y="2810720"/>
          <a:ext cx="1440284" cy="100819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需求人员</a:t>
          </a:r>
        </a:p>
      </dsp:txBody>
      <dsp:txXfrm rot="-5400000">
        <a:off x="1" y="3098776"/>
        <a:ext cx="1008198" cy="432086"/>
      </dsp:txXfrm>
    </dsp:sp>
    <dsp:sp modelId="{A20BF809-C882-4DAB-B17A-23F21041B5FE}">
      <dsp:nvSpPr>
        <dsp:cNvPr id="0" name=""/>
        <dsp:cNvSpPr/>
      </dsp:nvSpPr>
      <dsp:spPr>
        <a:xfrm rot="5400000">
          <a:off x="3960307" y="-357430"/>
          <a:ext cx="936184" cy="6840401"/>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zh-CN" altLang="en-US" sz="1300" kern="1200" dirty="0"/>
            <a:t>分析需求</a:t>
          </a:r>
        </a:p>
        <a:p>
          <a:pPr marL="228600" lvl="2" indent="-114300" algn="l" defTabSz="577850">
            <a:lnSpc>
              <a:spcPct val="90000"/>
            </a:lnSpc>
            <a:spcBef>
              <a:spcPct val="0"/>
            </a:spcBef>
            <a:spcAft>
              <a:spcPct val="15000"/>
            </a:spcAft>
            <a:buChar char="•"/>
          </a:pPr>
          <a:r>
            <a:rPr lang="zh-CN" altLang="en-US" sz="1300" kern="1200" dirty="0"/>
            <a:t>这样我们可以做一个交互式的系统，有</a:t>
          </a:r>
          <a:r>
            <a:rPr lang="en-US" altLang="zh-CN" sz="1300" kern="1200" dirty="0"/>
            <a:t>5</a:t>
          </a:r>
          <a:r>
            <a:rPr lang="zh-CN" altLang="en-US" sz="1300" kern="1200" dirty="0"/>
            <a:t>个功能模块，并和证券交易中心集成，而且必须满足有</a:t>
          </a:r>
          <a:r>
            <a:rPr lang="en-US" altLang="zh-CN" sz="1300" kern="1200" dirty="0"/>
            <a:t>300</a:t>
          </a:r>
          <a:r>
            <a:rPr lang="zh-CN" altLang="en-US" sz="1300" kern="1200" dirty="0"/>
            <a:t>个交易员同时使用</a:t>
          </a:r>
        </a:p>
      </dsp:txBody>
      <dsp:txXfrm rot="-5400000">
        <a:off x="1008199" y="2640379"/>
        <a:ext cx="6794700" cy="844782"/>
      </dsp:txXfrm>
    </dsp:sp>
    <dsp:sp modelId="{13767786-B40C-4E76-9EA3-0C1E708E6FCC}">
      <dsp:nvSpPr>
        <dsp:cNvPr id="0" name=""/>
        <dsp:cNvSpPr/>
      </dsp:nvSpPr>
      <dsp:spPr>
        <a:xfrm rot="5400000">
          <a:off x="-216042" y="4106360"/>
          <a:ext cx="1440284" cy="100819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设计人员</a:t>
          </a:r>
        </a:p>
      </dsp:txBody>
      <dsp:txXfrm rot="-5400000">
        <a:off x="1" y="4394416"/>
        <a:ext cx="1008198" cy="432086"/>
      </dsp:txXfrm>
    </dsp:sp>
    <dsp:sp modelId="{903BDFDB-67A9-4981-BDDB-A9634D317E4E}">
      <dsp:nvSpPr>
        <dsp:cNvPr id="0" name=""/>
        <dsp:cNvSpPr/>
      </dsp:nvSpPr>
      <dsp:spPr>
        <a:xfrm rot="5400000">
          <a:off x="3960307" y="938209"/>
          <a:ext cx="936184" cy="6840401"/>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zh-CN" altLang="en-US" sz="1300" kern="1200" dirty="0"/>
            <a:t>架构设计</a:t>
          </a:r>
        </a:p>
        <a:p>
          <a:pPr marL="228600" lvl="2" indent="-114300" algn="l" defTabSz="577850">
            <a:lnSpc>
              <a:spcPct val="90000"/>
            </a:lnSpc>
            <a:spcBef>
              <a:spcPct val="0"/>
            </a:spcBef>
            <a:spcAft>
              <a:spcPct val="15000"/>
            </a:spcAft>
            <a:buChar char="•"/>
          </a:pPr>
          <a:r>
            <a:rPr lang="zh-CN" altLang="en-US" sz="1300" kern="1200" dirty="0"/>
            <a:t>为了满足用户的功能需求和交互需求，我们需要</a:t>
          </a:r>
          <a:r>
            <a:rPr lang="en-US" altLang="zh-CN" sz="1300" kern="1200" dirty="0"/>
            <a:t>…</a:t>
          </a:r>
          <a:r>
            <a:rPr lang="zh-CN" altLang="en-US" sz="1300" kern="1200" dirty="0"/>
            <a:t>；为了满足用户的集成需要，我们需要</a:t>
          </a:r>
          <a:r>
            <a:rPr lang="en-US" altLang="zh-CN" sz="1300" kern="1200" dirty="0"/>
            <a:t>…</a:t>
          </a:r>
          <a:r>
            <a:rPr lang="zh-CN" altLang="en-US" sz="1300" kern="1200" dirty="0"/>
            <a:t>； 为了满足用户的性能需求，我们需要</a:t>
          </a:r>
          <a:r>
            <a:rPr lang="en-US" altLang="zh-CN" sz="1300" kern="1200" dirty="0"/>
            <a:t>……</a:t>
          </a:r>
          <a:endParaRPr lang="zh-CN" altLang="en-US" sz="1300" kern="1200" dirty="0"/>
        </a:p>
        <a:p>
          <a:pPr marL="228600" lvl="2" indent="-114300" algn="l" defTabSz="577850">
            <a:lnSpc>
              <a:spcPct val="90000"/>
            </a:lnSpc>
            <a:spcBef>
              <a:spcPct val="0"/>
            </a:spcBef>
            <a:spcAft>
              <a:spcPct val="15000"/>
            </a:spcAft>
            <a:buChar char="•"/>
          </a:pPr>
          <a:endParaRPr lang="zh-CN" altLang="en-US" sz="1300" kern="1200" dirty="0"/>
        </a:p>
      </dsp:txBody>
      <dsp:txXfrm rot="-5400000">
        <a:off x="1008199" y="3936019"/>
        <a:ext cx="6794700" cy="844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4C26A-8804-49EC-BA51-18E2B6FE9DC5}">
      <dsp:nvSpPr>
        <dsp:cNvPr id="0" name=""/>
        <dsp:cNvSpPr/>
      </dsp:nvSpPr>
      <dsp:spPr>
        <a:xfrm>
          <a:off x="4907" y="1655700"/>
          <a:ext cx="1107206" cy="475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启动</a:t>
          </a:r>
        </a:p>
      </dsp:txBody>
      <dsp:txXfrm>
        <a:off x="4907" y="1655700"/>
        <a:ext cx="1107206" cy="316800"/>
      </dsp:txXfrm>
    </dsp:sp>
    <dsp:sp modelId="{E5D9D799-6948-4571-87F7-E67BEE44E2E7}">
      <dsp:nvSpPr>
        <dsp:cNvPr id="0" name=""/>
        <dsp:cNvSpPr/>
      </dsp:nvSpPr>
      <dsp:spPr>
        <a:xfrm>
          <a:off x="231684" y="1972499"/>
          <a:ext cx="1107206" cy="17820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确认</a:t>
          </a:r>
          <a:r>
            <a:rPr lang="en-US" sz="1100" kern="1200" dirty="0"/>
            <a:t>stakeholder</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a:t>收集多方观点</a:t>
          </a:r>
        </a:p>
        <a:p>
          <a:pPr marL="57150" lvl="1" indent="-57150" algn="l" defTabSz="488950">
            <a:lnSpc>
              <a:spcPct val="90000"/>
            </a:lnSpc>
            <a:spcBef>
              <a:spcPct val="0"/>
            </a:spcBef>
            <a:spcAft>
              <a:spcPct val="15000"/>
            </a:spcAft>
            <a:buChar char="•"/>
          </a:pPr>
          <a:r>
            <a:rPr lang="zh-CN" altLang="en-US" sz="1100" kern="1200" dirty="0"/>
            <a:t>设定合作模式</a:t>
          </a:r>
        </a:p>
        <a:p>
          <a:pPr marL="57150" lvl="1" indent="-57150" algn="l" defTabSz="488950">
            <a:lnSpc>
              <a:spcPct val="90000"/>
            </a:lnSpc>
            <a:spcBef>
              <a:spcPct val="0"/>
            </a:spcBef>
            <a:spcAft>
              <a:spcPct val="15000"/>
            </a:spcAft>
            <a:buChar char="•"/>
          </a:pPr>
          <a:r>
            <a:rPr lang="zh-CN" altLang="en-US" sz="1100" kern="1200" dirty="0"/>
            <a:t>第一次提问，收集总体需求</a:t>
          </a:r>
        </a:p>
      </dsp:txBody>
      <dsp:txXfrm>
        <a:off x="264113" y="2004928"/>
        <a:ext cx="1042348" cy="1717142"/>
      </dsp:txXfrm>
    </dsp:sp>
    <dsp:sp modelId="{A53AF632-9187-4CA6-B893-4622E610070E}">
      <dsp:nvSpPr>
        <dsp:cNvPr id="0" name=""/>
        <dsp:cNvSpPr/>
      </dsp:nvSpPr>
      <dsp:spPr>
        <a:xfrm>
          <a:off x="1279962" y="1676268"/>
          <a:ext cx="355838" cy="2756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279962" y="1731400"/>
        <a:ext cx="273139" cy="165398"/>
      </dsp:txXfrm>
    </dsp:sp>
    <dsp:sp modelId="{E666CB52-200C-49D7-8C17-FF09B46CA81E}">
      <dsp:nvSpPr>
        <dsp:cNvPr id="0" name=""/>
        <dsp:cNvSpPr/>
      </dsp:nvSpPr>
      <dsp:spPr>
        <a:xfrm>
          <a:off x="1783507" y="1655700"/>
          <a:ext cx="1107206" cy="475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总体设计</a:t>
          </a:r>
        </a:p>
      </dsp:txBody>
      <dsp:txXfrm>
        <a:off x="1783507" y="1655700"/>
        <a:ext cx="1107206" cy="316800"/>
      </dsp:txXfrm>
    </dsp:sp>
    <dsp:sp modelId="{C68F6C75-B986-48E2-8E57-E1DDAF97221E}">
      <dsp:nvSpPr>
        <dsp:cNvPr id="0" name=""/>
        <dsp:cNvSpPr/>
      </dsp:nvSpPr>
      <dsp:spPr>
        <a:xfrm>
          <a:off x="2010284" y="1972499"/>
          <a:ext cx="1107206" cy="17820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需求的收集</a:t>
          </a:r>
        </a:p>
        <a:p>
          <a:pPr marL="57150" lvl="1" indent="-57150" algn="l" defTabSz="488950">
            <a:lnSpc>
              <a:spcPct val="90000"/>
            </a:lnSpc>
            <a:spcBef>
              <a:spcPct val="0"/>
            </a:spcBef>
            <a:spcAft>
              <a:spcPct val="15000"/>
            </a:spcAft>
            <a:buChar char="•"/>
          </a:pPr>
          <a:r>
            <a:rPr lang="zh-CN" altLang="en-US" sz="1100" kern="1200" dirty="0"/>
            <a:t>需求的裁剪</a:t>
          </a:r>
        </a:p>
        <a:p>
          <a:pPr marL="57150" lvl="1" indent="-57150" algn="l" defTabSz="488950">
            <a:lnSpc>
              <a:spcPct val="90000"/>
            </a:lnSpc>
            <a:spcBef>
              <a:spcPct val="0"/>
            </a:spcBef>
            <a:spcAft>
              <a:spcPct val="15000"/>
            </a:spcAft>
            <a:buChar char="•"/>
          </a:pPr>
          <a:r>
            <a:rPr lang="zh-CN" altLang="en-US" sz="1100" kern="1200" dirty="0"/>
            <a:t>需求的分类</a:t>
          </a:r>
        </a:p>
      </dsp:txBody>
      <dsp:txXfrm>
        <a:off x="2042713" y="2004928"/>
        <a:ext cx="1042348" cy="1717142"/>
      </dsp:txXfrm>
    </dsp:sp>
    <dsp:sp modelId="{E10B8177-009B-4128-9644-8F7D6457BA1C}">
      <dsp:nvSpPr>
        <dsp:cNvPr id="0" name=""/>
        <dsp:cNvSpPr/>
      </dsp:nvSpPr>
      <dsp:spPr>
        <a:xfrm>
          <a:off x="3058562" y="1676268"/>
          <a:ext cx="355838" cy="2756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058562" y="1731400"/>
        <a:ext cx="273139" cy="165398"/>
      </dsp:txXfrm>
    </dsp:sp>
    <dsp:sp modelId="{48E31360-93B5-421B-B414-F20C1E71834A}">
      <dsp:nvSpPr>
        <dsp:cNvPr id="0" name=""/>
        <dsp:cNvSpPr/>
      </dsp:nvSpPr>
      <dsp:spPr>
        <a:xfrm>
          <a:off x="3562108" y="1655700"/>
          <a:ext cx="1107206" cy="475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细化与文档化</a:t>
          </a:r>
        </a:p>
      </dsp:txBody>
      <dsp:txXfrm>
        <a:off x="3562108" y="1655700"/>
        <a:ext cx="1107206" cy="316800"/>
      </dsp:txXfrm>
    </dsp:sp>
    <dsp:sp modelId="{D91A214D-74E6-4123-B0D0-4A5AA917F14F}">
      <dsp:nvSpPr>
        <dsp:cNvPr id="0" name=""/>
        <dsp:cNvSpPr/>
      </dsp:nvSpPr>
      <dsp:spPr>
        <a:xfrm>
          <a:off x="3788885" y="1972499"/>
          <a:ext cx="1107206" cy="17820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规划场景</a:t>
          </a:r>
        </a:p>
        <a:p>
          <a:pPr marL="57150" lvl="1" indent="-57150" algn="l" defTabSz="488950">
            <a:lnSpc>
              <a:spcPct val="90000"/>
            </a:lnSpc>
            <a:spcBef>
              <a:spcPct val="0"/>
            </a:spcBef>
            <a:spcAft>
              <a:spcPct val="15000"/>
            </a:spcAft>
            <a:buChar char="•"/>
          </a:pPr>
          <a:r>
            <a:rPr lang="zh-CN" altLang="en-US" sz="1100" kern="1200" dirty="0"/>
            <a:t>构建</a:t>
          </a:r>
          <a:r>
            <a:rPr lang="en-US" altLang="zh-CN" sz="1100" kern="1200" dirty="0"/>
            <a:t>Use Case</a:t>
          </a:r>
          <a:endParaRPr lang="zh-CN" altLang="en-US" sz="1100" kern="1200" dirty="0"/>
        </a:p>
      </dsp:txBody>
      <dsp:txXfrm>
        <a:off x="3821314" y="2004928"/>
        <a:ext cx="1042348" cy="1717142"/>
      </dsp:txXfrm>
    </dsp:sp>
    <dsp:sp modelId="{6FAB08DD-C187-4853-8BAE-72EA5287ED2E}">
      <dsp:nvSpPr>
        <dsp:cNvPr id="0" name=""/>
        <dsp:cNvSpPr/>
      </dsp:nvSpPr>
      <dsp:spPr>
        <a:xfrm>
          <a:off x="4837163" y="1676268"/>
          <a:ext cx="355838" cy="2756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837163" y="1731400"/>
        <a:ext cx="273139" cy="165398"/>
      </dsp:txXfrm>
    </dsp:sp>
    <dsp:sp modelId="{0FCDC3EC-84E7-4DDA-8BE9-898CAA4B15CE}">
      <dsp:nvSpPr>
        <dsp:cNvPr id="0" name=""/>
        <dsp:cNvSpPr/>
      </dsp:nvSpPr>
      <dsp:spPr>
        <a:xfrm>
          <a:off x="5340708" y="1655700"/>
          <a:ext cx="1107206" cy="475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确认需求</a:t>
          </a:r>
        </a:p>
      </dsp:txBody>
      <dsp:txXfrm>
        <a:off x="5340708" y="1655700"/>
        <a:ext cx="1107206" cy="316800"/>
      </dsp:txXfrm>
    </dsp:sp>
    <dsp:sp modelId="{38DFDC2F-03D8-4D2E-941F-87D04A91D1B4}">
      <dsp:nvSpPr>
        <dsp:cNvPr id="0" name=""/>
        <dsp:cNvSpPr/>
      </dsp:nvSpPr>
      <dsp:spPr>
        <a:xfrm>
          <a:off x="5567485" y="1972499"/>
          <a:ext cx="1107206" cy="17820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谈判</a:t>
          </a:r>
        </a:p>
        <a:p>
          <a:pPr marL="57150" lvl="1" indent="-57150" algn="l" defTabSz="488950">
            <a:lnSpc>
              <a:spcPct val="90000"/>
            </a:lnSpc>
            <a:spcBef>
              <a:spcPct val="0"/>
            </a:spcBef>
            <a:spcAft>
              <a:spcPct val="15000"/>
            </a:spcAft>
            <a:buChar char="•"/>
          </a:pPr>
          <a:r>
            <a:rPr lang="zh-CN" altLang="en-US" sz="1100" kern="1200" dirty="0"/>
            <a:t>更改</a:t>
          </a:r>
        </a:p>
        <a:p>
          <a:pPr marL="57150" lvl="1" indent="-57150" algn="l" defTabSz="488950">
            <a:lnSpc>
              <a:spcPct val="90000"/>
            </a:lnSpc>
            <a:spcBef>
              <a:spcPct val="0"/>
            </a:spcBef>
            <a:spcAft>
              <a:spcPct val="15000"/>
            </a:spcAft>
            <a:buChar char="•"/>
          </a:pPr>
          <a:r>
            <a:rPr lang="zh-CN" altLang="en-US" sz="1100" kern="1200" dirty="0"/>
            <a:t>确认</a:t>
          </a:r>
        </a:p>
      </dsp:txBody>
      <dsp:txXfrm>
        <a:off x="5599914" y="2004928"/>
        <a:ext cx="1042348" cy="1717142"/>
      </dsp:txXfrm>
    </dsp:sp>
    <dsp:sp modelId="{2F6114D6-10EF-4689-8CEA-0D429D5D929D}">
      <dsp:nvSpPr>
        <dsp:cNvPr id="0" name=""/>
        <dsp:cNvSpPr/>
      </dsp:nvSpPr>
      <dsp:spPr>
        <a:xfrm>
          <a:off x="6615763" y="1676268"/>
          <a:ext cx="355838" cy="2756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6615763" y="1731400"/>
        <a:ext cx="273139" cy="165398"/>
      </dsp:txXfrm>
    </dsp:sp>
    <dsp:sp modelId="{5393BA90-5F15-4D3D-820A-3E6050E05D01}">
      <dsp:nvSpPr>
        <dsp:cNvPr id="0" name=""/>
        <dsp:cNvSpPr/>
      </dsp:nvSpPr>
      <dsp:spPr>
        <a:xfrm>
          <a:off x="7119309" y="1655700"/>
          <a:ext cx="1107206" cy="475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实现需求</a:t>
          </a:r>
        </a:p>
      </dsp:txBody>
      <dsp:txXfrm>
        <a:off x="7119309" y="1655700"/>
        <a:ext cx="1107206" cy="316800"/>
      </dsp:txXfrm>
    </dsp:sp>
    <dsp:sp modelId="{1DC71684-1C52-4988-8AB5-08807ADAF693}">
      <dsp:nvSpPr>
        <dsp:cNvPr id="0" name=""/>
        <dsp:cNvSpPr/>
      </dsp:nvSpPr>
      <dsp:spPr>
        <a:xfrm>
          <a:off x="7346086" y="1972499"/>
          <a:ext cx="1107206" cy="17820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变更监控</a:t>
          </a:r>
        </a:p>
        <a:p>
          <a:pPr marL="57150" lvl="1" indent="-57150" algn="l" defTabSz="488950">
            <a:lnSpc>
              <a:spcPct val="90000"/>
            </a:lnSpc>
            <a:spcBef>
              <a:spcPct val="0"/>
            </a:spcBef>
            <a:spcAft>
              <a:spcPct val="15000"/>
            </a:spcAft>
            <a:buChar char="•"/>
          </a:pPr>
          <a:r>
            <a:rPr lang="zh-CN" altLang="en-US" sz="1100" kern="1200" dirty="0"/>
            <a:t>变更管理</a:t>
          </a:r>
        </a:p>
        <a:p>
          <a:pPr marL="57150" lvl="1" indent="-57150" algn="l" defTabSz="488950">
            <a:lnSpc>
              <a:spcPct val="90000"/>
            </a:lnSpc>
            <a:spcBef>
              <a:spcPct val="0"/>
            </a:spcBef>
            <a:spcAft>
              <a:spcPct val="15000"/>
            </a:spcAft>
            <a:buChar char="•"/>
          </a:pPr>
          <a:r>
            <a:rPr lang="zh-CN" altLang="en-US" sz="1100" kern="1200" dirty="0"/>
            <a:t>变更控制</a:t>
          </a:r>
        </a:p>
        <a:p>
          <a:pPr marL="57150" lvl="1" indent="-57150" algn="l" defTabSz="488950">
            <a:lnSpc>
              <a:spcPct val="90000"/>
            </a:lnSpc>
            <a:spcBef>
              <a:spcPct val="0"/>
            </a:spcBef>
            <a:spcAft>
              <a:spcPct val="15000"/>
            </a:spcAft>
            <a:buChar char="•"/>
          </a:pPr>
          <a:r>
            <a:rPr lang="zh-CN" altLang="en-US" sz="1100" kern="1200" dirty="0"/>
            <a:t>谈判</a:t>
          </a:r>
        </a:p>
        <a:p>
          <a:pPr marL="57150" lvl="1" indent="-57150" algn="l" defTabSz="488950">
            <a:lnSpc>
              <a:spcPct val="90000"/>
            </a:lnSpc>
            <a:spcBef>
              <a:spcPct val="0"/>
            </a:spcBef>
            <a:spcAft>
              <a:spcPct val="15000"/>
            </a:spcAft>
            <a:buChar char="•"/>
          </a:pPr>
          <a:r>
            <a:rPr lang="zh-CN" altLang="en-US" sz="1100" kern="1200" dirty="0"/>
            <a:t>变更实施</a:t>
          </a:r>
        </a:p>
        <a:p>
          <a:pPr marL="57150" lvl="1" indent="-57150" algn="l" defTabSz="488950">
            <a:lnSpc>
              <a:spcPct val="90000"/>
            </a:lnSpc>
            <a:spcBef>
              <a:spcPct val="0"/>
            </a:spcBef>
            <a:spcAft>
              <a:spcPct val="15000"/>
            </a:spcAft>
            <a:buChar char="•"/>
          </a:pPr>
          <a:r>
            <a:rPr lang="zh-CN" altLang="en-US" sz="1100" kern="1200" dirty="0"/>
            <a:t>配置管理</a:t>
          </a:r>
        </a:p>
      </dsp:txBody>
      <dsp:txXfrm>
        <a:off x="7378515" y="2004928"/>
        <a:ext cx="1042348" cy="1717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8E2BD-B573-4045-B44C-1C2FC7676145}">
      <dsp:nvSpPr>
        <dsp:cNvPr id="0" name=""/>
        <dsp:cNvSpPr/>
      </dsp:nvSpPr>
      <dsp:spPr>
        <a:xfrm>
          <a:off x="4674408" y="2093925"/>
          <a:ext cx="3708129" cy="252104"/>
        </a:xfrm>
        <a:custGeom>
          <a:avLst/>
          <a:gdLst/>
          <a:ahLst/>
          <a:cxnLst/>
          <a:rect l="0" t="0" r="0" b="0"/>
          <a:pathLst>
            <a:path>
              <a:moveTo>
                <a:pt x="0" y="0"/>
              </a:moveTo>
              <a:lnTo>
                <a:pt x="0" y="171801"/>
              </a:lnTo>
              <a:lnTo>
                <a:pt x="3708129" y="171801"/>
              </a:lnTo>
              <a:lnTo>
                <a:pt x="3708129" y="25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9A1CE0-F09A-4390-AF6B-770A23892836}">
      <dsp:nvSpPr>
        <dsp:cNvPr id="0" name=""/>
        <dsp:cNvSpPr/>
      </dsp:nvSpPr>
      <dsp:spPr>
        <a:xfrm>
          <a:off x="4674408" y="2093925"/>
          <a:ext cx="2648663" cy="252104"/>
        </a:xfrm>
        <a:custGeom>
          <a:avLst/>
          <a:gdLst/>
          <a:ahLst/>
          <a:cxnLst/>
          <a:rect l="0" t="0" r="0" b="0"/>
          <a:pathLst>
            <a:path>
              <a:moveTo>
                <a:pt x="0" y="0"/>
              </a:moveTo>
              <a:lnTo>
                <a:pt x="0" y="171801"/>
              </a:lnTo>
              <a:lnTo>
                <a:pt x="2648663" y="171801"/>
              </a:lnTo>
              <a:lnTo>
                <a:pt x="2648663" y="25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A717EE-1F81-4065-B5CC-8F83AE0C535D}">
      <dsp:nvSpPr>
        <dsp:cNvPr id="0" name=""/>
        <dsp:cNvSpPr/>
      </dsp:nvSpPr>
      <dsp:spPr>
        <a:xfrm>
          <a:off x="4674408" y="2093925"/>
          <a:ext cx="1589198" cy="252104"/>
        </a:xfrm>
        <a:custGeom>
          <a:avLst/>
          <a:gdLst/>
          <a:ahLst/>
          <a:cxnLst/>
          <a:rect l="0" t="0" r="0" b="0"/>
          <a:pathLst>
            <a:path>
              <a:moveTo>
                <a:pt x="0" y="0"/>
              </a:moveTo>
              <a:lnTo>
                <a:pt x="0" y="171801"/>
              </a:lnTo>
              <a:lnTo>
                <a:pt x="1589198" y="171801"/>
              </a:lnTo>
              <a:lnTo>
                <a:pt x="1589198" y="25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D27ED8-9EA9-48C1-822F-D6B842BA4A97}">
      <dsp:nvSpPr>
        <dsp:cNvPr id="0" name=""/>
        <dsp:cNvSpPr/>
      </dsp:nvSpPr>
      <dsp:spPr>
        <a:xfrm>
          <a:off x="5204141" y="2896470"/>
          <a:ext cx="529732" cy="252104"/>
        </a:xfrm>
        <a:custGeom>
          <a:avLst/>
          <a:gdLst/>
          <a:ahLst/>
          <a:cxnLst/>
          <a:rect l="0" t="0" r="0" b="0"/>
          <a:pathLst>
            <a:path>
              <a:moveTo>
                <a:pt x="0" y="0"/>
              </a:moveTo>
              <a:lnTo>
                <a:pt x="0" y="171801"/>
              </a:lnTo>
              <a:lnTo>
                <a:pt x="529732" y="171801"/>
              </a:lnTo>
              <a:lnTo>
                <a:pt x="529732" y="25210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8C8334-3829-47CD-8CB7-D865C04F5D49}">
      <dsp:nvSpPr>
        <dsp:cNvPr id="0" name=""/>
        <dsp:cNvSpPr/>
      </dsp:nvSpPr>
      <dsp:spPr>
        <a:xfrm>
          <a:off x="4674408" y="2896470"/>
          <a:ext cx="529732" cy="252104"/>
        </a:xfrm>
        <a:custGeom>
          <a:avLst/>
          <a:gdLst/>
          <a:ahLst/>
          <a:cxnLst/>
          <a:rect l="0" t="0" r="0" b="0"/>
          <a:pathLst>
            <a:path>
              <a:moveTo>
                <a:pt x="529732" y="0"/>
              </a:moveTo>
              <a:lnTo>
                <a:pt x="529732" y="171801"/>
              </a:lnTo>
              <a:lnTo>
                <a:pt x="0" y="171801"/>
              </a:lnTo>
              <a:lnTo>
                <a:pt x="0" y="25210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74A635-5D96-4431-8406-9D3D1A7043C9}">
      <dsp:nvSpPr>
        <dsp:cNvPr id="0" name=""/>
        <dsp:cNvSpPr/>
      </dsp:nvSpPr>
      <dsp:spPr>
        <a:xfrm>
          <a:off x="4674408" y="2093925"/>
          <a:ext cx="529732" cy="252104"/>
        </a:xfrm>
        <a:custGeom>
          <a:avLst/>
          <a:gdLst/>
          <a:ahLst/>
          <a:cxnLst/>
          <a:rect l="0" t="0" r="0" b="0"/>
          <a:pathLst>
            <a:path>
              <a:moveTo>
                <a:pt x="0" y="0"/>
              </a:moveTo>
              <a:lnTo>
                <a:pt x="0" y="171801"/>
              </a:lnTo>
              <a:lnTo>
                <a:pt x="529732" y="171801"/>
              </a:lnTo>
              <a:lnTo>
                <a:pt x="529732" y="25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C2E6D-B1E2-476E-985A-81E77E8E6079}">
      <dsp:nvSpPr>
        <dsp:cNvPr id="0" name=""/>
        <dsp:cNvSpPr/>
      </dsp:nvSpPr>
      <dsp:spPr>
        <a:xfrm>
          <a:off x="3085210" y="2896470"/>
          <a:ext cx="529732" cy="252104"/>
        </a:xfrm>
        <a:custGeom>
          <a:avLst/>
          <a:gdLst/>
          <a:ahLst/>
          <a:cxnLst/>
          <a:rect l="0" t="0" r="0" b="0"/>
          <a:pathLst>
            <a:path>
              <a:moveTo>
                <a:pt x="0" y="0"/>
              </a:moveTo>
              <a:lnTo>
                <a:pt x="0" y="171801"/>
              </a:lnTo>
              <a:lnTo>
                <a:pt x="529732" y="171801"/>
              </a:lnTo>
              <a:lnTo>
                <a:pt x="529732" y="25210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F0FC5A-C5D7-4094-9018-3C44A0200E5F}">
      <dsp:nvSpPr>
        <dsp:cNvPr id="0" name=""/>
        <dsp:cNvSpPr/>
      </dsp:nvSpPr>
      <dsp:spPr>
        <a:xfrm>
          <a:off x="2555477" y="2896470"/>
          <a:ext cx="529732" cy="252104"/>
        </a:xfrm>
        <a:custGeom>
          <a:avLst/>
          <a:gdLst/>
          <a:ahLst/>
          <a:cxnLst/>
          <a:rect l="0" t="0" r="0" b="0"/>
          <a:pathLst>
            <a:path>
              <a:moveTo>
                <a:pt x="529732" y="0"/>
              </a:moveTo>
              <a:lnTo>
                <a:pt x="529732" y="171801"/>
              </a:lnTo>
              <a:lnTo>
                <a:pt x="0" y="171801"/>
              </a:lnTo>
              <a:lnTo>
                <a:pt x="0" y="25210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77B291-F8E5-4D9C-BC79-715436AFAD91}">
      <dsp:nvSpPr>
        <dsp:cNvPr id="0" name=""/>
        <dsp:cNvSpPr/>
      </dsp:nvSpPr>
      <dsp:spPr>
        <a:xfrm>
          <a:off x="3085210" y="2093925"/>
          <a:ext cx="1589198" cy="252104"/>
        </a:xfrm>
        <a:custGeom>
          <a:avLst/>
          <a:gdLst/>
          <a:ahLst/>
          <a:cxnLst/>
          <a:rect l="0" t="0" r="0" b="0"/>
          <a:pathLst>
            <a:path>
              <a:moveTo>
                <a:pt x="1589198" y="0"/>
              </a:moveTo>
              <a:lnTo>
                <a:pt x="1589198" y="171801"/>
              </a:lnTo>
              <a:lnTo>
                <a:pt x="0" y="171801"/>
              </a:lnTo>
              <a:lnTo>
                <a:pt x="0" y="25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279E1B-CB48-48E3-832E-91030C505401}">
      <dsp:nvSpPr>
        <dsp:cNvPr id="0" name=""/>
        <dsp:cNvSpPr/>
      </dsp:nvSpPr>
      <dsp:spPr>
        <a:xfrm>
          <a:off x="966279" y="2896470"/>
          <a:ext cx="529732" cy="252104"/>
        </a:xfrm>
        <a:custGeom>
          <a:avLst/>
          <a:gdLst/>
          <a:ahLst/>
          <a:cxnLst/>
          <a:rect l="0" t="0" r="0" b="0"/>
          <a:pathLst>
            <a:path>
              <a:moveTo>
                <a:pt x="0" y="0"/>
              </a:moveTo>
              <a:lnTo>
                <a:pt x="0" y="171801"/>
              </a:lnTo>
              <a:lnTo>
                <a:pt x="529732" y="171801"/>
              </a:lnTo>
              <a:lnTo>
                <a:pt x="529732" y="25210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6E9EF-09BB-4F27-B7C7-6D8A4958288B}">
      <dsp:nvSpPr>
        <dsp:cNvPr id="0" name=""/>
        <dsp:cNvSpPr/>
      </dsp:nvSpPr>
      <dsp:spPr>
        <a:xfrm>
          <a:off x="436546" y="2896470"/>
          <a:ext cx="529732" cy="252104"/>
        </a:xfrm>
        <a:custGeom>
          <a:avLst/>
          <a:gdLst/>
          <a:ahLst/>
          <a:cxnLst/>
          <a:rect l="0" t="0" r="0" b="0"/>
          <a:pathLst>
            <a:path>
              <a:moveTo>
                <a:pt x="529732" y="0"/>
              </a:moveTo>
              <a:lnTo>
                <a:pt x="529732" y="171801"/>
              </a:lnTo>
              <a:lnTo>
                <a:pt x="0" y="171801"/>
              </a:lnTo>
              <a:lnTo>
                <a:pt x="0" y="25210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F7174-4BD3-4DAC-BFEF-1993E8F5F554}">
      <dsp:nvSpPr>
        <dsp:cNvPr id="0" name=""/>
        <dsp:cNvSpPr/>
      </dsp:nvSpPr>
      <dsp:spPr>
        <a:xfrm>
          <a:off x="966279" y="2093925"/>
          <a:ext cx="3708129" cy="252104"/>
        </a:xfrm>
        <a:custGeom>
          <a:avLst/>
          <a:gdLst/>
          <a:ahLst/>
          <a:cxnLst/>
          <a:rect l="0" t="0" r="0" b="0"/>
          <a:pathLst>
            <a:path>
              <a:moveTo>
                <a:pt x="3708129" y="0"/>
              </a:moveTo>
              <a:lnTo>
                <a:pt x="3708129" y="171801"/>
              </a:lnTo>
              <a:lnTo>
                <a:pt x="0" y="171801"/>
              </a:lnTo>
              <a:lnTo>
                <a:pt x="0" y="25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469B9E-4069-47FF-B51E-996105AD8CA2}">
      <dsp:nvSpPr>
        <dsp:cNvPr id="0" name=""/>
        <dsp:cNvSpPr/>
      </dsp:nvSpPr>
      <dsp:spPr>
        <a:xfrm>
          <a:off x="4240991" y="1543484"/>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79488-0893-4DCE-A8CE-F4A975C5BE5B}">
      <dsp:nvSpPr>
        <dsp:cNvPr id="0" name=""/>
        <dsp:cNvSpPr/>
      </dsp:nvSpPr>
      <dsp:spPr>
        <a:xfrm>
          <a:off x="4337306" y="1634984"/>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PM</a:t>
          </a:r>
          <a:endParaRPr lang="zh-CN" altLang="en-US" sz="1000" kern="1200" dirty="0"/>
        </a:p>
      </dsp:txBody>
      <dsp:txXfrm>
        <a:off x="4353428" y="1651106"/>
        <a:ext cx="834591" cy="518196"/>
      </dsp:txXfrm>
    </dsp:sp>
    <dsp:sp modelId="{ECEC1C02-6C57-4AE6-A9C4-224464C9ED0B}">
      <dsp:nvSpPr>
        <dsp:cNvPr id="0" name=""/>
        <dsp:cNvSpPr/>
      </dsp:nvSpPr>
      <dsp:spPr>
        <a:xfrm>
          <a:off x="532861" y="2346030"/>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E661C3-5EEB-46C6-9D5A-65C55FC0DA8A}">
      <dsp:nvSpPr>
        <dsp:cNvPr id="0" name=""/>
        <dsp:cNvSpPr/>
      </dsp:nvSpPr>
      <dsp:spPr>
        <a:xfrm>
          <a:off x="629176" y="2437529"/>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Technical leader</a:t>
          </a:r>
          <a:endParaRPr lang="zh-CN" altLang="en-US" sz="1000" kern="1200" dirty="0"/>
        </a:p>
      </dsp:txBody>
      <dsp:txXfrm>
        <a:off x="645298" y="2453651"/>
        <a:ext cx="834591" cy="518196"/>
      </dsp:txXfrm>
    </dsp:sp>
    <dsp:sp modelId="{855DEE32-AD95-4655-96A0-90A91C84F5B9}">
      <dsp:nvSpPr>
        <dsp:cNvPr id="0" name=""/>
        <dsp:cNvSpPr/>
      </dsp:nvSpPr>
      <dsp:spPr>
        <a:xfrm>
          <a:off x="3128" y="3148575"/>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9E20C9-6345-4EB5-B4E7-0EEB002CCF06}">
      <dsp:nvSpPr>
        <dsp:cNvPr id="0" name=""/>
        <dsp:cNvSpPr/>
      </dsp:nvSpPr>
      <dsp:spPr>
        <a:xfrm>
          <a:off x="99443" y="3240074"/>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Developer</a:t>
          </a:r>
          <a:endParaRPr lang="zh-CN" altLang="en-US" sz="1000" kern="1200" dirty="0"/>
        </a:p>
      </dsp:txBody>
      <dsp:txXfrm>
        <a:off x="115565" y="3256196"/>
        <a:ext cx="834591" cy="518196"/>
      </dsp:txXfrm>
    </dsp:sp>
    <dsp:sp modelId="{2C1D605B-24AC-4838-B254-BE30BD0D195B}">
      <dsp:nvSpPr>
        <dsp:cNvPr id="0" name=""/>
        <dsp:cNvSpPr/>
      </dsp:nvSpPr>
      <dsp:spPr>
        <a:xfrm>
          <a:off x="1062594" y="3148575"/>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8A13E-720C-4F9B-9939-A52AC11014F8}">
      <dsp:nvSpPr>
        <dsp:cNvPr id="0" name=""/>
        <dsp:cNvSpPr/>
      </dsp:nvSpPr>
      <dsp:spPr>
        <a:xfrm>
          <a:off x="1158909" y="3240074"/>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Developer</a:t>
          </a:r>
          <a:endParaRPr lang="zh-CN" altLang="en-US" sz="1000" kern="1200" dirty="0"/>
        </a:p>
      </dsp:txBody>
      <dsp:txXfrm>
        <a:off x="1175031" y="3256196"/>
        <a:ext cx="834591" cy="518196"/>
      </dsp:txXfrm>
    </dsp:sp>
    <dsp:sp modelId="{7D009AE8-EA9C-43BD-AAE5-0DED8D7CA353}">
      <dsp:nvSpPr>
        <dsp:cNvPr id="0" name=""/>
        <dsp:cNvSpPr/>
      </dsp:nvSpPr>
      <dsp:spPr>
        <a:xfrm>
          <a:off x="2651792" y="2346030"/>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50D4A3-7094-4C39-B583-1C0376AA7213}">
      <dsp:nvSpPr>
        <dsp:cNvPr id="0" name=""/>
        <dsp:cNvSpPr/>
      </dsp:nvSpPr>
      <dsp:spPr>
        <a:xfrm>
          <a:off x="2748107" y="2437529"/>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Technical leader</a:t>
          </a:r>
          <a:endParaRPr lang="zh-CN" altLang="en-US" sz="1000" kern="1200" dirty="0"/>
        </a:p>
      </dsp:txBody>
      <dsp:txXfrm>
        <a:off x="2764229" y="2453651"/>
        <a:ext cx="834591" cy="518196"/>
      </dsp:txXfrm>
    </dsp:sp>
    <dsp:sp modelId="{1BD495E4-13C0-4A3B-A304-A34333B63597}">
      <dsp:nvSpPr>
        <dsp:cNvPr id="0" name=""/>
        <dsp:cNvSpPr/>
      </dsp:nvSpPr>
      <dsp:spPr>
        <a:xfrm>
          <a:off x="2122060" y="3148575"/>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AE8B27-1FF4-4E79-B683-AD945DA7C034}">
      <dsp:nvSpPr>
        <dsp:cNvPr id="0" name=""/>
        <dsp:cNvSpPr/>
      </dsp:nvSpPr>
      <dsp:spPr>
        <a:xfrm>
          <a:off x="2218375" y="3240074"/>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Developer</a:t>
          </a:r>
          <a:endParaRPr lang="zh-CN" altLang="en-US" sz="1000" kern="1200" dirty="0"/>
        </a:p>
      </dsp:txBody>
      <dsp:txXfrm>
        <a:off x="2234497" y="3256196"/>
        <a:ext cx="834591" cy="518196"/>
      </dsp:txXfrm>
    </dsp:sp>
    <dsp:sp modelId="{B136FF40-DF7B-474A-99C1-4FC42DB290B2}">
      <dsp:nvSpPr>
        <dsp:cNvPr id="0" name=""/>
        <dsp:cNvSpPr/>
      </dsp:nvSpPr>
      <dsp:spPr>
        <a:xfrm>
          <a:off x="3181525" y="3148575"/>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33B01C-4F95-4245-99D3-C9D72F146FA8}">
      <dsp:nvSpPr>
        <dsp:cNvPr id="0" name=""/>
        <dsp:cNvSpPr/>
      </dsp:nvSpPr>
      <dsp:spPr>
        <a:xfrm>
          <a:off x="3277840" y="3240074"/>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Developer </a:t>
          </a:r>
          <a:endParaRPr lang="zh-CN" altLang="en-US" sz="1000" kern="1200" dirty="0"/>
        </a:p>
      </dsp:txBody>
      <dsp:txXfrm>
        <a:off x="3293962" y="3256196"/>
        <a:ext cx="834591" cy="518196"/>
      </dsp:txXfrm>
    </dsp:sp>
    <dsp:sp modelId="{BA961404-3ABA-4D55-91AF-4E06EE8D1AC1}">
      <dsp:nvSpPr>
        <dsp:cNvPr id="0" name=""/>
        <dsp:cNvSpPr/>
      </dsp:nvSpPr>
      <dsp:spPr>
        <a:xfrm>
          <a:off x="4770723" y="2346030"/>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6A8386-FF62-4E0C-BB93-62EABC6D2AA1}">
      <dsp:nvSpPr>
        <dsp:cNvPr id="0" name=""/>
        <dsp:cNvSpPr/>
      </dsp:nvSpPr>
      <dsp:spPr>
        <a:xfrm>
          <a:off x="4867038" y="2437529"/>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QA leader</a:t>
          </a:r>
          <a:endParaRPr lang="zh-CN" altLang="en-US" sz="1000" kern="1200" dirty="0"/>
        </a:p>
      </dsp:txBody>
      <dsp:txXfrm>
        <a:off x="4883160" y="2453651"/>
        <a:ext cx="834591" cy="518196"/>
      </dsp:txXfrm>
    </dsp:sp>
    <dsp:sp modelId="{4065675E-F082-4267-A7F3-F892AE1FAB5A}">
      <dsp:nvSpPr>
        <dsp:cNvPr id="0" name=""/>
        <dsp:cNvSpPr/>
      </dsp:nvSpPr>
      <dsp:spPr>
        <a:xfrm>
          <a:off x="4240991" y="3148575"/>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B3D73C-1F19-4C6F-8028-4467BB09CD2A}">
      <dsp:nvSpPr>
        <dsp:cNvPr id="0" name=""/>
        <dsp:cNvSpPr/>
      </dsp:nvSpPr>
      <dsp:spPr>
        <a:xfrm>
          <a:off x="4337306" y="3240074"/>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Tester</a:t>
          </a:r>
          <a:endParaRPr lang="zh-CN" altLang="en-US" sz="1000" kern="1200" dirty="0"/>
        </a:p>
      </dsp:txBody>
      <dsp:txXfrm>
        <a:off x="4353428" y="3256196"/>
        <a:ext cx="834591" cy="518196"/>
      </dsp:txXfrm>
    </dsp:sp>
    <dsp:sp modelId="{953DD5AD-F22E-4D5A-9F1B-7789436696F9}">
      <dsp:nvSpPr>
        <dsp:cNvPr id="0" name=""/>
        <dsp:cNvSpPr/>
      </dsp:nvSpPr>
      <dsp:spPr>
        <a:xfrm>
          <a:off x="5300456" y="3148575"/>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56A853-EE47-4EF2-B4A8-519B32A024F6}">
      <dsp:nvSpPr>
        <dsp:cNvPr id="0" name=""/>
        <dsp:cNvSpPr/>
      </dsp:nvSpPr>
      <dsp:spPr>
        <a:xfrm>
          <a:off x="5396771" y="3240074"/>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Tester</a:t>
          </a:r>
          <a:endParaRPr lang="zh-CN" altLang="en-US" sz="1000" kern="1200" dirty="0"/>
        </a:p>
      </dsp:txBody>
      <dsp:txXfrm>
        <a:off x="5412893" y="3256196"/>
        <a:ext cx="834591" cy="518196"/>
      </dsp:txXfrm>
    </dsp:sp>
    <dsp:sp modelId="{E60164A4-0FA0-4C5E-992B-F7C8469F4C30}">
      <dsp:nvSpPr>
        <dsp:cNvPr id="0" name=""/>
        <dsp:cNvSpPr/>
      </dsp:nvSpPr>
      <dsp:spPr>
        <a:xfrm>
          <a:off x="5830189" y="2346030"/>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07532-EBD0-48B0-A849-60A6BB07F149}">
      <dsp:nvSpPr>
        <dsp:cNvPr id="0" name=""/>
        <dsp:cNvSpPr/>
      </dsp:nvSpPr>
      <dsp:spPr>
        <a:xfrm>
          <a:off x="5926504" y="2437529"/>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BA</a:t>
          </a:r>
          <a:endParaRPr lang="zh-CN" altLang="en-US" sz="1000" kern="1200" dirty="0"/>
        </a:p>
      </dsp:txBody>
      <dsp:txXfrm>
        <a:off x="5942626" y="2453651"/>
        <a:ext cx="834591" cy="518196"/>
      </dsp:txXfrm>
    </dsp:sp>
    <dsp:sp modelId="{DC4227D4-03CA-4E4E-BD12-A91729BB1B11}">
      <dsp:nvSpPr>
        <dsp:cNvPr id="0" name=""/>
        <dsp:cNvSpPr/>
      </dsp:nvSpPr>
      <dsp:spPr>
        <a:xfrm>
          <a:off x="6889655" y="2346030"/>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612C28-884B-4BFA-BD13-312CE10AB649}">
      <dsp:nvSpPr>
        <dsp:cNvPr id="0" name=""/>
        <dsp:cNvSpPr/>
      </dsp:nvSpPr>
      <dsp:spPr>
        <a:xfrm>
          <a:off x="6985970" y="2437529"/>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IA</a:t>
          </a:r>
          <a:endParaRPr lang="zh-CN" altLang="en-US" sz="1000" kern="1200" dirty="0"/>
        </a:p>
      </dsp:txBody>
      <dsp:txXfrm>
        <a:off x="7002092" y="2453651"/>
        <a:ext cx="834591" cy="518196"/>
      </dsp:txXfrm>
    </dsp:sp>
    <dsp:sp modelId="{6C7AEDC5-3D4D-4610-9E93-9A26FC6DC5FD}">
      <dsp:nvSpPr>
        <dsp:cNvPr id="0" name=""/>
        <dsp:cNvSpPr/>
      </dsp:nvSpPr>
      <dsp:spPr>
        <a:xfrm>
          <a:off x="7949120" y="2346030"/>
          <a:ext cx="866835" cy="5504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941711-71AB-4276-BF2D-422D8E423B36}">
      <dsp:nvSpPr>
        <dsp:cNvPr id="0" name=""/>
        <dsp:cNvSpPr/>
      </dsp:nvSpPr>
      <dsp:spPr>
        <a:xfrm>
          <a:off x="8045435" y="2437529"/>
          <a:ext cx="866835" cy="5504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Architecture</a:t>
          </a:r>
          <a:endParaRPr lang="zh-CN" altLang="en-US" sz="1000" kern="1200" dirty="0"/>
        </a:p>
      </dsp:txBody>
      <dsp:txXfrm>
        <a:off x="8061557" y="2453651"/>
        <a:ext cx="834591" cy="518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27ED8-9EA9-48C1-822F-D6B842BA4A97}">
      <dsp:nvSpPr>
        <dsp:cNvPr id="0" name=""/>
        <dsp:cNvSpPr/>
      </dsp:nvSpPr>
      <dsp:spPr>
        <a:xfrm>
          <a:off x="6123176" y="3122710"/>
          <a:ext cx="1052006" cy="500659"/>
        </a:xfrm>
        <a:custGeom>
          <a:avLst/>
          <a:gdLst/>
          <a:ahLst/>
          <a:cxnLst/>
          <a:rect l="0" t="0" r="0" b="0"/>
          <a:pathLst>
            <a:path>
              <a:moveTo>
                <a:pt x="0" y="0"/>
              </a:moveTo>
              <a:lnTo>
                <a:pt x="0" y="341184"/>
              </a:lnTo>
              <a:lnTo>
                <a:pt x="1052006" y="341184"/>
              </a:lnTo>
              <a:lnTo>
                <a:pt x="1052006" y="50065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8C8334-3829-47CD-8CB7-D865C04F5D49}">
      <dsp:nvSpPr>
        <dsp:cNvPr id="0" name=""/>
        <dsp:cNvSpPr/>
      </dsp:nvSpPr>
      <dsp:spPr>
        <a:xfrm>
          <a:off x="5071169" y="3122710"/>
          <a:ext cx="1052006" cy="500659"/>
        </a:xfrm>
        <a:custGeom>
          <a:avLst/>
          <a:gdLst/>
          <a:ahLst/>
          <a:cxnLst/>
          <a:rect l="0" t="0" r="0" b="0"/>
          <a:pathLst>
            <a:path>
              <a:moveTo>
                <a:pt x="1052006" y="0"/>
              </a:moveTo>
              <a:lnTo>
                <a:pt x="1052006" y="341184"/>
              </a:lnTo>
              <a:lnTo>
                <a:pt x="0" y="341184"/>
              </a:lnTo>
              <a:lnTo>
                <a:pt x="0" y="50065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74A635-5D96-4431-8406-9D3D1A7043C9}">
      <dsp:nvSpPr>
        <dsp:cNvPr id="0" name=""/>
        <dsp:cNvSpPr/>
      </dsp:nvSpPr>
      <dsp:spPr>
        <a:xfrm>
          <a:off x="4019163" y="1528920"/>
          <a:ext cx="2104012" cy="500659"/>
        </a:xfrm>
        <a:custGeom>
          <a:avLst/>
          <a:gdLst/>
          <a:ahLst/>
          <a:cxnLst/>
          <a:rect l="0" t="0" r="0" b="0"/>
          <a:pathLst>
            <a:path>
              <a:moveTo>
                <a:pt x="0" y="0"/>
              </a:moveTo>
              <a:lnTo>
                <a:pt x="0" y="341184"/>
              </a:lnTo>
              <a:lnTo>
                <a:pt x="2104012" y="341184"/>
              </a:lnTo>
              <a:lnTo>
                <a:pt x="2104012" y="5006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279E1B-CB48-48E3-832E-91030C505401}">
      <dsp:nvSpPr>
        <dsp:cNvPr id="0" name=""/>
        <dsp:cNvSpPr/>
      </dsp:nvSpPr>
      <dsp:spPr>
        <a:xfrm>
          <a:off x="1915150" y="3122710"/>
          <a:ext cx="1052006" cy="500659"/>
        </a:xfrm>
        <a:custGeom>
          <a:avLst/>
          <a:gdLst/>
          <a:ahLst/>
          <a:cxnLst/>
          <a:rect l="0" t="0" r="0" b="0"/>
          <a:pathLst>
            <a:path>
              <a:moveTo>
                <a:pt x="0" y="0"/>
              </a:moveTo>
              <a:lnTo>
                <a:pt x="0" y="341184"/>
              </a:lnTo>
              <a:lnTo>
                <a:pt x="1052006" y="341184"/>
              </a:lnTo>
              <a:lnTo>
                <a:pt x="1052006" y="50065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6E9EF-09BB-4F27-B7C7-6D8A4958288B}">
      <dsp:nvSpPr>
        <dsp:cNvPr id="0" name=""/>
        <dsp:cNvSpPr/>
      </dsp:nvSpPr>
      <dsp:spPr>
        <a:xfrm>
          <a:off x="863143" y="3122710"/>
          <a:ext cx="1052006" cy="500659"/>
        </a:xfrm>
        <a:custGeom>
          <a:avLst/>
          <a:gdLst/>
          <a:ahLst/>
          <a:cxnLst/>
          <a:rect l="0" t="0" r="0" b="0"/>
          <a:pathLst>
            <a:path>
              <a:moveTo>
                <a:pt x="1052006" y="0"/>
              </a:moveTo>
              <a:lnTo>
                <a:pt x="1052006" y="341184"/>
              </a:lnTo>
              <a:lnTo>
                <a:pt x="0" y="341184"/>
              </a:lnTo>
              <a:lnTo>
                <a:pt x="0" y="50065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F7174-4BD3-4DAC-BFEF-1993E8F5F554}">
      <dsp:nvSpPr>
        <dsp:cNvPr id="0" name=""/>
        <dsp:cNvSpPr/>
      </dsp:nvSpPr>
      <dsp:spPr>
        <a:xfrm>
          <a:off x="1915150" y="1528920"/>
          <a:ext cx="2104012" cy="500659"/>
        </a:xfrm>
        <a:custGeom>
          <a:avLst/>
          <a:gdLst/>
          <a:ahLst/>
          <a:cxnLst/>
          <a:rect l="0" t="0" r="0" b="0"/>
          <a:pathLst>
            <a:path>
              <a:moveTo>
                <a:pt x="2104012" y="0"/>
              </a:moveTo>
              <a:lnTo>
                <a:pt x="2104012" y="341184"/>
              </a:lnTo>
              <a:lnTo>
                <a:pt x="0" y="341184"/>
              </a:lnTo>
              <a:lnTo>
                <a:pt x="0" y="5006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469B9E-4069-47FF-B51E-996105AD8CA2}">
      <dsp:nvSpPr>
        <dsp:cNvPr id="0" name=""/>
        <dsp:cNvSpPr/>
      </dsp:nvSpPr>
      <dsp:spPr>
        <a:xfrm>
          <a:off x="3158430" y="435789"/>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79488-0893-4DCE-A8CE-F4A975C5BE5B}">
      <dsp:nvSpPr>
        <dsp:cNvPr id="0" name=""/>
        <dsp:cNvSpPr/>
      </dsp:nvSpPr>
      <dsp:spPr>
        <a:xfrm>
          <a:off x="3349704" y="617500"/>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PM/BA/Architecture</a:t>
          </a:r>
          <a:endParaRPr lang="zh-CN" altLang="en-US" sz="1300" kern="1200" dirty="0"/>
        </a:p>
      </dsp:txBody>
      <dsp:txXfrm>
        <a:off x="3381721" y="649517"/>
        <a:ext cx="1657431" cy="1029096"/>
      </dsp:txXfrm>
    </dsp:sp>
    <dsp:sp modelId="{ECEC1C02-6C57-4AE6-A9C4-224464C9ED0B}">
      <dsp:nvSpPr>
        <dsp:cNvPr id="0" name=""/>
        <dsp:cNvSpPr/>
      </dsp:nvSpPr>
      <dsp:spPr>
        <a:xfrm>
          <a:off x="1054417" y="2029579"/>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E661C3-5EEB-46C6-9D5A-65C55FC0DA8A}">
      <dsp:nvSpPr>
        <dsp:cNvPr id="0" name=""/>
        <dsp:cNvSpPr/>
      </dsp:nvSpPr>
      <dsp:spPr>
        <a:xfrm>
          <a:off x="1245691" y="2211289"/>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Technical leader/IA</a:t>
          </a:r>
          <a:endParaRPr lang="zh-CN" altLang="en-US" sz="1300" kern="1200" dirty="0"/>
        </a:p>
      </dsp:txBody>
      <dsp:txXfrm>
        <a:off x="1277708" y="2243306"/>
        <a:ext cx="1657431" cy="1029096"/>
      </dsp:txXfrm>
    </dsp:sp>
    <dsp:sp modelId="{855DEE32-AD95-4655-96A0-90A91C84F5B9}">
      <dsp:nvSpPr>
        <dsp:cNvPr id="0" name=""/>
        <dsp:cNvSpPr/>
      </dsp:nvSpPr>
      <dsp:spPr>
        <a:xfrm>
          <a:off x="2411" y="3623369"/>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9E20C9-6345-4EB5-B4E7-0EEB002CCF06}">
      <dsp:nvSpPr>
        <dsp:cNvPr id="0" name=""/>
        <dsp:cNvSpPr/>
      </dsp:nvSpPr>
      <dsp:spPr>
        <a:xfrm>
          <a:off x="193684" y="3805079"/>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Developer</a:t>
          </a:r>
          <a:endParaRPr lang="zh-CN" altLang="en-US" sz="1300" kern="1200" dirty="0"/>
        </a:p>
      </dsp:txBody>
      <dsp:txXfrm>
        <a:off x="225701" y="3837096"/>
        <a:ext cx="1657431" cy="1029096"/>
      </dsp:txXfrm>
    </dsp:sp>
    <dsp:sp modelId="{2C1D605B-24AC-4838-B254-BE30BD0D195B}">
      <dsp:nvSpPr>
        <dsp:cNvPr id="0" name=""/>
        <dsp:cNvSpPr/>
      </dsp:nvSpPr>
      <dsp:spPr>
        <a:xfrm>
          <a:off x="2106423" y="3623369"/>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8A13E-720C-4F9B-9939-A52AC11014F8}">
      <dsp:nvSpPr>
        <dsp:cNvPr id="0" name=""/>
        <dsp:cNvSpPr/>
      </dsp:nvSpPr>
      <dsp:spPr>
        <a:xfrm>
          <a:off x="2297697" y="3805079"/>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Developer</a:t>
          </a:r>
          <a:endParaRPr lang="zh-CN" altLang="en-US" sz="1300" kern="1200" dirty="0"/>
        </a:p>
      </dsp:txBody>
      <dsp:txXfrm>
        <a:off x="2329714" y="3837096"/>
        <a:ext cx="1657431" cy="1029096"/>
      </dsp:txXfrm>
    </dsp:sp>
    <dsp:sp modelId="{BA961404-3ABA-4D55-91AF-4E06EE8D1AC1}">
      <dsp:nvSpPr>
        <dsp:cNvPr id="0" name=""/>
        <dsp:cNvSpPr/>
      </dsp:nvSpPr>
      <dsp:spPr>
        <a:xfrm>
          <a:off x="5262443" y="2029579"/>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6A8386-FF62-4E0C-BB93-62EABC6D2AA1}">
      <dsp:nvSpPr>
        <dsp:cNvPr id="0" name=""/>
        <dsp:cNvSpPr/>
      </dsp:nvSpPr>
      <dsp:spPr>
        <a:xfrm>
          <a:off x="5453717" y="2211289"/>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QA leader</a:t>
          </a:r>
          <a:endParaRPr lang="zh-CN" altLang="en-US" sz="1300" kern="1200" dirty="0"/>
        </a:p>
      </dsp:txBody>
      <dsp:txXfrm>
        <a:off x="5485734" y="2243306"/>
        <a:ext cx="1657431" cy="1029096"/>
      </dsp:txXfrm>
    </dsp:sp>
    <dsp:sp modelId="{4065675E-F082-4267-A7F3-F892AE1FAB5A}">
      <dsp:nvSpPr>
        <dsp:cNvPr id="0" name=""/>
        <dsp:cNvSpPr/>
      </dsp:nvSpPr>
      <dsp:spPr>
        <a:xfrm>
          <a:off x="4210436" y="3623369"/>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B3D73C-1F19-4C6F-8028-4467BB09CD2A}">
      <dsp:nvSpPr>
        <dsp:cNvPr id="0" name=""/>
        <dsp:cNvSpPr/>
      </dsp:nvSpPr>
      <dsp:spPr>
        <a:xfrm>
          <a:off x="4401710" y="3805079"/>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Tester</a:t>
          </a:r>
          <a:endParaRPr lang="zh-CN" altLang="en-US" sz="1300" kern="1200" dirty="0"/>
        </a:p>
      </dsp:txBody>
      <dsp:txXfrm>
        <a:off x="4433727" y="3837096"/>
        <a:ext cx="1657431" cy="1029096"/>
      </dsp:txXfrm>
    </dsp:sp>
    <dsp:sp modelId="{953DD5AD-F22E-4D5A-9F1B-7789436696F9}">
      <dsp:nvSpPr>
        <dsp:cNvPr id="0" name=""/>
        <dsp:cNvSpPr/>
      </dsp:nvSpPr>
      <dsp:spPr>
        <a:xfrm>
          <a:off x="6314449" y="3623369"/>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56A853-EE47-4EF2-B4A8-519B32A024F6}">
      <dsp:nvSpPr>
        <dsp:cNvPr id="0" name=""/>
        <dsp:cNvSpPr/>
      </dsp:nvSpPr>
      <dsp:spPr>
        <a:xfrm>
          <a:off x="6505723" y="3805079"/>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Tester</a:t>
          </a:r>
          <a:endParaRPr lang="zh-CN" altLang="en-US" sz="1300" kern="1200" dirty="0"/>
        </a:p>
      </dsp:txBody>
      <dsp:txXfrm>
        <a:off x="6537740" y="3837096"/>
        <a:ext cx="1657431" cy="10290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88C95-2FD2-427B-B15F-F807A3E498DF}">
      <dsp:nvSpPr>
        <dsp:cNvPr id="0" name=""/>
        <dsp:cNvSpPr/>
      </dsp:nvSpPr>
      <dsp:spPr>
        <a:xfrm>
          <a:off x="582929" y="0"/>
          <a:ext cx="6606540" cy="33528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5978-9E23-445A-B65E-229E64FDC188}">
      <dsp:nvSpPr>
        <dsp:cNvPr id="0" name=""/>
        <dsp:cNvSpPr/>
      </dsp:nvSpPr>
      <dsp:spPr>
        <a:xfrm>
          <a:off x="3705" y="1005840"/>
          <a:ext cx="779611" cy="1341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变更发起</a:t>
          </a:r>
        </a:p>
      </dsp:txBody>
      <dsp:txXfrm>
        <a:off x="41762" y="1043897"/>
        <a:ext cx="703497" cy="1265006"/>
      </dsp:txXfrm>
    </dsp:sp>
    <dsp:sp modelId="{2AD7CAF6-6655-4472-ACB3-0EBBBFAB57EC}">
      <dsp:nvSpPr>
        <dsp:cNvPr id="0" name=""/>
        <dsp:cNvSpPr/>
      </dsp:nvSpPr>
      <dsp:spPr>
        <a:xfrm>
          <a:off x="858460" y="1005840"/>
          <a:ext cx="779611" cy="1341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变更监控</a:t>
          </a:r>
        </a:p>
      </dsp:txBody>
      <dsp:txXfrm>
        <a:off x="896517" y="1043897"/>
        <a:ext cx="703497" cy="1265006"/>
      </dsp:txXfrm>
    </dsp:sp>
    <dsp:sp modelId="{53B58DD0-D62F-4A80-8C04-5B8F6C5056C9}">
      <dsp:nvSpPr>
        <dsp:cNvPr id="0" name=""/>
        <dsp:cNvSpPr/>
      </dsp:nvSpPr>
      <dsp:spPr>
        <a:xfrm>
          <a:off x="1713216" y="1005840"/>
          <a:ext cx="779611" cy="1341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a:t>变更管理</a:t>
          </a:r>
          <a:endParaRPr lang="zh-CN" altLang="en-US" sz="2100" kern="1200" dirty="0"/>
        </a:p>
      </dsp:txBody>
      <dsp:txXfrm>
        <a:off x="1751273" y="1043897"/>
        <a:ext cx="703497" cy="1265006"/>
      </dsp:txXfrm>
    </dsp:sp>
    <dsp:sp modelId="{6A3126A4-9526-4C75-B46B-7AA62B0A0C0F}">
      <dsp:nvSpPr>
        <dsp:cNvPr id="0" name=""/>
        <dsp:cNvSpPr/>
      </dsp:nvSpPr>
      <dsp:spPr>
        <a:xfrm>
          <a:off x="2567971" y="1005840"/>
          <a:ext cx="779611" cy="1341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变更控制</a:t>
          </a:r>
        </a:p>
      </dsp:txBody>
      <dsp:txXfrm>
        <a:off x="2606028" y="1043897"/>
        <a:ext cx="703497" cy="1265006"/>
      </dsp:txXfrm>
    </dsp:sp>
    <dsp:sp modelId="{776DB0DC-16DB-434D-A64D-1E00094F5B1E}">
      <dsp:nvSpPr>
        <dsp:cNvPr id="0" name=""/>
        <dsp:cNvSpPr/>
      </dsp:nvSpPr>
      <dsp:spPr>
        <a:xfrm>
          <a:off x="3422726" y="1005840"/>
          <a:ext cx="779611" cy="1341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谈判</a:t>
          </a:r>
        </a:p>
      </dsp:txBody>
      <dsp:txXfrm>
        <a:off x="3460783" y="1043897"/>
        <a:ext cx="703497" cy="1265006"/>
      </dsp:txXfrm>
    </dsp:sp>
    <dsp:sp modelId="{A9AB9690-B3DA-4817-A114-A85FECCFF44F}">
      <dsp:nvSpPr>
        <dsp:cNvPr id="0" name=""/>
        <dsp:cNvSpPr/>
      </dsp:nvSpPr>
      <dsp:spPr>
        <a:xfrm>
          <a:off x="4277482" y="1005840"/>
          <a:ext cx="779611" cy="1341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变更计划</a:t>
          </a:r>
        </a:p>
      </dsp:txBody>
      <dsp:txXfrm>
        <a:off x="4315539" y="1043897"/>
        <a:ext cx="703497" cy="1265006"/>
      </dsp:txXfrm>
    </dsp:sp>
    <dsp:sp modelId="{2A575943-95F4-4525-AF0A-A08834D604C0}">
      <dsp:nvSpPr>
        <dsp:cNvPr id="0" name=""/>
        <dsp:cNvSpPr/>
      </dsp:nvSpPr>
      <dsp:spPr>
        <a:xfrm>
          <a:off x="5132237" y="1005840"/>
          <a:ext cx="779611" cy="1341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变更实施</a:t>
          </a:r>
        </a:p>
      </dsp:txBody>
      <dsp:txXfrm>
        <a:off x="5170294" y="1043897"/>
        <a:ext cx="703497" cy="1265006"/>
      </dsp:txXfrm>
    </dsp:sp>
    <dsp:sp modelId="{7DDF96DB-052A-4793-841A-C53D29334A95}">
      <dsp:nvSpPr>
        <dsp:cNvPr id="0" name=""/>
        <dsp:cNvSpPr/>
      </dsp:nvSpPr>
      <dsp:spPr>
        <a:xfrm>
          <a:off x="5986992" y="1005840"/>
          <a:ext cx="1781701" cy="13411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配置管理</a:t>
          </a:r>
          <a:endParaRPr lang="en-US" altLang="zh-CN" sz="2100" kern="1200" dirty="0"/>
        </a:p>
        <a:p>
          <a:pPr marL="0" lvl="0" indent="0" algn="ctr" defTabSz="933450">
            <a:lnSpc>
              <a:spcPct val="90000"/>
            </a:lnSpc>
            <a:spcBef>
              <a:spcPct val="0"/>
            </a:spcBef>
            <a:spcAft>
              <a:spcPct val="35000"/>
            </a:spcAft>
            <a:buNone/>
          </a:pPr>
          <a:r>
            <a:rPr lang="en-US" altLang="zh-CN" sz="2100" kern="1200" dirty="0"/>
            <a:t>…</a:t>
          </a:r>
          <a:endParaRPr lang="zh-CN" altLang="en-US" sz="2100" kern="1200" dirty="0"/>
        </a:p>
      </dsp:txBody>
      <dsp:txXfrm>
        <a:off x="6052460" y="1071308"/>
        <a:ext cx="1650765" cy="121018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A6D9DBAA-67B8-4E50-ADAC-AB06FF4F8606}" type="datetimeFigureOut">
              <a:rPr lang="zh-CN" altLang="en-US"/>
              <a:pPr>
                <a:defRPr/>
              </a:pPr>
              <a:t>2017/11/28</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18354EEA-5AF7-4C63-811E-18C03E21303F}" type="slidenum">
              <a:rPr lang="zh-CN" altLang="en-US"/>
              <a:pPr>
                <a:defRPr/>
              </a:pPr>
              <a:t>‹#›</a:t>
            </a:fld>
            <a:endParaRPr lang="zh-CN" altLang="en-US"/>
          </a:p>
        </p:txBody>
      </p:sp>
    </p:spTree>
    <p:extLst>
      <p:ext uri="{BB962C8B-B14F-4D97-AF65-F5344CB8AC3E}">
        <p14:creationId xmlns:p14="http://schemas.microsoft.com/office/powerpoint/2010/main" val="17368989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E4CA294C-3818-4575-AB3C-5B69659511BE}" type="datetimeFigureOut">
              <a:rPr lang="zh-CN" altLang="en-US"/>
              <a:pPr>
                <a:defRPr/>
              </a:pPr>
              <a:t>2017/11/28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9C39A963-EC44-4C7B-88D4-D7AA7103D77A}" type="slidenum">
              <a:rPr lang="zh-CN" altLang="en-US"/>
              <a:pPr>
                <a:defRPr/>
              </a:pPr>
              <a:t>‹#›</a:t>
            </a:fld>
            <a:endParaRPr lang="zh-CN" altLang="en-US"/>
          </a:p>
        </p:txBody>
      </p:sp>
    </p:spTree>
    <p:extLst>
      <p:ext uri="{BB962C8B-B14F-4D97-AF65-F5344CB8AC3E}">
        <p14:creationId xmlns:p14="http://schemas.microsoft.com/office/powerpoint/2010/main" val="371648064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To begin with – evaluation of the course.</a:t>
            </a:r>
          </a:p>
          <a:p>
            <a:r>
              <a:rPr lang="en-US" altLang="zh-CN" dirty="0"/>
              <a:t>Assignment after each class</a:t>
            </a:r>
          </a:p>
          <a:p>
            <a:r>
              <a:rPr lang="en-US" altLang="zh-CN" dirty="0"/>
              <a:t>Final PPT presentation</a:t>
            </a:r>
          </a:p>
          <a:p>
            <a:r>
              <a:rPr lang="en-US" altLang="zh-CN" dirty="0"/>
              <a:t>Evaluation Based upon Study Group</a:t>
            </a:r>
          </a:p>
        </p:txBody>
      </p:sp>
    </p:spTree>
    <p:extLst>
      <p:ext uri="{BB962C8B-B14F-4D97-AF65-F5344CB8AC3E}">
        <p14:creationId xmlns:p14="http://schemas.microsoft.com/office/powerpoint/2010/main" val="140380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3781142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92336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cid:image012.jpg@01C8E5A2.577EA780"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5" name="矩形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6" name="矩形 23"/>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7" name="矩形 24"/>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10" name="矩形 25"/>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useBgFill="1">
        <p:nvSpPr>
          <p:cNvPr id="11" name="圆角矩形 26"/>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useBgFill="1">
        <p:nvSpPr>
          <p:cNvPr id="12" name="圆角矩形 40"/>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13" name="矩形 41"/>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14" name="矩形 42"/>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15" name="矩形 43"/>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16" name="矩形 44"/>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7" name="日期占位符 27"/>
          <p:cNvSpPr>
            <a:spLocks noGrp="1"/>
          </p:cNvSpPr>
          <p:nvPr>
            <p:ph type="dt" sz="half" idx="10"/>
          </p:nvPr>
        </p:nvSpPr>
        <p:spPr>
          <a:xfrm>
            <a:off x="6705600" y="4206875"/>
            <a:ext cx="960438" cy="457200"/>
          </a:xfrm>
        </p:spPr>
        <p:txBody>
          <a:bodyPr/>
          <a:lstStyle>
            <a:lvl1pPr algn="l">
              <a:defRPr/>
            </a:lvl1pPr>
          </a:lstStyle>
          <a:p>
            <a:pPr>
              <a:defRPr/>
            </a:pPr>
            <a:fld id="{E7C7F33E-0F79-49D0-BB50-C9F8B3B6B06F}" type="datetimeFigureOut">
              <a:rPr lang="en-US" altLang="zh-CN"/>
              <a:pPr>
                <a:defRPr/>
              </a:pPr>
              <a:t>11/28/2017</a:t>
            </a:fld>
            <a:endParaRPr lang="en-US" altLang="zh-CN"/>
          </a:p>
        </p:txBody>
      </p:sp>
      <p:sp>
        <p:nvSpPr>
          <p:cNvPr id="18" name="页脚占位符 16"/>
          <p:cNvSpPr>
            <a:spLocks noGrp="1"/>
          </p:cNvSpPr>
          <p:nvPr>
            <p:ph type="ftr" sz="quarter" idx="11"/>
          </p:nvPr>
        </p:nvSpPr>
        <p:spPr>
          <a:xfrm>
            <a:off x="5410200" y="4205288"/>
            <a:ext cx="1295400" cy="457200"/>
          </a:xfrm>
        </p:spPr>
        <p:txBody>
          <a:bodyPr/>
          <a:lstStyle>
            <a:lvl1pPr algn="r">
              <a:defRPr>
                <a:solidFill>
                  <a:schemeClr val="accent2"/>
                </a:solidFill>
              </a:defRPr>
            </a:lvl1pPr>
          </a:lstStyle>
          <a:p>
            <a:pPr>
              <a:defRPr/>
            </a:pPr>
            <a:endParaRPr lang="en-US" altLang="zh-CN"/>
          </a:p>
        </p:txBody>
      </p:sp>
      <p:sp>
        <p:nvSpPr>
          <p:cNvPr id="19" name="灯片编号占位符 28"/>
          <p:cNvSpPr>
            <a:spLocks noGrp="1"/>
          </p:cNvSpPr>
          <p:nvPr>
            <p:ph type="sldNum" sz="quarter" idx="12"/>
          </p:nvPr>
        </p:nvSpPr>
        <p:spPr>
          <a:xfrm>
            <a:off x="8320088" y="1588"/>
            <a:ext cx="747712" cy="365125"/>
          </a:xfrm>
        </p:spPr>
        <p:txBody>
          <a:bodyPr/>
          <a:lstStyle>
            <a:lvl1pPr algn="r">
              <a:defRPr>
                <a:solidFill>
                  <a:schemeClr val="bg1"/>
                </a:solidFill>
              </a:defRPr>
            </a:lvl1pPr>
          </a:lstStyle>
          <a:p>
            <a:pPr>
              <a:defRPr/>
            </a:pPr>
            <a:fld id="{E6373DB4-1696-4617-930F-BBCE54854193}" type="slidenum">
              <a:rPr lang="en-US" altLang="zh-CN"/>
              <a:pPr>
                <a:defRPr/>
              </a:pPr>
              <a:t>‹#›</a:t>
            </a:fld>
            <a:endParaRPr lang="en-US" altLang="zh-CN"/>
          </a:p>
        </p:txBody>
      </p:sp>
    </p:spTree>
    <p:extLst>
      <p:ext uri="{BB962C8B-B14F-4D97-AF65-F5344CB8AC3E}">
        <p14:creationId xmlns:p14="http://schemas.microsoft.com/office/powerpoint/2010/main" val="3031007033"/>
      </p:ext>
    </p:extLst>
  </p:cSld>
  <p:clrMapOvr>
    <a:masterClrMapping/>
  </p:clrMapOvr>
  <p:transition>
    <p:pull dir="ru"/>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lgn="l">
              <a:defRPr/>
            </a:lvl1pPr>
          </a:lstStyle>
          <a:p>
            <a:pPr>
              <a:defRPr/>
            </a:pPr>
            <a:fld id="{194BD637-789A-4DC1-B398-80C357B8D503}" type="datetimeFigureOut">
              <a:rPr lang="en-US" altLang="zh-CN"/>
              <a:pPr>
                <a:defRPr/>
              </a:pPr>
              <a:t>11/28/2017</a:t>
            </a:fld>
            <a:endParaRPr lang="en-US" altLang="zh-CN"/>
          </a:p>
        </p:txBody>
      </p:sp>
      <p:sp>
        <p:nvSpPr>
          <p:cNvPr id="5" name="页脚占位符 4"/>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6" name="灯片编号占位符 5"/>
          <p:cNvSpPr>
            <a:spLocks noGrp="1"/>
          </p:cNvSpPr>
          <p:nvPr>
            <p:ph type="sldNum" sz="quarter" idx="12"/>
          </p:nvPr>
        </p:nvSpPr>
        <p:spPr/>
        <p:txBody>
          <a:bodyPr/>
          <a:lstStyle>
            <a:lvl1pPr algn="r">
              <a:defRPr/>
            </a:lvl1pPr>
          </a:lstStyle>
          <a:p>
            <a:pPr>
              <a:defRPr/>
            </a:pPr>
            <a:fld id="{259BB9D9-7F4E-404E-AB4A-91E0139B9646}" type="slidenum">
              <a:rPr lang="en-US" altLang="zh-CN"/>
              <a:pPr>
                <a:defRPr/>
              </a:pPr>
              <a:t>‹#›</a:t>
            </a:fld>
            <a:endParaRPr lang="en-US" altLang="zh-CN"/>
          </a:p>
        </p:txBody>
      </p:sp>
    </p:spTree>
    <p:extLst>
      <p:ext uri="{BB962C8B-B14F-4D97-AF65-F5344CB8AC3E}">
        <p14:creationId xmlns:p14="http://schemas.microsoft.com/office/powerpoint/2010/main" val="3125760386"/>
      </p:ext>
    </p:extLst>
  </p:cSld>
  <p:clrMapOvr>
    <a:masterClrMapping/>
  </p:clrMapOvr>
  <p:transition>
    <p:pull dir="ru"/>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lgn="l">
              <a:defRPr/>
            </a:lvl1pPr>
          </a:lstStyle>
          <a:p>
            <a:pPr>
              <a:defRPr/>
            </a:pPr>
            <a:fld id="{0816638F-F3BC-4F55-9C89-6F7BFDF73C07}" type="datetimeFigureOut">
              <a:rPr lang="en-US" altLang="zh-CN"/>
              <a:pPr>
                <a:defRPr/>
              </a:pPr>
              <a:t>11/28/2017</a:t>
            </a:fld>
            <a:endParaRPr lang="en-US" altLang="zh-CN"/>
          </a:p>
        </p:txBody>
      </p:sp>
      <p:sp>
        <p:nvSpPr>
          <p:cNvPr id="5" name="页脚占位符 4"/>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6" name="灯片编号占位符 5"/>
          <p:cNvSpPr>
            <a:spLocks noGrp="1"/>
          </p:cNvSpPr>
          <p:nvPr>
            <p:ph type="sldNum" sz="quarter" idx="12"/>
          </p:nvPr>
        </p:nvSpPr>
        <p:spPr/>
        <p:txBody>
          <a:bodyPr/>
          <a:lstStyle>
            <a:lvl1pPr algn="r">
              <a:defRPr/>
            </a:lvl1pPr>
          </a:lstStyle>
          <a:p>
            <a:pPr>
              <a:defRPr/>
            </a:pPr>
            <a:fld id="{5EE5D16F-5A64-475A-8514-6037525B3AA8}" type="slidenum">
              <a:rPr lang="en-US" altLang="zh-CN"/>
              <a:pPr>
                <a:defRPr/>
              </a:pPr>
              <a:t>‹#›</a:t>
            </a:fld>
            <a:endParaRPr lang="en-US" altLang="zh-CN"/>
          </a:p>
        </p:txBody>
      </p:sp>
    </p:spTree>
    <p:extLst>
      <p:ext uri="{BB962C8B-B14F-4D97-AF65-F5344CB8AC3E}">
        <p14:creationId xmlns:p14="http://schemas.microsoft.com/office/powerpoint/2010/main" val="261980339"/>
      </p:ext>
    </p:extLst>
  </p:cSld>
  <p:clrMapOvr>
    <a:masterClrMapping/>
  </p:clrMapOvr>
  <p:transition>
    <p:pull dir="ru"/>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9" descr="cid:image012.jpg@01C8E5A2.577EA780"/>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158750" y="6019800"/>
            <a:ext cx="755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381000"/>
            <a:ext cx="8229600" cy="762000"/>
          </a:xfrm>
        </p:spPr>
        <p:txBody>
          <a:bodyPr/>
          <a:lstStyle>
            <a:lvl1pPr>
              <a:defRPr sz="3600" b="1">
                <a:latin typeface="+mj-lt"/>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457200" y="1295400"/>
            <a:ext cx="8229600" cy="5334000"/>
          </a:xfrm>
        </p:spPr>
        <p:txBody>
          <a:bodyPr/>
          <a:lstStyle>
            <a:lvl1pPr>
              <a:buFont typeface="Wingdings" pitchFamily="2" charset="2"/>
              <a:buChar char="v"/>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日期占位符 3"/>
          <p:cNvSpPr>
            <a:spLocks noGrp="1"/>
          </p:cNvSpPr>
          <p:nvPr>
            <p:ph type="dt" sz="half" idx="10"/>
          </p:nvPr>
        </p:nvSpPr>
        <p:spPr>
          <a:xfrm>
            <a:off x="7729538" y="6477000"/>
            <a:ext cx="957262" cy="381000"/>
          </a:xfrm>
        </p:spPr>
        <p:txBody>
          <a:bodyPr/>
          <a:lstStyle>
            <a:lvl1pPr>
              <a:defRPr/>
            </a:lvl1pPr>
          </a:lstStyle>
          <a:p>
            <a:pPr>
              <a:defRPr/>
            </a:pPr>
            <a:fld id="{6A522F87-4F87-43AD-BD86-7F28BF07674F}" type="datetimeFigureOut">
              <a:rPr lang="en-US" altLang="zh-CN"/>
              <a:pPr>
                <a:defRPr/>
              </a:pPr>
              <a:t>11/28/2017</a:t>
            </a:fld>
            <a:endParaRPr lang="en-US" altLang="zh-CN" dirty="0"/>
          </a:p>
        </p:txBody>
      </p:sp>
      <p:sp>
        <p:nvSpPr>
          <p:cNvPr id="6" name="页脚占位符 4"/>
          <p:cNvSpPr>
            <a:spLocks noGrp="1"/>
          </p:cNvSpPr>
          <p:nvPr>
            <p:ph type="ftr" sz="quarter" idx="11"/>
          </p:nvPr>
        </p:nvSpPr>
        <p:spPr>
          <a:xfrm>
            <a:off x="6400800" y="6477000"/>
            <a:ext cx="1325563" cy="381000"/>
          </a:xfrm>
        </p:spPr>
        <p:txBody>
          <a:bodyPr/>
          <a:lstStyle>
            <a:lvl1pPr algn="r">
              <a:defRPr>
                <a:solidFill>
                  <a:schemeClr val="accent2"/>
                </a:solidFill>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sz="1200"/>
            </a:lvl1pPr>
          </a:lstStyle>
          <a:p>
            <a:pPr>
              <a:defRPr/>
            </a:pPr>
            <a:fld id="{4920D5DF-9955-4BF7-B690-3358189BF67B}" type="slidenum">
              <a:rPr lang="en-US" altLang="zh-CN"/>
              <a:pPr>
                <a:defRPr/>
              </a:pPr>
              <a:t>‹#›</a:t>
            </a:fld>
            <a:endParaRPr lang="en-US" altLang="zh-CN"/>
          </a:p>
        </p:txBody>
      </p:sp>
    </p:spTree>
    <p:extLst>
      <p:ext uri="{BB962C8B-B14F-4D97-AF65-F5344CB8AC3E}">
        <p14:creationId xmlns:p14="http://schemas.microsoft.com/office/powerpoint/2010/main" val="848857259"/>
      </p:ext>
    </p:extLst>
  </p:cSld>
  <p:clrMapOvr>
    <a:masterClrMapping/>
  </p:clrMapOvr>
  <p:transition>
    <p:pull dir="ru"/>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lgn="l">
              <a:defRPr/>
            </a:lvl1pPr>
          </a:lstStyle>
          <a:p>
            <a:pPr>
              <a:defRPr/>
            </a:pPr>
            <a:fld id="{DD683C7E-6CB5-4783-86D0-420F4B31AE4F}" type="datetimeFigureOut">
              <a:rPr lang="en-US" altLang="zh-CN"/>
              <a:pPr>
                <a:defRPr/>
              </a:pPr>
              <a:t>11/28/2017</a:t>
            </a:fld>
            <a:endParaRPr lang="en-US" altLang="zh-CN"/>
          </a:p>
        </p:txBody>
      </p:sp>
      <p:sp>
        <p:nvSpPr>
          <p:cNvPr id="5" name="页脚占位符 4"/>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6" name="灯片编号占位符 5"/>
          <p:cNvSpPr>
            <a:spLocks noGrp="1"/>
          </p:cNvSpPr>
          <p:nvPr>
            <p:ph type="sldNum" sz="quarter" idx="12"/>
          </p:nvPr>
        </p:nvSpPr>
        <p:spPr/>
        <p:txBody>
          <a:bodyPr/>
          <a:lstStyle>
            <a:lvl1pPr algn="r">
              <a:defRPr/>
            </a:lvl1pPr>
          </a:lstStyle>
          <a:p>
            <a:pPr>
              <a:defRPr/>
            </a:pPr>
            <a:fld id="{E8C133F0-E528-42E1-ABD7-C17A9753FAE4}" type="slidenum">
              <a:rPr lang="en-US" altLang="zh-CN"/>
              <a:pPr>
                <a:defRPr/>
              </a:pPr>
              <a:t>‹#›</a:t>
            </a:fld>
            <a:endParaRPr lang="en-US" altLang="zh-CN"/>
          </a:p>
        </p:txBody>
      </p:sp>
    </p:spTree>
    <p:extLst>
      <p:ext uri="{BB962C8B-B14F-4D97-AF65-F5344CB8AC3E}">
        <p14:creationId xmlns:p14="http://schemas.microsoft.com/office/powerpoint/2010/main" val="4192248331"/>
      </p:ext>
    </p:extLst>
  </p:cSld>
  <p:clrMapOvr>
    <a:masterClrMapping/>
  </p:clrMapOvr>
  <p:transition>
    <p:pull dir="ru"/>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lgn="l">
              <a:defRPr/>
            </a:lvl1pPr>
          </a:lstStyle>
          <a:p>
            <a:pPr>
              <a:defRPr/>
            </a:pPr>
            <a:fld id="{1FF27E9F-CE3A-4988-A110-6461255C68A0}" type="datetimeFigureOut">
              <a:rPr lang="en-US" altLang="zh-CN"/>
              <a:pPr>
                <a:defRPr/>
              </a:pPr>
              <a:t>11/28/2017</a:t>
            </a:fld>
            <a:endParaRPr lang="en-US" altLang="zh-CN"/>
          </a:p>
        </p:txBody>
      </p:sp>
      <p:sp>
        <p:nvSpPr>
          <p:cNvPr id="6" name="页脚占位符 5"/>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7" name="灯片编号占位符 6"/>
          <p:cNvSpPr>
            <a:spLocks noGrp="1"/>
          </p:cNvSpPr>
          <p:nvPr>
            <p:ph type="sldNum" sz="quarter" idx="12"/>
          </p:nvPr>
        </p:nvSpPr>
        <p:spPr/>
        <p:txBody>
          <a:bodyPr/>
          <a:lstStyle>
            <a:lvl1pPr algn="r">
              <a:defRPr/>
            </a:lvl1pPr>
          </a:lstStyle>
          <a:p>
            <a:pPr>
              <a:defRPr/>
            </a:pPr>
            <a:fld id="{7711AB46-C0FB-444F-BFE8-F587A0D682E8}" type="slidenum">
              <a:rPr lang="en-US" altLang="zh-CN"/>
              <a:pPr>
                <a:defRPr/>
              </a:pPr>
              <a:t>‹#›</a:t>
            </a:fld>
            <a:endParaRPr lang="en-US" altLang="zh-CN"/>
          </a:p>
        </p:txBody>
      </p:sp>
    </p:spTree>
    <p:extLst>
      <p:ext uri="{BB962C8B-B14F-4D97-AF65-F5344CB8AC3E}">
        <p14:creationId xmlns:p14="http://schemas.microsoft.com/office/powerpoint/2010/main" val="1868682859"/>
      </p:ext>
    </p:extLst>
  </p:cSld>
  <p:clrMapOvr>
    <a:masterClrMapping/>
  </p:clrMapOvr>
  <p:transition>
    <p:pull dir="ru"/>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25"/>
          <p:cNvSpPr>
            <a:spLocks noGrp="1"/>
          </p:cNvSpPr>
          <p:nvPr>
            <p:ph type="dt" sz="half" idx="10"/>
          </p:nvPr>
        </p:nvSpPr>
        <p:spPr/>
        <p:txBody>
          <a:bodyPr/>
          <a:lstStyle>
            <a:lvl1pPr algn="l">
              <a:defRPr/>
            </a:lvl1pPr>
          </a:lstStyle>
          <a:p>
            <a:pPr>
              <a:defRPr/>
            </a:pPr>
            <a:fld id="{BFC1D9C3-69D6-45CA-8981-2E7B0F55B124}" type="datetimeFigureOut">
              <a:rPr lang="en-US" altLang="zh-CN"/>
              <a:pPr>
                <a:defRPr/>
              </a:pPr>
              <a:t>11/28/2017</a:t>
            </a:fld>
            <a:endParaRPr lang="en-US" altLang="zh-CN"/>
          </a:p>
        </p:txBody>
      </p:sp>
      <p:sp>
        <p:nvSpPr>
          <p:cNvPr id="8" name="灯片编号占位符 26"/>
          <p:cNvSpPr>
            <a:spLocks noGrp="1"/>
          </p:cNvSpPr>
          <p:nvPr>
            <p:ph type="sldNum" sz="quarter" idx="11"/>
          </p:nvPr>
        </p:nvSpPr>
        <p:spPr/>
        <p:txBody>
          <a:bodyPr/>
          <a:lstStyle>
            <a:lvl1pPr algn="r">
              <a:defRPr/>
            </a:lvl1pPr>
          </a:lstStyle>
          <a:p>
            <a:pPr>
              <a:defRPr/>
            </a:pPr>
            <a:fld id="{54ED9BBE-727A-4148-90BB-39A43D8F45ED}" type="slidenum">
              <a:rPr lang="en-US" altLang="zh-CN"/>
              <a:pPr>
                <a:defRPr/>
              </a:pPr>
              <a:t>‹#›</a:t>
            </a:fld>
            <a:endParaRPr lang="en-US" altLang="zh-CN"/>
          </a:p>
        </p:txBody>
      </p:sp>
      <p:sp>
        <p:nvSpPr>
          <p:cNvPr id="9" name="页脚占位符 27"/>
          <p:cNvSpPr>
            <a:spLocks noGrp="1"/>
          </p:cNvSpPr>
          <p:nvPr>
            <p:ph type="ftr" sz="quarter" idx="12"/>
          </p:nvPr>
        </p:nvSpPr>
        <p:spPr/>
        <p:txBody>
          <a:bodyPr/>
          <a:lstStyle>
            <a:lvl1pPr algn="r">
              <a:defRPr>
                <a:solidFill>
                  <a:schemeClr val="accent2"/>
                </a:solidFill>
              </a:defRPr>
            </a:lvl1pPr>
          </a:lstStyle>
          <a:p>
            <a:pPr>
              <a:defRPr/>
            </a:pPr>
            <a:endParaRPr lang="en-US" altLang="zh-CN"/>
          </a:p>
        </p:txBody>
      </p:sp>
    </p:spTree>
    <p:extLst>
      <p:ext uri="{BB962C8B-B14F-4D97-AF65-F5344CB8AC3E}">
        <p14:creationId xmlns:p14="http://schemas.microsoft.com/office/powerpoint/2010/main" val="915637392"/>
      </p:ext>
    </p:extLst>
  </p:cSld>
  <p:clrMapOvr>
    <a:masterClrMapping/>
  </p:clrMapOvr>
  <p:transition>
    <p:pull dir="ru"/>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p:cNvSpPr>
            <a:spLocks noGrp="1"/>
          </p:cNvSpPr>
          <p:nvPr>
            <p:ph type="dt" sz="half" idx="10"/>
          </p:nvPr>
        </p:nvSpPr>
        <p:spPr>
          <a:xfrm>
            <a:off x="6583363" y="612775"/>
            <a:ext cx="957262" cy="457200"/>
          </a:xfrm>
        </p:spPr>
        <p:txBody>
          <a:bodyPr/>
          <a:lstStyle>
            <a:lvl1pPr>
              <a:defRPr/>
            </a:lvl1pPr>
          </a:lstStyle>
          <a:p>
            <a:pPr>
              <a:defRPr/>
            </a:pPr>
            <a:fld id="{A66BEBD9-F24B-4F5A-AD6A-C3DE4A7716C2}" type="datetimeFigureOut">
              <a:rPr lang="en-US" altLang="zh-CN"/>
              <a:pPr>
                <a:defRPr/>
              </a:pPr>
              <a:t>11/28/2017</a:t>
            </a:fld>
            <a:endParaRPr lang="en-US" altLang="zh-CN"/>
          </a:p>
        </p:txBody>
      </p:sp>
      <p:sp>
        <p:nvSpPr>
          <p:cNvPr id="4" name="页脚占位符 3"/>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4D28EBA0-38E8-4315-A887-A87CD10719E8}" type="slidenum">
              <a:rPr lang="en-US" altLang="zh-CN"/>
              <a:pPr>
                <a:defRPr/>
              </a:pPr>
              <a:t>‹#›</a:t>
            </a:fld>
            <a:endParaRPr lang="en-US" altLang="zh-CN"/>
          </a:p>
        </p:txBody>
      </p:sp>
    </p:spTree>
    <p:extLst>
      <p:ext uri="{BB962C8B-B14F-4D97-AF65-F5344CB8AC3E}">
        <p14:creationId xmlns:p14="http://schemas.microsoft.com/office/powerpoint/2010/main" val="1546930804"/>
      </p:ext>
    </p:extLst>
  </p:cSld>
  <p:clrMapOvr>
    <a:masterClrMapping/>
  </p:clrMapOvr>
  <p:transition>
    <p:pull dir="ru"/>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l">
              <a:defRPr/>
            </a:lvl1pPr>
          </a:lstStyle>
          <a:p>
            <a:pPr>
              <a:defRPr/>
            </a:pPr>
            <a:fld id="{0081860C-8112-4429-9822-2A889253D6C9}" type="datetimeFigureOut">
              <a:rPr lang="en-US" altLang="zh-CN"/>
              <a:pPr>
                <a:defRPr/>
              </a:pPr>
              <a:t>11/28/2017</a:t>
            </a:fld>
            <a:endParaRPr lang="en-US" altLang="zh-CN"/>
          </a:p>
        </p:txBody>
      </p:sp>
      <p:sp>
        <p:nvSpPr>
          <p:cNvPr id="3" name="页脚占位符 2"/>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4" name="灯片编号占位符 3"/>
          <p:cNvSpPr>
            <a:spLocks noGrp="1"/>
          </p:cNvSpPr>
          <p:nvPr>
            <p:ph type="sldNum" sz="quarter" idx="12"/>
          </p:nvPr>
        </p:nvSpPr>
        <p:spPr/>
        <p:txBody>
          <a:bodyPr/>
          <a:lstStyle>
            <a:lvl1pPr algn="r">
              <a:defRPr/>
            </a:lvl1pPr>
          </a:lstStyle>
          <a:p>
            <a:pPr>
              <a:defRPr/>
            </a:pPr>
            <a:fld id="{C833DF39-7672-4646-BA73-63B2536488E5}" type="slidenum">
              <a:rPr lang="en-US" altLang="zh-CN"/>
              <a:pPr>
                <a:defRPr/>
              </a:pPr>
              <a:t>‹#›</a:t>
            </a:fld>
            <a:endParaRPr lang="en-US" altLang="zh-CN"/>
          </a:p>
        </p:txBody>
      </p:sp>
    </p:spTree>
    <p:extLst>
      <p:ext uri="{BB962C8B-B14F-4D97-AF65-F5344CB8AC3E}">
        <p14:creationId xmlns:p14="http://schemas.microsoft.com/office/powerpoint/2010/main" val="128831392"/>
      </p:ext>
    </p:extLst>
  </p:cSld>
  <p:clrMapOvr>
    <a:masterClrMapping/>
  </p:clrMapOvr>
  <p:transition>
    <p:pull dir="ru"/>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7FEE701A-2257-4A0B-BBFC-4744164E8B54}" type="datetimeFigureOut">
              <a:rPr lang="en-US" altLang="zh-CN"/>
              <a:pPr>
                <a:defRPr/>
              </a:pPr>
              <a:t>11/28/2017</a:t>
            </a:fld>
            <a:endParaRPr lang="en-US" altLang="zh-CN"/>
          </a:p>
        </p:txBody>
      </p:sp>
      <p:sp>
        <p:nvSpPr>
          <p:cNvPr id="6" name="页脚占位符 5"/>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0BB757C1-B98A-4672-9AE6-FD230DDB434F}" type="slidenum">
              <a:rPr lang="en-US" altLang="zh-CN"/>
              <a:pPr>
                <a:defRPr/>
              </a:pPr>
              <a:t>‹#›</a:t>
            </a:fld>
            <a:endParaRPr lang="en-US" altLang="zh-CN"/>
          </a:p>
        </p:txBody>
      </p:sp>
    </p:spTree>
    <p:extLst>
      <p:ext uri="{BB962C8B-B14F-4D97-AF65-F5344CB8AC3E}">
        <p14:creationId xmlns:p14="http://schemas.microsoft.com/office/powerpoint/2010/main" val="2156688287"/>
      </p:ext>
    </p:extLst>
  </p:cSld>
  <p:clrMapOvr>
    <a:masterClrMapping/>
  </p:clrMapOvr>
  <p:transition>
    <p:pull dir="ru"/>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65B94DD-FDE7-433A-A843-20F0D4832FA9}" type="datetimeFigureOut">
              <a:rPr lang="en-US" altLang="zh-CN"/>
              <a:pPr>
                <a:defRPr/>
              </a:pPr>
              <a:t>11/28/2017</a:t>
            </a:fld>
            <a:endParaRPr lang="en-US" altLang="zh-CN"/>
          </a:p>
        </p:txBody>
      </p:sp>
      <p:sp>
        <p:nvSpPr>
          <p:cNvPr id="6" name="页脚占位符 5"/>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6C59CCD4-5A67-40B3-8478-E3B1416A190A}" type="slidenum">
              <a:rPr lang="en-US" altLang="zh-CN"/>
              <a:pPr>
                <a:defRPr/>
              </a:pPr>
              <a:t>‹#›</a:t>
            </a:fld>
            <a:endParaRPr lang="en-US" altLang="zh-CN"/>
          </a:p>
        </p:txBody>
      </p:sp>
    </p:spTree>
    <p:extLst>
      <p:ext uri="{BB962C8B-B14F-4D97-AF65-F5344CB8AC3E}">
        <p14:creationId xmlns:p14="http://schemas.microsoft.com/office/powerpoint/2010/main" val="1709800703"/>
      </p:ext>
    </p:extLst>
  </p:cSld>
  <p:clrMapOvr>
    <a:masterClrMapping/>
  </p:clrMapOvr>
  <p:transition>
    <p:pull dir="ru"/>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29" name="矩形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30" name="矩形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31" name="矩形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32" name="矩形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useBgFill="1">
        <p:nvSpPr>
          <p:cNvPr id="33" name="圆角矩形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useBgFill="1">
        <p:nvSpPr>
          <p:cNvPr id="34" name="圆角矩形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35" name="矩形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36" name="矩形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37" name="矩形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38" name="矩形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39" name="矩形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40" name="矩形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sz="1800">
              <a:solidFill>
                <a:srgbClr val="FFFFFF"/>
              </a:solidFill>
            </a:endParaRPr>
          </a:p>
        </p:txBody>
      </p:sp>
      <p:sp>
        <p:nvSpPr>
          <p:cNvPr id="3087" name="标题占位符 21"/>
          <p:cNvSpPr>
            <a:spLocks noGrp="1"/>
          </p:cNvSpPr>
          <p:nvPr>
            <p:ph type="title"/>
          </p:nvPr>
        </p:nvSpPr>
        <p:spPr bwMode="auto">
          <a:xfrm>
            <a:off x="457200" y="381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88" name="文本占位符 12"/>
          <p:cNvSpPr>
            <a:spLocks noGrp="1"/>
          </p:cNvSpPr>
          <p:nvPr>
            <p:ph type="body" idx="1"/>
          </p:nvPr>
        </p:nvSpPr>
        <p:spPr bwMode="auto">
          <a:xfrm>
            <a:off x="457200" y="1295400"/>
            <a:ext cx="822960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 name="日期占位符 13"/>
          <p:cNvSpPr>
            <a:spLocks noGrp="1"/>
          </p:cNvSpPr>
          <p:nvPr>
            <p:ph type="dt" sz="half" idx="2"/>
          </p:nvPr>
        </p:nvSpPr>
        <p:spPr>
          <a:xfrm>
            <a:off x="6586538" y="612775"/>
            <a:ext cx="957262" cy="457200"/>
          </a:xfrm>
          <a:prstGeom prst="rect">
            <a:avLst/>
          </a:prstGeom>
        </p:spPr>
        <p:txBody>
          <a:bodyPr vert="horz" wrap="square" lIns="91440" tIns="45720" rIns="91440" bIns="45720" numCol="1" anchor="t" anchorCtr="0" compatLnSpc="1">
            <a:prstTxWarp prst="textNoShape">
              <a:avLst/>
            </a:prstTxWarp>
          </a:bodyPr>
          <a:lstStyle>
            <a:lvl1pPr algn="r">
              <a:defRPr sz="800">
                <a:solidFill>
                  <a:schemeClr val="accent2"/>
                </a:solidFill>
                <a:latin typeface="Arial" charset="0"/>
              </a:defRPr>
            </a:lvl1pPr>
          </a:lstStyle>
          <a:p>
            <a:pPr>
              <a:defRPr/>
            </a:pPr>
            <a:fld id="{99FA5A71-A789-4F3E-B731-E40BD2911C52}" type="datetimeFigureOut">
              <a:rPr lang="en-US" altLang="zh-CN"/>
              <a:pPr>
                <a:defRPr/>
              </a:pPr>
              <a:t>11/28/2017</a:t>
            </a:fld>
            <a:endParaRPr lang="en-US" altLang="zh-CN">
              <a:solidFill>
                <a:schemeClr val="tx2"/>
              </a:solidFill>
            </a:endParaRPr>
          </a:p>
        </p:txBody>
      </p:sp>
      <p:sp>
        <p:nvSpPr>
          <p:cNvPr id="3" name="页脚占位符 2"/>
          <p:cNvSpPr>
            <a:spLocks noGrp="1"/>
          </p:cNvSpPr>
          <p:nvPr>
            <p:ph type="ftr" sz="quarter" idx="3"/>
          </p:nvPr>
        </p:nvSpPr>
        <p:spPr>
          <a:xfrm>
            <a:off x="5257800" y="612775"/>
            <a:ext cx="1325563" cy="457200"/>
          </a:xfrm>
          <a:prstGeom prst="rect">
            <a:avLst/>
          </a:prstGeom>
        </p:spPr>
        <p:txBody>
          <a:bodyPr vert="horz" wrap="square" lIns="91440" tIns="45720" rIns="91440" bIns="45720" numCol="1" anchor="t" anchorCtr="0" compatLnSpc="1">
            <a:prstTxWarp prst="textNoShape">
              <a:avLst/>
            </a:prstTxWarp>
          </a:bodyPr>
          <a:lstStyle>
            <a:lvl1pPr>
              <a:defRPr sz="800">
                <a:solidFill>
                  <a:schemeClr val="tx2"/>
                </a:solidFill>
                <a:latin typeface="Arial" charset="0"/>
              </a:defRPr>
            </a:lvl1pPr>
          </a:lstStyle>
          <a:p>
            <a:pPr>
              <a:defRPr/>
            </a:pPr>
            <a:endParaRPr lang="en-US" altLang="zh-CN"/>
          </a:p>
        </p:txBody>
      </p:sp>
      <p:sp>
        <p:nvSpPr>
          <p:cNvPr id="23" name="灯片编号占位符 22"/>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ctr">
              <a:defRPr sz="1800">
                <a:solidFill>
                  <a:srgbClr val="FFFFFF"/>
                </a:solidFill>
                <a:latin typeface="Arial" charset="0"/>
              </a:defRPr>
            </a:lvl1pPr>
          </a:lstStyle>
          <a:p>
            <a:pPr>
              <a:defRPr/>
            </a:pPr>
            <a:fld id="{D50578B0-B24D-47F9-9679-0832821BE543}" type="slidenum">
              <a:rPr lang="en-US" altLang="zh-CN"/>
              <a:pPr>
                <a:defRPr/>
              </a:pPr>
              <a:t>‹#›</a:t>
            </a:fld>
            <a:endParaRPr lang="en-US" altLang="zh-CN" sz="1400" b="1"/>
          </a:p>
        </p:txBody>
      </p:sp>
    </p:spTree>
  </p:cSld>
  <p:clrMap bg1="lt1" tx1="dk1" bg2="lt2" tx2="dk2" accent1="accent1" accent2="accent2" accent3="accent3" accent4="accent4" accent5="accent5" accent6="accent6" hlink="hlink" folHlink="folHlink"/>
  <p:sldLayoutIdLst>
    <p:sldLayoutId id="2147484765" r:id="rId1"/>
    <p:sldLayoutId id="2147484766" r:id="rId2"/>
    <p:sldLayoutId id="2147484767" r:id="rId3"/>
    <p:sldLayoutId id="2147484768" r:id="rId4"/>
    <p:sldLayoutId id="2147484769" r:id="rId5"/>
    <p:sldLayoutId id="2147484770" r:id="rId6"/>
    <p:sldLayoutId id="2147484771" r:id="rId7"/>
    <p:sldLayoutId id="2147484772" r:id="rId8"/>
    <p:sldLayoutId id="2147484773" r:id="rId9"/>
    <p:sldLayoutId id="2147484774" r:id="rId10"/>
    <p:sldLayoutId id="2147484775" r:id="rId11"/>
  </p:sldLayoutIdLst>
  <p:transition>
    <p:pull dir="ru"/>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9BBB59"/>
        </a:buClr>
        <a:buFont typeface="Wingdings" pitchFamily="2" charset="2"/>
        <a:buChar char="v"/>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Wingdings" pitchFamily="2" charset="2"/>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Arial" pitchFamily="34" charset="0"/>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Vrinda" pitchFamily="2" charset="0"/>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9BBB59"/>
        </a:buClr>
        <a:buFont typeface="Georgia" pitchFamily="18" charset="0"/>
        <a:buChar char="▫"/>
        <a:defRPr sz="2000" kern="1200">
          <a:solidFill>
            <a:srgbClr val="9BBB59"/>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hi.baidu.com/zjlike/album/item/670fa38bd3497b04c8fc7aeb.html"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ctrTitle"/>
          </p:nvPr>
        </p:nvSpPr>
        <p:spPr>
          <a:xfrm>
            <a:off x="457200" y="1730375"/>
            <a:ext cx="8153400" cy="1470025"/>
          </a:xfrm>
        </p:spPr>
        <p:txBody>
          <a:bodyPr/>
          <a:lstStyle/>
          <a:p>
            <a:pPr algn="ctr" eaLnBrk="1" hangingPunct="1">
              <a:lnSpc>
                <a:spcPct val="125000"/>
              </a:lnSpc>
            </a:pPr>
            <a:r>
              <a:rPr lang="en-US" altLang="zh-CN" sz="6000" b="1" dirty="0">
                <a:solidFill>
                  <a:srgbClr val="FFC000"/>
                </a:solidFill>
                <a:ea typeface="宋体" pitchFamily="2" charset="-122"/>
              </a:rPr>
              <a:t> </a:t>
            </a:r>
            <a:r>
              <a:rPr lang="zh-CN" altLang="en-US" sz="6000" b="1" dirty="0">
                <a:solidFill>
                  <a:srgbClr val="FFC000"/>
                </a:solidFill>
                <a:ea typeface="宋体" pitchFamily="2" charset="-122"/>
              </a:rPr>
              <a:t>需求分析</a:t>
            </a:r>
            <a:endParaRPr lang="zh-CN" altLang="en-US" sz="6600" b="1" dirty="0">
              <a:solidFill>
                <a:srgbClr val="FFC000"/>
              </a:solidFill>
              <a:ea typeface="宋体" pitchFamily="2" charset="-122"/>
            </a:endParaRPr>
          </a:p>
        </p:txBody>
      </p:sp>
      <p:sp>
        <p:nvSpPr>
          <p:cNvPr id="15363" name="Subtitle 3"/>
          <p:cNvSpPr>
            <a:spLocks noGrp="1"/>
          </p:cNvSpPr>
          <p:nvPr>
            <p:ph type="subTitle" idx="1"/>
          </p:nvPr>
        </p:nvSpPr>
        <p:spPr>
          <a:xfrm>
            <a:off x="457200" y="4648200"/>
            <a:ext cx="5105400" cy="1752600"/>
          </a:xfrm>
        </p:spPr>
        <p:txBody>
          <a:bodyPr/>
          <a:lstStyle/>
          <a:p>
            <a:pPr marL="63500" eaLnBrk="1" hangingPunct="1"/>
            <a:endParaRPr lang="en-US" altLang="zh-CN"/>
          </a:p>
          <a:p>
            <a:pPr marL="63500" eaLnBrk="1" hangingPunct="1"/>
            <a:fld id="{3918AE0E-6BF2-462D-A059-4E5C78856B7B}" type="datetime4">
              <a:rPr lang="en-US" altLang="zh-CN" smtClean="0"/>
              <a:pPr marL="63500" eaLnBrk="1" hangingPunct="1"/>
              <a:t>November 28, 2017</a:t>
            </a:fld>
            <a:endParaRPr lang="zh-CN" altLang="en-US"/>
          </a:p>
        </p:txBody>
      </p:sp>
      <p:pic>
        <p:nvPicPr>
          <p:cNvPr id="15364" name="Picture 7" descr="C:\Users\Gloria\Documents\Marketing\Logo\ZJU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675" y="4572000"/>
            <a:ext cx="20224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5"/>
          <p:cNvSpPr>
            <a:spLocks noChangeArrowheads="1"/>
          </p:cNvSpPr>
          <p:nvPr/>
        </p:nvSpPr>
        <p:spPr bwMode="auto">
          <a:xfrm>
            <a:off x="4191000" y="533400"/>
            <a:ext cx="434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2400" b="1" i="1" u="sng">
                <a:solidFill>
                  <a:schemeClr val="bg1"/>
                </a:solidFill>
                <a:latin typeface="Calibri" pitchFamily="34" charset="0"/>
                <a:ea typeface="黑体" pitchFamily="2" charset="-122"/>
              </a:rPr>
              <a:t>Perfect Solutions Just For You</a:t>
            </a:r>
            <a:endParaRPr lang="zh-CN" altLang="en-US" sz="2400" i="1" u="sng">
              <a:solidFill>
                <a:schemeClr val="bg1"/>
              </a:solidFill>
              <a:latin typeface="Calibri" pitchFamily="34" charset="0"/>
            </a:endParaRPr>
          </a:p>
        </p:txBody>
      </p:sp>
    </p:spTree>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需求分析的边界</a:t>
            </a:r>
            <a:r>
              <a:rPr lang="en-US" altLang="zh-CN" dirty="0"/>
              <a:t>—</a:t>
            </a:r>
            <a:r>
              <a:rPr lang="zh-CN" altLang="en-US" dirty="0"/>
              <a:t>理想状况</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95731984"/>
              </p:ext>
            </p:extLst>
          </p:nvPr>
        </p:nvGraphicFramePr>
        <p:xfrm>
          <a:off x="838200" y="1295400"/>
          <a:ext cx="7848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10</a:t>
            </a:fld>
            <a:endParaRPr lang="en-US" altLang="zh-CN"/>
          </a:p>
        </p:txBody>
      </p:sp>
    </p:spTree>
    <p:extLst>
      <p:ext uri="{BB962C8B-B14F-4D97-AF65-F5344CB8AC3E}">
        <p14:creationId xmlns:p14="http://schemas.microsoft.com/office/powerpoint/2010/main" val="1777204938"/>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需求分析的边界</a:t>
            </a:r>
            <a:r>
              <a:rPr lang="en-US" altLang="zh-CN" dirty="0"/>
              <a:t>—</a:t>
            </a:r>
            <a:r>
              <a:rPr lang="zh-CN" altLang="en-US" dirty="0"/>
              <a:t>实际情况</a:t>
            </a:r>
          </a:p>
        </p:txBody>
      </p:sp>
      <p:sp>
        <p:nvSpPr>
          <p:cNvPr id="3" name="內容版面配置區 2"/>
          <p:cNvSpPr>
            <a:spLocks noGrp="1"/>
          </p:cNvSpPr>
          <p:nvPr>
            <p:ph idx="1"/>
          </p:nvPr>
        </p:nvSpPr>
        <p:spPr/>
        <p:txBody>
          <a:bodyPr/>
          <a:lstStyle/>
          <a:p>
            <a:r>
              <a:rPr lang="zh-CN" altLang="en-US" sz="2400" dirty="0"/>
              <a:t>用户可能只有一些抱怨。</a:t>
            </a:r>
            <a:endParaRPr lang="en-US" altLang="zh-CN" sz="2400" dirty="0"/>
          </a:p>
          <a:p>
            <a:pPr lvl="1"/>
            <a:r>
              <a:rPr lang="en-US" altLang="zh-CN" sz="2400" dirty="0"/>
              <a:t>Backlog </a:t>
            </a:r>
            <a:r>
              <a:rPr lang="zh-CN" altLang="en-US" sz="2400" dirty="0"/>
              <a:t>上含糊不清</a:t>
            </a:r>
            <a:endParaRPr lang="en-US" altLang="zh-CN" sz="2400" dirty="0"/>
          </a:p>
          <a:p>
            <a:r>
              <a:rPr lang="zh-CN" altLang="en-US" sz="2400" dirty="0"/>
              <a:t>需求可能来自于不止一个客户角色</a:t>
            </a:r>
            <a:endParaRPr lang="en-US" altLang="zh-CN" sz="2400" dirty="0"/>
          </a:p>
          <a:p>
            <a:pPr lvl="1"/>
            <a:r>
              <a:rPr lang="en-US" altLang="zh-CN" sz="2400" dirty="0"/>
              <a:t>Backlog </a:t>
            </a:r>
            <a:r>
              <a:rPr lang="zh-CN" altLang="en-US" sz="2400" dirty="0"/>
              <a:t>互相矛盾</a:t>
            </a:r>
            <a:endParaRPr lang="en-US" altLang="zh-CN" sz="2400" dirty="0"/>
          </a:p>
          <a:p>
            <a:r>
              <a:rPr lang="zh-CN" altLang="en-US" sz="2400" dirty="0"/>
              <a:t>没人给我们规划模型。</a:t>
            </a:r>
            <a:endParaRPr lang="en-US" altLang="zh-CN" sz="2400" dirty="0"/>
          </a:p>
          <a:p>
            <a:pPr lvl="1"/>
            <a:r>
              <a:rPr lang="en-US" altLang="zh-CN" sz="2400" dirty="0"/>
              <a:t>Backlog </a:t>
            </a:r>
            <a:r>
              <a:rPr lang="zh-CN" altLang="en-US" sz="2400" dirty="0"/>
              <a:t>上只有概念性的描述</a:t>
            </a:r>
            <a:endParaRPr lang="en-US" altLang="zh-CN" sz="2400" dirty="0"/>
          </a:p>
          <a:p>
            <a:r>
              <a:rPr lang="zh-CN" altLang="en-US" sz="2400" dirty="0"/>
              <a:t>需求人员可能根本就不知道设计人员还需要什么</a:t>
            </a:r>
            <a:endParaRPr lang="en-US" altLang="zh-CN" sz="2400" dirty="0"/>
          </a:p>
          <a:p>
            <a:pPr lvl="1"/>
            <a:r>
              <a:rPr lang="zh-CN" altLang="en-US" sz="2400" dirty="0"/>
              <a:t>比如说性能指标，容量规划，或者说：数量级</a:t>
            </a:r>
            <a:endParaRPr lang="en-US" altLang="zh-CN" sz="2400" dirty="0"/>
          </a:p>
          <a:p>
            <a:r>
              <a:rPr lang="zh-CN" altLang="en-US" sz="2400" dirty="0"/>
              <a:t>需求人员不会考虑可行性。</a:t>
            </a:r>
            <a:endParaRPr lang="en-US" altLang="zh-CN" sz="2400" dirty="0"/>
          </a:p>
          <a:p>
            <a:pPr lvl="1"/>
            <a:r>
              <a:rPr lang="zh-CN" altLang="en-US" sz="2400" dirty="0"/>
              <a:t>过高的要求</a:t>
            </a:r>
            <a:endParaRPr lang="en-US" altLang="zh-CN" sz="2400" dirty="0"/>
          </a:p>
          <a:p>
            <a:r>
              <a:rPr lang="zh-CN" altLang="en-US" sz="2400" dirty="0"/>
              <a:t>实现人员会自己添加一些东西进去。</a:t>
            </a:r>
            <a:endParaRPr lang="en-US" altLang="zh-CN" sz="2400" dirty="0"/>
          </a:p>
          <a:p>
            <a:pPr lvl="1"/>
            <a:r>
              <a:rPr lang="zh-CN" altLang="en-US" sz="2400" dirty="0"/>
              <a:t>当然会有一些“</a:t>
            </a:r>
            <a:r>
              <a:rPr lang="en-US" altLang="zh-CN" sz="2400" dirty="0"/>
              <a:t>common sense</a:t>
            </a:r>
            <a:r>
              <a:rPr lang="zh-CN" altLang="en-US" sz="2400" dirty="0"/>
              <a:t>”</a:t>
            </a:r>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11</a:t>
            </a:fld>
            <a:endParaRPr lang="en-US" altLang="zh-CN"/>
          </a:p>
        </p:txBody>
      </p:sp>
    </p:spTree>
    <p:extLst>
      <p:ext uri="{BB962C8B-B14F-4D97-AF65-F5344CB8AC3E}">
        <p14:creationId xmlns:p14="http://schemas.microsoft.com/office/powerpoint/2010/main" val="2639953878"/>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457200" y="838200"/>
            <a:ext cx="8229600" cy="838200"/>
          </a:xfrm>
        </p:spPr>
        <p:txBody>
          <a:bodyPr/>
          <a:lstStyle/>
          <a:p>
            <a:r>
              <a:rPr lang="en-US" altLang="zh-CN" dirty="0">
                <a:ea typeface="宋体" pitchFamily="2" charset="-122"/>
              </a:rPr>
              <a:t>1, </a:t>
            </a:r>
            <a:r>
              <a:rPr lang="zh-CN" altLang="en-US" dirty="0">
                <a:ea typeface="宋体" pitchFamily="2" charset="-122"/>
              </a:rPr>
              <a:t>需求分析的位置</a:t>
            </a:r>
            <a:r>
              <a:rPr lang="en-US" altLang="zh-CN" dirty="0">
                <a:ea typeface="宋体" pitchFamily="2" charset="-122"/>
              </a:rPr>
              <a:t>—</a:t>
            </a:r>
            <a:r>
              <a:rPr lang="zh-CN" altLang="en-US" dirty="0">
                <a:ea typeface="宋体" pitchFamily="2" charset="-122"/>
              </a:rPr>
              <a:t>瀑布模型</a:t>
            </a:r>
            <a:endParaRPr lang="en-US" altLang="zh-CN" dirty="0">
              <a:ea typeface="宋体" pitchFamily="2" charset="-122"/>
            </a:endParaRPr>
          </a:p>
        </p:txBody>
      </p:sp>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75607"/>
            <a:ext cx="6858000" cy="413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459500"/>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需求过程</a:t>
            </a:r>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13</a:t>
            </a:fld>
            <a:endParaRPr lang="en-US" altLang="zh-CN"/>
          </a:p>
        </p:txBody>
      </p:sp>
      <p:graphicFrame>
        <p:nvGraphicFramePr>
          <p:cNvPr id="7" name="資料庫圖表 6"/>
          <p:cNvGraphicFramePr/>
          <p:nvPr>
            <p:extLst>
              <p:ext uri="{D42A27DB-BD31-4B8C-83A1-F6EECF244321}">
                <p14:modId xmlns:p14="http://schemas.microsoft.com/office/powerpoint/2010/main" val="1521572944"/>
              </p:ext>
            </p:extLst>
          </p:nvPr>
        </p:nvGraphicFramePr>
        <p:xfrm>
          <a:off x="381000" y="1219200"/>
          <a:ext cx="84582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向右箭號 8"/>
          <p:cNvSpPr/>
          <p:nvPr/>
        </p:nvSpPr>
        <p:spPr>
          <a:xfrm>
            <a:off x="457200" y="1371600"/>
            <a:ext cx="8382000" cy="857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需求工程过程</a:t>
            </a:r>
          </a:p>
        </p:txBody>
      </p:sp>
    </p:spTree>
    <p:extLst>
      <p:ext uri="{BB962C8B-B14F-4D97-AF65-F5344CB8AC3E}">
        <p14:creationId xmlns:p14="http://schemas.microsoft.com/office/powerpoint/2010/main" val="1478000503"/>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5" descr="rup_fundamentals_slide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038306"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6" name="Rectangle 2"/>
          <p:cNvSpPr>
            <a:spLocks noGrp="1"/>
          </p:cNvSpPr>
          <p:nvPr>
            <p:ph type="title" idx="4294967295"/>
          </p:nvPr>
        </p:nvSpPr>
        <p:spPr>
          <a:xfrm>
            <a:off x="457200" y="609600"/>
            <a:ext cx="8229600" cy="838200"/>
          </a:xfrm>
        </p:spPr>
        <p:txBody>
          <a:bodyPr/>
          <a:lstStyle/>
          <a:p>
            <a:r>
              <a:rPr lang="en-US" altLang="zh-CN" dirty="0">
                <a:ea typeface="宋体" pitchFamily="2" charset="-122"/>
              </a:rPr>
              <a:t>2, </a:t>
            </a:r>
            <a:r>
              <a:rPr lang="zh-CN" altLang="en-US" dirty="0">
                <a:ea typeface="宋体" pitchFamily="2" charset="-122"/>
              </a:rPr>
              <a:t>需求分析的位置</a:t>
            </a:r>
            <a:r>
              <a:rPr lang="en-US" altLang="zh-CN" dirty="0">
                <a:ea typeface="宋体" pitchFamily="2" charset="-122"/>
              </a:rPr>
              <a:t>—UP</a:t>
            </a:r>
            <a:r>
              <a:rPr lang="zh-CN" altLang="en-US" dirty="0">
                <a:ea typeface="宋体" pitchFamily="2" charset="-122"/>
              </a:rPr>
              <a:t>模型</a:t>
            </a:r>
            <a:endParaRPr lang="en-US" altLang="zh-CN" dirty="0">
              <a:ea typeface="宋体" pitchFamily="2" charset="-122"/>
            </a:endParaRPr>
          </a:p>
        </p:txBody>
      </p:sp>
    </p:spTree>
    <p:extLst>
      <p:ext uri="{BB962C8B-B14F-4D97-AF65-F5344CB8AC3E}">
        <p14:creationId xmlns:p14="http://schemas.microsoft.com/office/powerpoint/2010/main" val="4175479373"/>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需求人员的工作</a:t>
            </a:r>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15</a:t>
            </a:fld>
            <a:endParaRPr lang="en-US" altLang="zh-CN"/>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199"/>
            <a:ext cx="7543800" cy="5200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9899188"/>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962400"/>
            <a:ext cx="8610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86106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4"/>
          <p:cNvSpPr>
            <a:spLocks noGrp="1" noChangeArrowheads="1"/>
          </p:cNvSpPr>
          <p:nvPr>
            <p:ph type="title" idx="4294967295"/>
          </p:nvPr>
        </p:nvSpPr>
        <p:spPr>
          <a:xfrm>
            <a:off x="5867400" y="76200"/>
            <a:ext cx="3048000" cy="457200"/>
          </a:xfrm>
        </p:spPr>
        <p:txBody>
          <a:bodyPr/>
          <a:lstStyle/>
          <a:p>
            <a:pPr algn="just"/>
            <a:r>
              <a:rPr lang="zh-CN" altLang="en-US" sz="3600" dirty="0">
                <a:solidFill>
                  <a:srgbClr val="CC0000"/>
                </a:solidFill>
                <a:effectLst>
                  <a:outerShdw blurRad="38100" dist="38100" dir="2700000" algn="tl">
                    <a:srgbClr val="C0C0C0"/>
                  </a:outerShdw>
                </a:effectLst>
                <a:latin typeface="Times New Roman" pitchFamily="18" charset="0"/>
                <a:ea typeface="仿宋_GB2312" pitchFamily="49" charset="-122"/>
              </a:rPr>
              <a:t>需求分析流程</a:t>
            </a:r>
            <a:endParaRPr lang="zh-CN" altLang="en-US" dirty="0">
              <a:solidFill>
                <a:schemeClr val="tx1"/>
              </a:solidFill>
              <a:effectLst>
                <a:outerShdw blurRad="38100" dist="38100" dir="2700000" algn="tl">
                  <a:srgbClr val="C0C0C0"/>
                </a:outerShdw>
              </a:effectLst>
              <a:latin typeface="Times New Roman" pitchFamily="18" charset="0"/>
              <a:ea typeface="仿宋_GB2312" pitchFamily="49" charset="-122"/>
            </a:endParaRPr>
          </a:p>
        </p:txBody>
      </p:sp>
    </p:spTree>
    <p:extLst>
      <p:ext uri="{BB962C8B-B14F-4D97-AF65-F5344CB8AC3E}">
        <p14:creationId xmlns:p14="http://schemas.microsoft.com/office/powerpoint/2010/main" val="2392472528"/>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需求人员的位置</a:t>
            </a:r>
          </a:p>
        </p:txBody>
      </p:sp>
      <p:graphicFrame>
        <p:nvGraphicFramePr>
          <p:cNvPr id="5" name="內容版面配置區 4"/>
          <p:cNvGraphicFramePr>
            <a:graphicFrameLocks noGrp="1"/>
          </p:cNvGraphicFramePr>
          <p:nvPr>
            <p:ph idx="1"/>
            <p:extLst/>
          </p:nvPr>
        </p:nvGraphicFramePr>
        <p:xfrm>
          <a:off x="152400" y="1066800"/>
          <a:ext cx="8915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17</a:t>
            </a:fld>
            <a:endParaRPr lang="en-US" altLang="zh-CN"/>
          </a:p>
        </p:txBody>
      </p:sp>
    </p:spTree>
    <p:extLst>
      <p:ext uri="{BB962C8B-B14F-4D97-AF65-F5344CB8AC3E}">
        <p14:creationId xmlns:p14="http://schemas.microsoft.com/office/powerpoint/2010/main" val="2541290097"/>
      </p:ext>
    </p:extLst>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需求人员的位置</a:t>
            </a:r>
          </a:p>
        </p:txBody>
      </p:sp>
      <p:graphicFrame>
        <p:nvGraphicFramePr>
          <p:cNvPr id="5" name="內容版面配置區 4"/>
          <p:cNvGraphicFramePr>
            <a:graphicFrameLocks noGrp="1"/>
          </p:cNvGraphicFramePr>
          <p:nvPr>
            <p:ph idx="1"/>
            <p:extLst/>
          </p:nvPr>
        </p:nvGraphicFramePr>
        <p:xfrm>
          <a:off x="457200" y="1295400"/>
          <a:ext cx="8229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18</a:t>
            </a:fld>
            <a:endParaRPr lang="en-US" altLang="zh-CN"/>
          </a:p>
        </p:txBody>
      </p:sp>
    </p:spTree>
    <p:extLst>
      <p:ext uri="{BB962C8B-B14F-4D97-AF65-F5344CB8AC3E}">
        <p14:creationId xmlns:p14="http://schemas.microsoft.com/office/powerpoint/2010/main" val="2356530754"/>
      </p:ext>
    </p:extLst>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需求分析的产出物</a:t>
            </a:r>
            <a:r>
              <a:rPr lang="en-US" altLang="zh-CN" dirty="0"/>
              <a:t>—FS</a:t>
            </a:r>
            <a:endParaRPr lang="zh-CN" altLang="en-US" dirty="0"/>
          </a:p>
        </p:txBody>
      </p:sp>
      <p:graphicFrame>
        <p:nvGraphicFramePr>
          <p:cNvPr id="5" name="內容版面配置區 4"/>
          <p:cNvGraphicFramePr>
            <a:graphicFrameLocks noGrp="1"/>
          </p:cNvGraphicFramePr>
          <p:nvPr>
            <p:ph idx="1"/>
            <p:extLst/>
          </p:nvPr>
        </p:nvGraphicFramePr>
        <p:xfrm>
          <a:off x="228600" y="1447800"/>
          <a:ext cx="8915401" cy="4343400"/>
        </p:xfrm>
        <a:graphic>
          <a:graphicData uri="http://schemas.openxmlformats.org/drawingml/2006/table">
            <a:tbl>
              <a:tblPr>
                <a:tableStyleId>{5C22544A-7EE6-4342-B048-85BDC9FD1C3A}</a:tableStyleId>
              </a:tblPr>
              <a:tblGrid>
                <a:gridCol w="506382">
                  <a:extLst>
                    <a:ext uri="{9D8B030D-6E8A-4147-A177-3AD203B41FA5}">
                      <a16:colId xmlns:a16="http://schemas.microsoft.com/office/drawing/2014/main" val="20000"/>
                    </a:ext>
                  </a:extLst>
                </a:gridCol>
                <a:gridCol w="1074145">
                  <a:extLst>
                    <a:ext uri="{9D8B030D-6E8A-4147-A177-3AD203B41FA5}">
                      <a16:colId xmlns:a16="http://schemas.microsoft.com/office/drawing/2014/main" val="20001"/>
                    </a:ext>
                  </a:extLst>
                </a:gridCol>
                <a:gridCol w="1074145">
                  <a:extLst>
                    <a:ext uri="{9D8B030D-6E8A-4147-A177-3AD203B41FA5}">
                      <a16:colId xmlns:a16="http://schemas.microsoft.com/office/drawing/2014/main" val="20002"/>
                    </a:ext>
                  </a:extLst>
                </a:gridCol>
                <a:gridCol w="828626">
                  <a:extLst>
                    <a:ext uri="{9D8B030D-6E8A-4147-A177-3AD203B41FA5}">
                      <a16:colId xmlns:a16="http://schemas.microsoft.com/office/drawing/2014/main" val="20003"/>
                    </a:ext>
                  </a:extLst>
                </a:gridCol>
                <a:gridCol w="828626">
                  <a:extLst>
                    <a:ext uri="{9D8B030D-6E8A-4147-A177-3AD203B41FA5}">
                      <a16:colId xmlns:a16="http://schemas.microsoft.com/office/drawing/2014/main" val="20004"/>
                    </a:ext>
                  </a:extLst>
                </a:gridCol>
                <a:gridCol w="1074145">
                  <a:extLst>
                    <a:ext uri="{9D8B030D-6E8A-4147-A177-3AD203B41FA5}">
                      <a16:colId xmlns:a16="http://schemas.microsoft.com/office/drawing/2014/main" val="20005"/>
                    </a:ext>
                  </a:extLst>
                </a:gridCol>
                <a:gridCol w="690521">
                  <a:extLst>
                    <a:ext uri="{9D8B030D-6E8A-4147-A177-3AD203B41FA5}">
                      <a16:colId xmlns:a16="http://schemas.microsoft.com/office/drawing/2014/main" val="20006"/>
                    </a:ext>
                  </a:extLst>
                </a:gridCol>
                <a:gridCol w="1074145">
                  <a:extLst>
                    <a:ext uri="{9D8B030D-6E8A-4147-A177-3AD203B41FA5}">
                      <a16:colId xmlns:a16="http://schemas.microsoft.com/office/drawing/2014/main" val="20007"/>
                    </a:ext>
                  </a:extLst>
                </a:gridCol>
                <a:gridCol w="690521">
                  <a:extLst>
                    <a:ext uri="{9D8B030D-6E8A-4147-A177-3AD203B41FA5}">
                      <a16:colId xmlns:a16="http://schemas.microsoft.com/office/drawing/2014/main" val="20008"/>
                    </a:ext>
                  </a:extLst>
                </a:gridCol>
                <a:gridCol w="1074145">
                  <a:extLst>
                    <a:ext uri="{9D8B030D-6E8A-4147-A177-3AD203B41FA5}">
                      <a16:colId xmlns:a16="http://schemas.microsoft.com/office/drawing/2014/main" val="20009"/>
                    </a:ext>
                  </a:extLst>
                </a:gridCol>
              </a:tblGrid>
              <a:tr h="542925">
                <a:tc>
                  <a:txBody>
                    <a:bodyPr/>
                    <a:lstStyle/>
                    <a:p>
                      <a:pPr algn="l" fontAlgn="b"/>
                      <a:r>
                        <a:rPr lang="zh-CN" altLang="en-US" sz="1600" u="none" strike="noStrike" dirty="0">
                          <a:effectLst/>
                        </a:rPr>
                        <a:t>编号</a:t>
                      </a:r>
                      <a:endParaRPr lang="zh-CN" altLang="en-US" sz="1600" b="0" i="0" u="none" strike="noStrike" dirty="0">
                        <a:solidFill>
                          <a:srgbClr val="000000"/>
                        </a:solidFill>
                        <a:effectLst/>
                        <a:latin typeface="宋体"/>
                      </a:endParaRPr>
                    </a:p>
                  </a:txBody>
                  <a:tcPr marL="9525" marR="9525" marT="9525" marB="0" anchor="b"/>
                </a:tc>
                <a:tc>
                  <a:txBody>
                    <a:bodyPr/>
                    <a:lstStyle/>
                    <a:p>
                      <a:pPr algn="l" fontAlgn="b"/>
                      <a:r>
                        <a:rPr lang="zh-CN" altLang="en-US" sz="1600" u="none" strike="noStrike" dirty="0">
                          <a:effectLst/>
                        </a:rPr>
                        <a:t>功能点名称</a:t>
                      </a:r>
                      <a:endParaRPr lang="zh-CN" altLang="en-US" sz="1600" b="0" i="0" u="none" strike="noStrike" dirty="0">
                        <a:solidFill>
                          <a:srgbClr val="000000"/>
                        </a:solidFill>
                        <a:effectLst/>
                        <a:latin typeface="宋体"/>
                      </a:endParaRPr>
                    </a:p>
                  </a:txBody>
                  <a:tcPr marL="9525" marR="9525" marT="9525" marB="0" anchor="b"/>
                </a:tc>
                <a:tc>
                  <a:txBody>
                    <a:bodyPr/>
                    <a:lstStyle/>
                    <a:p>
                      <a:pPr algn="l" fontAlgn="b"/>
                      <a:r>
                        <a:rPr lang="zh-CN" altLang="en-US" sz="1600" u="none" strike="noStrike">
                          <a:effectLst/>
                        </a:rPr>
                        <a:t>功能点描述</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优先级</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提出者</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提出者权重</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支持者</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支持者权重</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反对者</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反对者权重</a:t>
                      </a:r>
                      <a:endParaRPr lang="zh-CN" altLang="en-US" sz="1600" b="0" i="0" u="none" strike="noStrike">
                        <a:solidFill>
                          <a:srgbClr val="000000"/>
                        </a:solidFill>
                        <a:effectLst/>
                        <a:latin typeface="宋体"/>
                      </a:endParaRPr>
                    </a:p>
                  </a:txBody>
                  <a:tcPr marL="9525" marR="9525" marT="9525" marB="0" anchor="b"/>
                </a:tc>
                <a:extLst>
                  <a:ext uri="{0D108BD9-81ED-4DB2-BD59-A6C34878D82A}">
                    <a16:rowId xmlns:a16="http://schemas.microsoft.com/office/drawing/2014/main" val="10000"/>
                  </a:ext>
                </a:extLst>
              </a:tr>
              <a:tr h="542925">
                <a:tc>
                  <a:txBody>
                    <a:bodyPr/>
                    <a:lstStyle/>
                    <a:p>
                      <a:pPr algn="l" fontAlgn="b"/>
                      <a:r>
                        <a:rPr lang="zh-CN" altLang="en-US" sz="1600" u="none" strike="noStrike" dirty="0">
                          <a:effectLst/>
                        </a:rPr>
                        <a:t>　</a:t>
                      </a:r>
                      <a:r>
                        <a:rPr lang="en-US" altLang="zh-CN" sz="1600" u="none" strike="noStrike" dirty="0">
                          <a:effectLst/>
                        </a:rPr>
                        <a:t>1</a:t>
                      </a:r>
                      <a:endParaRPr lang="zh-CN" altLang="en-US" sz="1600" b="0" i="0" u="none" strike="noStrike" dirty="0">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extLst>
                  <a:ext uri="{0D108BD9-81ED-4DB2-BD59-A6C34878D82A}">
                    <a16:rowId xmlns:a16="http://schemas.microsoft.com/office/drawing/2014/main" val="10001"/>
                  </a:ext>
                </a:extLst>
              </a:tr>
              <a:tr h="542925">
                <a:tc>
                  <a:txBody>
                    <a:bodyPr/>
                    <a:lstStyle/>
                    <a:p>
                      <a:pPr algn="l" fontAlgn="b"/>
                      <a:r>
                        <a:rPr lang="zh-CN" altLang="en-US" sz="1600" u="none" strike="noStrike" dirty="0">
                          <a:effectLst/>
                        </a:rPr>
                        <a:t>　</a:t>
                      </a:r>
                      <a:r>
                        <a:rPr lang="en-US" altLang="zh-CN" sz="1600" u="none" strike="noStrike" dirty="0">
                          <a:effectLst/>
                        </a:rPr>
                        <a:t>2</a:t>
                      </a:r>
                      <a:endParaRPr lang="zh-CN" altLang="en-US" sz="1600" b="0" i="0" u="none" strike="noStrike" dirty="0">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extLst>
                  <a:ext uri="{0D108BD9-81ED-4DB2-BD59-A6C34878D82A}">
                    <a16:rowId xmlns:a16="http://schemas.microsoft.com/office/drawing/2014/main" val="10002"/>
                  </a:ext>
                </a:extLst>
              </a:tr>
              <a:tr h="542925">
                <a:tc>
                  <a:txBody>
                    <a:bodyPr/>
                    <a:lstStyle/>
                    <a:p>
                      <a:pPr algn="l" fontAlgn="b"/>
                      <a:r>
                        <a:rPr lang="zh-CN" altLang="en-US" sz="1600" u="none" strike="noStrike" dirty="0">
                          <a:effectLst/>
                        </a:rPr>
                        <a:t>　</a:t>
                      </a:r>
                      <a:r>
                        <a:rPr lang="en-US" altLang="zh-CN" sz="1600" u="none" strike="noStrike" dirty="0">
                          <a:effectLst/>
                        </a:rPr>
                        <a:t>3</a:t>
                      </a:r>
                      <a:endParaRPr lang="zh-CN" altLang="en-US" sz="1600" b="0" i="0" u="none" strike="noStrike" dirty="0">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extLst>
                  <a:ext uri="{0D108BD9-81ED-4DB2-BD59-A6C34878D82A}">
                    <a16:rowId xmlns:a16="http://schemas.microsoft.com/office/drawing/2014/main" val="10003"/>
                  </a:ext>
                </a:extLst>
              </a:tr>
              <a:tr h="542925">
                <a:tc>
                  <a:txBody>
                    <a:bodyPr/>
                    <a:lstStyle/>
                    <a:p>
                      <a:pPr algn="l" fontAlgn="b"/>
                      <a:r>
                        <a:rPr lang="zh-CN" altLang="en-US" sz="1600" u="none" strike="noStrike" dirty="0">
                          <a:effectLst/>
                        </a:rPr>
                        <a:t>　</a:t>
                      </a:r>
                      <a:r>
                        <a:rPr lang="en-US" altLang="zh-CN" sz="1600" u="none" strike="noStrike" dirty="0">
                          <a:effectLst/>
                        </a:rPr>
                        <a:t>4</a:t>
                      </a:r>
                      <a:endParaRPr lang="zh-CN" altLang="en-US" sz="1600" b="0" i="0" u="none" strike="noStrike" dirty="0">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extLst>
                  <a:ext uri="{0D108BD9-81ED-4DB2-BD59-A6C34878D82A}">
                    <a16:rowId xmlns:a16="http://schemas.microsoft.com/office/drawing/2014/main" val="10004"/>
                  </a:ext>
                </a:extLst>
              </a:tr>
              <a:tr h="542925">
                <a:tc>
                  <a:txBody>
                    <a:bodyPr/>
                    <a:lstStyle/>
                    <a:p>
                      <a:pPr algn="l" fontAlgn="b"/>
                      <a:r>
                        <a:rPr lang="zh-CN" altLang="en-US" sz="1600" u="none" strike="noStrike" dirty="0">
                          <a:effectLst/>
                        </a:rPr>
                        <a:t>　</a:t>
                      </a:r>
                      <a:r>
                        <a:rPr lang="en-US" altLang="zh-CN" sz="1600" u="none" strike="noStrike" dirty="0">
                          <a:effectLst/>
                        </a:rPr>
                        <a:t>5</a:t>
                      </a:r>
                      <a:endParaRPr lang="zh-CN" altLang="en-US" sz="1600" b="0" i="0" u="none" strike="noStrike" dirty="0">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extLst>
                  <a:ext uri="{0D108BD9-81ED-4DB2-BD59-A6C34878D82A}">
                    <a16:rowId xmlns:a16="http://schemas.microsoft.com/office/drawing/2014/main" val="10005"/>
                  </a:ext>
                </a:extLst>
              </a:tr>
              <a:tr h="542925">
                <a:tc>
                  <a:txBody>
                    <a:bodyPr/>
                    <a:lstStyle/>
                    <a:p>
                      <a:pPr algn="l" fontAlgn="b"/>
                      <a:r>
                        <a:rPr lang="zh-CN" altLang="en-US" sz="1600" u="none" strike="noStrike" dirty="0">
                          <a:effectLst/>
                        </a:rPr>
                        <a:t>　</a:t>
                      </a:r>
                      <a:r>
                        <a:rPr lang="en-US" altLang="zh-CN" sz="1600" u="none" strike="noStrike" dirty="0">
                          <a:effectLst/>
                        </a:rPr>
                        <a:t>6</a:t>
                      </a:r>
                      <a:endParaRPr lang="zh-CN" altLang="en-US" sz="1600" b="0" i="0" u="none" strike="noStrike" dirty="0">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extLst>
                  <a:ext uri="{0D108BD9-81ED-4DB2-BD59-A6C34878D82A}">
                    <a16:rowId xmlns:a16="http://schemas.microsoft.com/office/drawing/2014/main" val="10006"/>
                  </a:ext>
                </a:extLst>
              </a:tr>
              <a:tr h="542925">
                <a:tc>
                  <a:txBody>
                    <a:bodyPr/>
                    <a:lstStyle/>
                    <a:p>
                      <a:pPr algn="l" fontAlgn="b"/>
                      <a:r>
                        <a:rPr lang="zh-CN" altLang="en-US" sz="1600" u="none" strike="noStrike" dirty="0">
                          <a:effectLst/>
                        </a:rPr>
                        <a:t>　</a:t>
                      </a:r>
                      <a:r>
                        <a:rPr lang="en-US" altLang="zh-CN" sz="1600" u="none" strike="noStrike" dirty="0">
                          <a:effectLst/>
                        </a:rPr>
                        <a:t>7</a:t>
                      </a:r>
                      <a:endParaRPr lang="zh-CN" altLang="en-US" sz="1600" b="0" i="0" u="none" strike="noStrike" dirty="0">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a:effectLst/>
                        </a:rPr>
                        <a:t>　</a:t>
                      </a:r>
                      <a:endParaRPr lang="zh-CN" altLang="en-US" sz="1600" b="0" i="0" u="none" strike="noStrike">
                        <a:solidFill>
                          <a:srgbClr val="000000"/>
                        </a:solidFill>
                        <a:effectLst/>
                        <a:latin typeface="宋体"/>
                      </a:endParaRPr>
                    </a:p>
                  </a:txBody>
                  <a:tcPr marL="9525" marR="9525" marT="9525" marB="0" anchor="b"/>
                </a:tc>
                <a:tc>
                  <a:txBody>
                    <a:bodyPr/>
                    <a:lstStyle/>
                    <a:p>
                      <a:pPr algn="l" fontAlgn="b"/>
                      <a:r>
                        <a:rPr lang="zh-CN" altLang="en-US" sz="1600" u="none" strike="noStrike" dirty="0">
                          <a:effectLst/>
                        </a:rPr>
                        <a:t>　</a:t>
                      </a:r>
                      <a:endParaRPr lang="zh-CN" altLang="en-US" sz="1600" b="0" i="0" u="none" strike="noStrike" dirty="0">
                        <a:solidFill>
                          <a:srgbClr val="000000"/>
                        </a:solidFill>
                        <a:effectLst/>
                        <a:latin typeface="宋体"/>
                      </a:endParaRPr>
                    </a:p>
                  </a:txBody>
                  <a:tcPr marL="9525" marR="9525" marT="9525" marB="0" anchor="b"/>
                </a:tc>
                <a:extLst>
                  <a:ext uri="{0D108BD9-81ED-4DB2-BD59-A6C34878D82A}">
                    <a16:rowId xmlns:a16="http://schemas.microsoft.com/office/drawing/2014/main" val="10007"/>
                  </a:ext>
                </a:extLst>
              </a:tr>
            </a:tbl>
          </a:graphicData>
        </a:graphic>
      </p:graphicFrame>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19</a:t>
            </a:fld>
            <a:endParaRPr lang="en-US" altLang="zh-CN"/>
          </a:p>
        </p:txBody>
      </p:sp>
    </p:spTree>
    <p:extLst>
      <p:ext uri="{BB962C8B-B14F-4D97-AF65-F5344CB8AC3E}">
        <p14:creationId xmlns:p14="http://schemas.microsoft.com/office/powerpoint/2010/main" val="2673263382"/>
      </p:ext>
    </p:extLst>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a:ea typeface="宋体" pitchFamily="2" charset="-122"/>
              </a:rPr>
              <a:t>Agenda</a:t>
            </a:r>
          </a:p>
        </p:txBody>
      </p:sp>
      <p:sp>
        <p:nvSpPr>
          <p:cNvPr id="16387" name="Content Placeholder 2"/>
          <p:cNvSpPr>
            <a:spLocks noGrp="1"/>
          </p:cNvSpPr>
          <p:nvPr>
            <p:ph idx="1"/>
          </p:nvPr>
        </p:nvSpPr>
        <p:spPr/>
        <p:txBody>
          <a:bodyPr/>
          <a:lstStyle/>
          <a:p>
            <a:r>
              <a:rPr lang="zh-CN" altLang="en-US" dirty="0"/>
              <a:t>需求分析的基本概念</a:t>
            </a:r>
            <a:endParaRPr lang="en-US" altLang="zh-CN" dirty="0"/>
          </a:p>
          <a:p>
            <a:r>
              <a:rPr lang="zh-CN" altLang="en-US" dirty="0"/>
              <a:t>需求分析的边界，难点与关键点</a:t>
            </a:r>
            <a:endParaRPr lang="en-US" altLang="zh-CN" dirty="0"/>
          </a:p>
          <a:p>
            <a:r>
              <a:rPr lang="zh-CN" altLang="en-US" dirty="0"/>
              <a:t>需求分析人员的流程</a:t>
            </a:r>
            <a:endParaRPr lang="en-US" altLang="zh-CN" dirty="0"/>
          </a:p>
          <a:p>
            <a:pPr marL="925512" lvl="1" indent="-514350">
              <a:buFont typeface="+mj-lt"/>
              <a:buAutoNum type="arabicPeriod"/>
            </a:pPr>
            <a:r>
              <a:rPr lang="en-US" altLang="zh-CN" dirty="0"/>
              <a:t>Waterfall</a:t>
            </a:r>
          </a:p>
          <a:p>
            <a:pPr marL="925512" lvl="1" indent="-514350">
              <a:buFont typeface="+mj-lt"/>
              <a:buAutoNum type="arabicPeriod"/>
            </a:pPr>
            <a:r>
              <a:rPr lang="en-US" altLang="zh-CN" dirty="0"/>
              <a:t>Unified Process </a:t>
            </a:r>
            <a:r>
              <a:rPr lang="zh-CN" altLang="en-US" dirty="0"/>
              <a:t>（</a:t>
            </a:r>
            <a:r>
              <a:rPr lang="en-US" altLang="zh-CN" dirty="0"/>
              <a:t>UP</a:t>
            </a:r>
            <a:r>
              <a:rPr lang="zh-CN" altLang="en-US" dirty="0"/>
              <a:t>）</a:t>
            </a:r>
            <a:endParaRPr lang="en-US" altLang="zh-CN" dirty="0"/>
          </a:p>
          <a:p>
            <a:pPr marL="925512" lvl="1" indent="-514350">
              <a:buFont typeface="+mj-lt"/>
              <a:buAutoNum type="arabicPeriod"/>
            </a:pPr>
            <a:r>
              <a:rPr lang="en-US" altLang="zh-CN" dirty="0"/>
              <a:t>Agile </a:t>
            </a:r>
          </a:p>
          <a:p>
            <a:r>
              <a:rPr lang="zh-CN" altLang="en-US" dirty="0"/>
              <a:t>需求变更</a:t>
            </a:r>
            <a:endParaRPr lang="en-US" altLang="zh-CN" dirty="0"/>
          </a:p>
        </p:txBody>
      </p:sp>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http://www.im.vc/uploads/2011/07/2011070517060999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6324600" cy="5766547"/>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zh-CN" altLang="en-US" dirty="0"/>
              <a:t>需求分析的产出物</a:t>
            </a:r>
            <a:r>
              <a:rPr lang="en-US" altLang="zh-CN" dirty="0"/>
              <a:t>—Use Case Diagram</a:t>
            </a:r>
            <a:endParaRPr lang="zh-CN" altLang="en-US" dirty="0"/>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20</a:t>
            </a:fld>
            <a:endParaRPr lang="en-US" altLang="zh-CN"/>
          </a:p>
        </p:txBody>
      </p:sp>
    </p:spTree>
    <p:extLst>
      <p:ext uri="{BB962C8B-B14F-4D97-AF65-F5344CB8AC3E}">
        <p14:creationId xmlns:p14="http://schemas.microsoft.com/office/powerpoint/2010/main" val="1000230148"/>
      </p:ext>
    </p:extLst>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需求分析的产出物</a:t>
            </a:r>
            <a:r>
              <a:rPr lang="en-US" altLang="zh-CN" dirty="0"/>
              <a:t>—Use Case</a:t>
            </a:r>
            <a:endParaRPr lang="zh-CN" altLang="en-US" dirty="0"/>
          </a:p>
        </p:txBody>
      </p:sp>
      <p:sp>
        <p:nvSpPr>
          <p:cNvPr id="3" name="內容版面配置區 2"/>
          <p:cNvSpPr>
            <a:spLocks noGrp="1"/>
          </p:cNvSpPr>
          <p:nvPr>
            <p:ph idx="1"/>
          </p:nvPr>
        </p:nvSpPr>
        <p:spPr/>
        <p:txBody>
          <a:bodyPr/>
          <a:lstStyle/>
          <a:p>
            <a:r>
              <a:rPr lang="zh-CN" altLang="en-US" sz="2000" dirty="0"/>
              <a:t>用例名称</a:t>
            </a:r>
            <a:endParaRPr lang="en-US" altLang="zh-CN" sz="2000" dirty="0"/>
          </a:p>
          <a:p>
            <a:r>
              <a:rPr lang="zh-CN" altLang="en-US" sz="2000" dirty="0"/>
              <a:t>前提条件</a:t>
            </a:r>
            <a:endParaRPr lang="en-US" altLang="zh-CN" sz="2000" dirty="0"/>
          </a:p>
          <a:p>
            <a:r>
              <a:rPr lang="zh-CN" altLang="en-US" sz="2000" dirty="0"/>
              <a:t>目标</a:t>
            </a:r>
            <a:endParaRPr lang="en-US" altLang="zh-CN" sz="2000" dirty="0"/>
          </a:p>
          <a:p>
            <a:r>
              <a:rPr lang="zh-CN" altLang="en-US" sz="2000" dirty="0"/>
              <a:t>触发器</a:t>
            </a:r>
            <a:endParaRPr lang="en-US" altLang="zh-CN" sz="2000" dirty="0"/>
          </a:p>
          <a:p>
            <a:r>
              <a:rPr lang="zh-CN" altLang="en-US" sz="2000" dirty="0"/>
              <a:t>主要参与者</a:t>
            </a:r>
            <a:endParaRPr lang="en-US" altLang="zh-CN" sz="2000" dirty="0"/>
          </a:p>
          <a:p>
            <a:pPr lvl="1"/>
            <a:r>
              <a:rPr lang="zh-CN" altLang="en-US" sz="2000" dirty="0"/>
              <a:t>使用频率，使用时间，使用方式</a:t>
            </a:r>
            <a:endParaRPr lang="en-US" altLang="zh-CN" sz="2000" dirty="0"/>
          </a:p>
          <a:p>
            <a:r>
              <a:rPr lang="zh-CN" altLang="en-US" sz="2000" dirty="0"/>
              <a:t>次要参与者</a:t>
            </a:r>
            <a:endParaRPr lang="en-US" altLang="zh-CN" sz="2000" dirty="0"/>
          </a:p>
          <a:p>
            <a:pPr lvl="1"/>
            <a:r>
              <a:rPr lang="zh-CN" altLang="en-US" sz="2000" dirty="0"/>
              <a:t>使用频率，使用时间，使用方式</a:t>
            </a:r>
            <a:endParaRPr lang="en-US" altLang="zh-CN" sz="2000" dirty="0"/>
          </a:p>
          <a:p>
            <a:r>
              <a:rPr lang="en-US" altLang="zh-CN" sz="2000" dirty="0"/>
              <a:t>Main flow</a:t>
            </a:r>
          </a:p>
          <a:p>
            <a:r>
              <a:rPr lang="en-US" altLang="zh-CN" sz="2000" dirty="0"/>
              <a:t>Alternative flow</a:t>
            </a:r>
          </a:p>
          <a:p>
            <a:pPr lvl="1"/>
            <a:r>
              <a:rPr lang="en-US" altLang="zh-CN" sz="2000" dirty="0"/>
              <a:t>AF1</a:t>
            </a:r>
            <a:r>
              <a:rPr lang="zh-CN" altLang="en-US" sz="2000" dirty="0"/>
              <a:t>，</a:t>
            </a:r>
            <a:r>
              <a:rPr lang="en-US" altLang="zh-CN" sz="2000" dirty="0"/>
              <a:t>AF2</a:t>
            </a:r>
            <a:r>
              <a:rPr lang="zh-CN" altLang="en-US" sz="2000" dirty="0"/>
              <a:t>，</a:t>
            </a:r>
            <a:r>
              <a:rPr lang="en-US" altLang="zh-CN" sz="2000" dirty="0"/>
              <a:t>AF3……</a:t>
            </a:r>
          </a:p>
          <a:p>
            <a:r>
              <a:rPr lang="en-US" altLang="zh-CN" sz="2000" dirty="0"/>
              <a:t>Exception flow</a:t>
            </a:r>
          </a:p>
          <a:p>
            <a:pPr lvl="1"/>
            <a:r>
              <a:rPr lang="en-US" altLang="zh-CN" sz="2000" dirty="0"/>
              <a:t>EF1</a:t>
            </a:r>
            <a:r>
              <a:rPr lang="zh-CN" altLang="en-US" sz="2000" dirty="0"/>
              <a:t>，</a:t>
            </a:r>
            <a:r>
              <a:rPr lang="en-US" altLang="zh-CN" sz="2000" dirty="0"/>
              <a:t>EF2</a:t>
            </a:r>
            <a:r>
              <a:rPr lang="zh-CN" altLang="en-US" sz="2000" dirty="0"/>
              <a:t>，</a:t>
            </a:r>
            <a:r>
              <a:rPr lang="en-US" altLang="zh-CN" sz="2000" dirty="0"/>
              <a:t>EF3……</a:t>
            </a:r>
          </a:p>
          <a:p>
            <a:r>
              <a:rPr lang="zh-CN" altLang="en-US" sz="2000" dirty="0"/>
              <a:t>优先级</a:t>
            </a:r>
            <a:endParaRPr lang="en-US" altLang="zh-CN" sz="2000" dirty="0"/>
          </a:p>
          <a:p>
            <a:r>
              <a:rPr lang="zh-CN" altLang="en-US" sz="2000" dirty="0"/>
              <a:t>未解决的其他问题</a:t>
            </a:r>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21</a:t>
            </a:fld>
            <a:endParaRPr lang="en-US" altLang="zh-CN"/>
          </a:p>
        </p:txBody>
      </p:sp>
    </p:spTree>
    <p:extLst>
      <p:ext uri="{BB962C8B-B14F-4D97-AF65-F5344CB8AC3E}">
        <p14:creationId xmlns:p14="http://schemas.microsoft.com/office/powerpoint/2010/main" val="3446355215"/>
      </p:ext>
    </p:extLst>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其他需求产物</a:t>
            </a:r>
          </a:p>
        </p:txBody>
      </p:sp>
      <p:sp>
        <p:nvSpPr>
          <p:cNvPr id="3" name="內容版面配置區 2"/>
          <p:cNvSpPr>
            <a:spLocks noGrp="1"/>
          </p:cNvSpPr>
          <p:nvPr>
            <p:ph idx="1"/>
          </p:nvPr>
        </p:nvSpPr>
        <p:spPr/>
        <p:txBody>
          <a:bodyPr/>
          <a:lstStyle/>
          <a:p>
            <a:r>
              <a:rPr lang="zh-CN" altLang="en-US" dirty="0"/>
              <a:t>原型</a:t>
            </a:r>
            <a:endParaRPr lang="en-US" altLang="zh-CN" dirty="0"/>
          </a:p>
          <a:p>
            <a:pPr lvl="1"/>
            <a:r>
              <a:rPr lang="zh-CN" altLang="en-US" dirty="0"/>
              <a:t>功能原型</a:t>
            </a:r>
            <a:endParaRPr lang="en-US" altLang="zh-CN" dirty="0"/>
          </a:p>
          <a:p>
            <a:pPr lvl="1"/>
            <a:r>
              <a:rPr lang="zh-CN" altLang="en-US" dirty="0"/>
              <a:t>界面原型</a:t>
            </a:r>
            <a:endParaRPr lang="en-US" altLang="zh-CN" dirty="0"/>
          </a:p>
          <a:p>
            <a:r>
              <a:rPr lang="zh-CN" altLang="en-US" dirty="0"/>
              <a:t>非功能性需求</a:t>
            </a:r>
            <a:endParaRPr lang="en-US" altLang="zh-CN" dirty="0"/>
          </a:p>
          <a:p>
            <a:pPr lvl="1"/>
            <a:r>
              <a:rPr lang="zh-CN" altLang="en-US" dirty="0"/>
              <a:t>性能需求</a:t>
            </a:r>
            <a:endParaRPr lang="en-US" altLang="zh-CN" dirty="0"/>
          </a:p>
          <a:p>
            <a:pPr lvl="1"/>
            <a:r>
              <a:rPr lang="zh-CN" altLang="en-US" dirty="0"/>
              <a:t>安全需求</a:t>
            </a:r>
            <a:endParaRPr lang="en-US" altLang="zh-CN" dirty="0"/>
          </a:p>
          <a:p>
            <a:pPr lvl="1"/>
            <a:r>
              <a:rPr lang="zh-CN" altLang="en-US" dirty="0"/>
              <a:t>维护需求</a:t>
            </a:r>
            <a:endParaRPr lang="en-US" altLang="zh-CN" dirty="0"/>
          </a:p>
          <a:p>
            <a:r>
              <a:rPr lang="zh-CN" altLang="en-US" dirty="0"/>
              <a:t>限制条件</a:t>
            </a:r>
            <a:endParaRPr lang="en-US" altLang="zh-CN" dirty="0"/>
          </a:p>
          <a:p>
            <a:r>
              <a:rPr lang="zh-CN" altLang="en-US" dirty="0"/>
              <a:t>习惯性需求</a:t>
            </a:r>
            <a:endParaRPr lang="en-US" altLang="zh-CN" dirty="0"/>
          </a:p>
          <a:p>
            <a:r>
              <a:rPr lang="zh-CN" altLang="en-US" dirty="0"/>
              <a:t>普世价值</a:t>
            </a:r>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22</a:t>
            </a:fld>
            <a:endParaRPr lang="en-US" altLang="zh-CN"/>
          </a:p>
        </p:txBody>
      </p:sp>
    </p:spTree>
    <p:extLst>
      <p:ext uri="{BB962C8B-B14F-4D97-AF65-F5344CB8AC3E}">
        <p14:creationId xmlns:p14="http://schemas.microsoft.com/office/powerpoint/2010/main" val="4212973618"/>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457200" y="762000"/>
            <a:ext cx="8229600" cy="838200"/>
          </a:xfrm>
        </p:spPr>
        <p:txBody>
          <a:bodyPr/>
          <a:lstStyle/>
          <a:p>
            <a:r>
              <a:rPr lang="en-US" altLang="zh-CN" dirty="0">
                <a:ea typeface="宋体" pitchFamily="2" charset="-122"/>
              </a:rPr>
              <a:t>3, </a:t>
            </a:r>
            <a:r>
              <a:rPr lang="zh-CN" altLang="en-US" dirty="0">
                <a:ea typeface="宋体" pitchFamily="2" charset="-122"/>
              </a:rPr>
              <a:t>需求分析的位置</a:t>
            </a:r>
            <a:r>
              <a:rPr lang="en-US" altLang="zh-CN" dirty="0">
                <a:ea typeface="宋体" pitchFamily="2" charset="-122"/>
              </a:rPr>
              <a:t>—</a:t>
            </a:r>
            <a:r>
              <a:rPr lang="zh-CN" altLang="en-US" dirty="0">
                <a:ea typeface="宋体" pitchFamily="2" charset="-122"/>
              </a:rPr>
              <a:t>敏捷</a:t>
            </a:r>
            <a:endParaRPr lang="en-US" altLang="zh-CN" dirty="0">
              <a:ea typeface="宋体" pitchFamily="2" charset="-122"/>
            </a:endParaRPr>
          </a:p>
        </p:txBody>
      </p:sp>
      <p:pic>
        <p:nvPicPr>
          <p:cNvPr id="45059" name="Picture 5" descr="&amp;t=1&amp;usg=__XKtUthPIbspvV2qhTiDlDnDvHi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6476246"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9847965"/>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457200" y="762000"/>
            <a:ext cx="8229600" cy="838200"/>
          </a:xfrm>
        </p:spPr>
        <p:txBody>
          <a:bodyPr/>
          <a:lstStyle/>
          <a:p>
            <a:r>
              <a:rPr lang="zh-CN" altLang="en-US" dirty="0">
                <a:ea typeface="宋体" panose="02010600030101010101" pitchFamily="2" charset="-122"/>
              </a:rPr>
              <a:t>还是拿</a:t>
            </a:r>
            <a:r>
              <a:rPr lang="en-US" altLang="zh-CN" dirty="0">
                <a:ea typeface="宋体" panose="02010600030101010101" pitchFamily="2" charset="-122"/>
              </a:rPr>
              <a:t>scrum</a:t>
            </a:r>
            <a:r>
              <a:rPr lang="zh-CN" altLang="en-US" dirty="0">
                <a:ea typeface="宋体" panose="02010600030101010101" pitchFamily="2" charset="-122"/>
              </a:rPr>
              <a:t>举例子</a:t>
            </a:r>
            <a:br>
              <a:rPr lang="en-US" altLang="zh-CN" dirty="0">
                <a:ea typeface="宋体" panose="02010600030101010101" pitchFamily="2" charset="-122"/>
              </a:rPr>
            </a:br>
            <a:r>
              <a:rPr lang="en-US" altLang="zh-CN" dirty="0">
                <a:ea typeface="宋体" panose="02010600030101010101" pitchFamily="2" charset="-122"/>
              </a:rPr>
              <a:t>	</a:t>
            </a:r>
            <a:r>
              <a:rPr lang="zh-CN" altLang="en-US" dirty="0">
                <a:ea typeface="宋体" panose="02010600030101010101" pitchFamily="2" charset="-122"/>
              </a:rPr>
              <a:t>流程都在迭代外面完成？</a:t>
            </a:r>
            <a:endParaRPr lang="en-US" altLang="zh-CN" dirty="0">
              <a:ea typeface="宋体" panose="02010600030101010101" pitchFamily="2" charset="-122"/>
            </a:endParaRPr>
          </a:p>
        </p:txBody>
      </p:sp>
      <p:pic>
        <p:nvPicPr>
          <p:cNvPr id="645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67694"/>
            <a:ext cx="7772400" cy="454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893784"/>
      </p:ext>
    </p:extLst>
  </p:cSld>
  <p:clrMapOvr>
    <a:masterClrMapping/>
  </p:clrMapOvr>
  <p:transition>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需求变更</a:t>
            </a:r>
          </a:p>
        </p:txBody>
      </p:sp>
      <p:sp>
        <p:nvSpPr>
          <p:cNvPr id="3" name="內容版面配置區 2"/>
          <p:cNvSpPr>
            <a:spLocks noGrp="1"/>
          </p:cNvSpPr>
          <p:nvPr>
            <p:ph idx="1"/>
          </p:nvPr>
        </p:nvSpPr>
        <p:spPr/>
        <p:txBody>
          <a:bodyPr/>
          <a:lstStyle/>
          <a:p>
            <a:r>
              <a:rPr lang="zh-CN" altLang="en-US" dirty="0"/>
              <a:t>对待需求变更有不同的态度</a:t>
            </a:r>
            <a:endParaRPr lang="en-US" altLang="zh-CN" dirty="0"/>
          </a:p>
          <a:p>
            <a:pPr lvl="1"/>
            <a:r>
              <a:rPr lang="zh-CN" altLang="en-US" dirty="0"/>
              <a:t>瀑布模型：需求不可能变更</a:t>
            </a:r>
            <a:endParaRPr lang="en-US" altLang="zh-CN" dirty="0"/>
          </a:p>
          <a:p>
            <a:pPr lvl="1"/>
            <a:r>
              <a:rPr lang="en-US" altLang="zh-CN" dirty="0"/>
              <a:t>Scrum</a:t>
            </a:r>
            <a:r>
              <a:rPr lang="zh-CN" altLang="en-US" dirty="0"/>
              <a:t>模型：总体变更，当前冻结</a:t>
            </a:r>
            <a:endParaRPr lang="en-US" altLang="zh-CN" dirty="0"/>
          </a:p>
          <a:p>
            <a:pPr lvl="1"/>
            <a:r>
              <a:rPr lang="en-US" altLang="zh-CN" dirty="0"/>
              <a:t>UP</a:t>
            </a:r>
            <a:r>
              <a:rPr lang="zh-CN" altLang="en-US" dirty="0"/>
              <a:t>模型：随时应对变更</a:t>
            </a:r>
            <a:endParaRPr lang="en-US" altLang="zh-CN" dirty="0"/>
          </a:p>
          <a:p>
            <a:pPr lvl="1"/>
            <a:endParaRPr lang="en-US" altLang="zh-CN" dirty="0"/>
          </a:p>
          <a:p>
            <a:r>
              <a:rPr lang="zh-CN" altLang="en-US" dirty="0"/>
              <a:t>变更流程</a:t>
            </a:r>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25</a:t>
            </a:fld>
            <a:endParaRPr lang="en-US" altLang="zh-CN"/>
          </a:p>
        </p:txBody>
      </p:sp>
      <p:graphicFrame>
        <p:nvGraphicFramePr>
          <p:cNvPr id="5" name="資料庫圖表 4"/>
          <p:cNvGraphicFramePr/>
          <p:nvPr>
            <p:extLst>
              <p:ext uri="{D42A27DB-BD31-4B8C-83A1-F6EECF244321}">
                <p14:modId xmlns:p14="http://schemas.microsoft.com/office/powerpoint/2010/main" val="644773503"/>
              </p:ext>
            </p:extLst>
          </p:nvPr>
        </p:nvGraphicFramePr>
        <p:xfrm>
          <a:off x="838200" y="3276600"/>
          <a:ext cx="77724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837834"/>
      </p:ext>
    </p:extLst>
  </p:cSld>
  <p:clrMapOvr>
    <a:masterClrMapping/>
  </p:clrMapOvr>
  <p:transition>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457200" y="2819400"/>
            <a:ext cx="8229600" cy="838200"/>
          </a:xfrm>
        </p:spPr>
        <p:txBody>
          <a:bodyPr/>
          <a:lstStyle/>
          <a:p>
            <a:r>
              <a:rPr lang="en-US" altLang="zh-CN">
                <a:ea typeface="宋体" pitchFamily="2" charset="-122"/>
              </a:rPr>
              <a:t>Any Question</a:t>
            </a:r>
            <a:r>
              <a:rPr lang="zh-CN" altLang="en-US">
                <a:ea typeface="宋体" pitchFamily="2" charset="-122"/>
              </a:rPr>
              <a:t>？</a:t>
            </a:r>
          </a:p>
        </p:txBody>
      </p:sp>
    </p:spTree>
  </p:cSld>
  <p:clrMapOvr>
    <a:masterClrMapping/>
  </p:clrMapOvr>
  <p:transition>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ctrTitle"/>
          </p:nvPr>
        </p:nvSpPr>
        <p:spPr>
          <a:xfrm>
            <a:off x="685800" y="1752600"/>
            <a:ext cx="7772400" cy="1470025"/>
          </a:xfrm>
        </p:spPr>
        <p:txBody>
          <a:bodyPr/>
          <a:lstStyle/>
          <a:p>
            <a:pPr algn="ctr" eaLnBrk="1" hangingPunct="1"/>
            <a:r>
              <a:rPr lang="en-US" altLang="zh-CN" sz="4000" b="1" i="1">
                <a:solidFill>
                  <a:srgbClr val="FFC000"/>
                </a:solidFill>
                <a:ea typeface="宋体" pitchFamily="2" charset="-122"/>
              </a:rPr>
              <a:t>Thank You !</a:t>
            </a:r>
            <a:endParaRPr lang="zh-CN" altLang="en-US" sz="4000" b="1" i="1">
              <a:solidFill>
                <a:srgbClr val="FFC000"/>
              </a:solidFill>
              <a:ea typeface="宋体" pitchFamily="2" charset="-122"/>
            </a:endParaRPr>
          </a:p>
        </p:txBody>
      </p:sp>
      <p:pic>
        <p:nvPicPr>
          <p:cNvPr id="52227" name="Picture 7" descr="C:\Users\Gloria\Documents\Marketing\Logo\ZJU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800600"/>
            <a:ext cx="16875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http://hiphotos.baidu.com/zjlike/pic/item/670fa38bd3497b04c8fc7aeb.jpg">
            <a:hlinkClick r:id="rId3"/>
          </p:cNvPr>
          <p:cNvPicPr>
            <a:picLocks noChangeAspect="1" noChangeArrowheads="1"/>
          </p:cNvPicPr>
          <p:nvPr/>
        </p:nvPicPr>
        <p:blipFill>
          <a:blip r:embed="rId4" cstate="print"/>
          <a:srcRect/>
          <a:stretch>
            <a:fillRect/>
          </a:stretch>
        </p:blipFill>
        <p:spPr bwMode="auto">
          <a:xfrm>
            <a:off x="3733800" y="4191000"/>
            <a:ext cx="4993311" cy="24384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762000"/>
            <a:ext cx="8229600" cy="762000"/>
          </a:xfrm>
        </p:spPr>
        <p:txBody>
          <a:bodyPr/>
          <a:lstStyle/>
          <a:p>
            <a:r>
              <a:rPr lang="zh-CN" altLang="en-US" dirty="0"/>
              <a:t>需求与需求分析</a:t>
            </a:r>
          </a:p>
        </p:txBody>
      </p:sp>
      <p:sp>
        <p:nvSpPr>
          <p:cNvPr id="3" name="內容版面配置區 2"/>
          <p:cNvSpPr>
            <a:spLocks noGrp="1"/>
          </p:cNvSpPr>
          <p:nvPr>
            <p:ph idx="1"/>
          </p:nvPr>
        </p:nvSpPr>
        <p:spPr>
          <a:xfrm>
            <a:off x="457200" y="1600200"/>
            <a:ext cx="8229600" cy="5029200"/>
          </a:xfrm>
        </p:spPr>
        <p:txBody>
          <a:bodyPr/>
          <a:lstStyle/>
          <a:p>
            <a:pPr marL="288925" indent="-288925" defTabSz="814388">
              <a:lnSpc>
                <a:spcPct val="90000"/>
              </a:lnSpc>
            </a:pPr>
            <a:r>
              <a:rPr lang="zh-CN" altLang="en-US" dirty="0"/>
              <a:t>需求</a:t>
            </a:r>
            <a:endParaRPr lang="en-US" altLang="zh-CN" dirty="0"/>
          </a:p>
          <a:p>
            <a:pPr marL="581025" lvl="1" indent="-288925" defTabSz="814388">
              <a:lnSpc>
                <a:spcPct val="90000"/>
              </a:lnSpc>
            </a:pPr>
            <a:r>
              <a:rPr lang="zh-CN" altLang="en-US" dirty="0"/>
              <a:t>需求是一切软件开发的基础，是软件工程中一切活动的根本。</a:t>
            </a:r>
            <a:endParaRPr lang="en-US" altLang="zh-CN" dirty="0"/>
          </a:p>
          <a:p>
            <a:pPr marL="581025" lvl="1" indent="-288925" defTabSz="814388">
              <a:lnSpc>
                <a:spcPct val="90000"/>
              </a:lnSpc>
            </a:pPr>
            <a:r>
              <a:rPr lang="zh-CN" altLang="en-US" dirty="0"/>
              <a:t>需求是软件工程领域最困难的任务（没有之一）。</a:t>
            </a:r>
            <a:endParaRPr lang="en-US" altLang="zh-CN" dirty="0"/>
          </a:p>
          <a:p>
            <a:pPr marL="288925" indent="-288925" defTabSz="814388">
              <a:lnSpc>
                <a:spcPct val="90000"/>
              </a:lnSpc>
            </a:pPr>
            <a:r>
              <a:rPr lang="zh-CN" altLang="en-US" dirty="0"/>
              <a:t>需求分析</a:t>
            </a:r>
            <a:endParaRPr lang="en-US" altLang="zh-CN" dirty="0"/>
          </a:p>
          <a:p>
            <a:pPr marL="581025" lvl="1" indent="-288925" defTabSz="814388">
              <a:lnSpc>
                <a:spcPct val="90000"/>
              </a:lnSpc>
            </a:pPr>
            <a:r>
              <a:rPr lang="zh-CN" altLang="en-US" dirty="0"/>
              <a:t>需求分析是软件生存期的一个重要阶段。</a:t>
            </a:r>
            <a:endParaRPr lang="en-US" altLang="zh-CN" dirty="0"/>
          </a:p>
          <a:p>
            <a:pPr marL="581025" lvl="1" indent="-288925" defTabSz="814388">
              <a:lnSpc>
                <a:spcPct val="90000"/>
              </a:lnSpc>
            </a:pPr>
            <a:r>
              <a:rPr lang="zh-CN" altLang="en-US" dirty="0"/>
              <a:t>需求分析其最根本的任务是确定为了满足用户的需要软件系统必须做什么。</a:t>
            </a:r>
          </a:p>
          <a:p>
            <a:pPr marL="581025" lvl="1" indent="-288925" defTabSz="814388">
              <a:lnSpc>
                <a:spcPct val="90000"/>
              </a:lnSpc>
            </a:pPr>
            <a:r>
              <a:rPr lang="zh-CN" altLang="en-US" dirty="0"/>
              <a:t>需求分析是一个不断发现和决定的过程，他贯穿整个软件开发流程。</a:t>
            </a:r>
            <a:endParaRPr lang="en-US" altLang="zh-CN" dirty="0"/>
          </a:p>
          <a:p>
            <a:pPr marL="581025" lvl="1" indent="-288925" defTabSz="814388">
              <a:lnSpc>
                <a:spcPct val="90000"/>
              </a:lnSpc>
            </a:pPr>
            <a:r>
              <a:rPr lang="zh-CN" altLang="en-US" dirty="0"/>
              <a:t>需求分析需要所有在此过程中，软件开发者和软件申请者（用户）同样起着重要的作用。</a:t>
            </a:r>
          </a:p>
          <a:p>
            <a:endParaRPr lang="zh-CN" altLang="en-US" dirty="0"/>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3</a:t>
            </a:fld>
            <a:endParaRPr lang="en-US" altLang="zh-CN"/>
          </a:p>
        </p:txBody>
      </p:sp>
    </p:spTree>
    <p:extLst>
      <p:ext uri="{BB962C8B-B14F-4D97-AF65-F5344CB8AC3E}">
        <p14:creationId xmlns:p14="http://schemas.microsoft.com/office/powerpoint/2010/main" val="2677299856"/>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为什么要有需求分析</a:t>
            </a:r>
          </a:p>
        </p:txBody>
      </p:sp>
      <p:sp>
        <p:nvSpPr>
          <p:cNvPr id="3" name="內容版面配置區 2"/>
          <p:cNvSpPr>
            <a:spLocks noGrp="1"/>
          </p:cNvSpPr>
          <p:nvPr>
            <p:ph idx="1"/>
          </p:nvPr>
        </p:nvSpPr>
        <p:spPr>
          <a:xfrm>
            <a:off x="450891" y="1143000"/>
            <a:ext cx="8229600" cy="5257800"/>
          </a:xfrm>
        </p:spPr>
        <p:txBody>
          <a:bodyPr/>
          <a:lstStyle/>
          <a:p>
            <a:pPr marL="109537" indent="0">
              <a:buNone/>
            </a:pPr>
            <a:r>
              <a:rPr lang="zh-CN" altLang="en-US" sz="2400" dirty="0"/>
              <a:t>我知道你相信你明白了你认为我所说的是什么，但是我不能肯定你是否意识到你听到的并不是我所指的意思 </a:t>
            </a:r>
            <a:r>
              <a:rPr lang="en-US" altLang="zh-CN" sz="2400" dirty="0"/>
              <a:t>.</a:t>
            </a:r>
            <a:endParaRPr lang="zh-CN" altLang="en-US" sz="2400" dirty="0"/>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4</a:t>
            </a:fld>
            <a:endParaRPr lang="en-US" altLang="zh-CN"/>
          </a:p>
        </p:txBody>
      </p:sp>
      <p:sp>
        <p:nvSpPr>
          <p:cNvPr id="5" name="AutoShape 2" descr="http://pic002.cnblogs.com/img/zhoujg/201009/2010090923010166.jpg"/>
          <p:cNvSpPr>
            <a:spLocks noChangeAspect="1" noChangeArrowheads="1"/>
          </p:cNvSpPr>
          <p:nvPr/>
        </p:nvSpPr>
        <p:spPr bwMode="auto">
          <a:xfrm>
            <a:off x="161925"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78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64327"/>
            <a:ext cx="6324600" cy="469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945500"/>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为什么要有需求分析</a:t>
            </a:r>
          </a:p>
        </p:txBody>
      </p:sp>
      <p:sp>
        <p:nvSpPr>
          <p:cNvPr id="3" name="內容版面配置區 2"/>
          <p:cNvSpPr>
            <a:spLocks noGrp="1"/>
          </p:cNvSpPr>
          <p:nvPr>
            <p:ph idx="1"/>
          </p:nvPr>
        </p:nvSpPr>
        <p:spPr/>
        <p:txBody>
          <a:bodyPr/>
          <a:lstStyle/>
          <a:p>
            <a:r>
              <a:rPr lang="zh-CN" altLang="en-US" dirty="0"/>
              <a:t>需求分析是：</a:t>
            </a:r>
            <a:endParaRPr lang="en-US" altLang="zh-CN" dirty="0"/>
          </a:p>
          <a:p>
            <a:pPr lvl="1"/>
            <a:r>
              <a:rPr lang="zh-CN" altLang="en-US" dirty="0"/>
              <a:t>商业与技术的桥梁</a:t>
            </a:r>
            <a:endParaRPr lang="en-US" altLang="zh-CN" dirty="0"/>
          </a:p>
          <a:p>
            <a:pPr lvl="1"/>
            <a:r>
              <a:rPr lang="zh-CN" altLang="en-US" dirty="0"/>
              <a:t>非软件过程和软件过程的桥梁</a:t>
            </a:r>
            <a:endParaRPr lang="en-US" altLang="zh-CN" dirty="0"/>
          </a:p>
          <a:p>
            <a:pPr lvl="1"/>
            <a:r>
              <a:rPr lang="zh-CN" altLang="en-US" dirty="0"/>
              <a:t>客户和开发团队的桥梁</a:t>
            </a:r>
            <a:endParaRPr lang="en-US" altLang="zh-CN" dirty="0"/>
          </a:p>
          <a:p>
            <a:pPr lvl="1"/>
            <a:endParaRPr lang="zh-CN" altLang="en-US" dirty="0"/>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5</a:t>
            </a:fld>
            <a:endParaRPr lang="en-US" altLang="zh-CN"/>
          </a:p>
        </p:txBody>
      </p:sp>
      <p:pic>
        <p:nvPicPr>
          <p:cNvPr id="31" name="图片 30">
            <a:extLst>
              <a:ext uri="{FF2B5EF4-FFF2-40B4-BE49-F238E27FC236}">
                <a16:creationId xmlns:a16="http://schemas.microsoft.com/office/drawing/2014/main" id="{CF406DA2-82F6-48E4-93D0-5D6004F22429}"/>
              </a:ext>
            </a:extLst>
          </p:cNvPr>
          <p:cNvPicPr>
            <a:picLocks noChangeAspect="1"/>
          </p:cNvPicPr>
          <p:nvPr/>
        </p:nvPicPr>
        <p:blipFill>
          <a:blip r:embed="rId2"/>
          <a:stretch>
            <a:fillRect/>
          </a:stretch>
        </p:blipFill>
        <p:spPr>
          <a:xfrm>
            <a:off x="1066800" y="3200400"/>
            <a:ext cx="7258050" cy="3550920"/>
          </a:xfrm>
          <a:prstGeom prst="rect">
            <a:avLst/>
          </a:prstGeom>
        </p:spPr>
      </p:pic>
    </p:spTree>
    <p:extLst>
      <p:ext uri="{BB962C8B-B14F-4D97-AF65-F5344CB8AC3E}">
        <p14:creationId xmlns:p14="http://schemas.microsoft.com/office/powerpoint/2010/main" val="3585333279"/>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为什么要有需求分析</a:t>
            </a:r>
          </a:p>
        </p:txBody>
      </p:sp>
      <p:sp>
        <p:nvSpPr>
          <p:cNvPr id="3" name="內容版面配置區 2"/>
          <p:cNvSpPr>
            <a:spLocks noGrp="1"/>
          </p:cNvSpPr>
          <p:nvPr>
            <p:ph idx="1"/>
          </p:nvPr>
        </p:nvSpPr>
        <p:spPr>
          <a:xfrm>
            <a:off x="0" y="1295400"/>
            <a:ext cx="9144000" cy="5334000"/>
          </a:xfrm>
        </p:spPr>
        <p:txBody>
          <a:bodyPr/>
          <a:lstStyle/>
          <a:p>
            <a:r>
              <a:rPr lang="zh-CN" altLang="en-US" dirty="0"/>
              <a:t>需求分析需要解决：</a:t>
            </a:r>
            <a:endParaRPr lang="en-US" altLang="zh-CN" dirty="0"/>
          </a:p>
          <a:p>
            <a:pPr lvl="1"/>
            <a:r>
              <a:rPr lang="zh-CN" altLang="en-US" dirty="0">
                <a:solidFill>
                  <a:schemeClr val="tx1">
                    <a:lumMod val="50000"/>
                    <a:lumOff val="50000"/>
                  </a:schemeClr>
                </a:solidFill>
              </a:rPr>
              <a:t>客户（最终用户）不清楚自己想要什么。</a:t>
            </a:r>
            <a:endParaRPr lang="en-US" altLang="zh-CN" dirty="0">
              <a:solidFill>
                <a:schemeClr val="tx1">
                  <a:lumMod val="50000"/>
                  <a:lumOff val="50000"/>
                </a:schemeClr>
              </a:solidFill>
            </a:endParaRPr>
          </a:p>
          <a:p>
            <a:pPr lvl="1"/>
            <a:r>
              <a:rPr lang="zh-CN" altLang="en-US" dirty="0">
                <a:solidFill>
                  <a:schemeClr val="tx1">
                    <a:lumMod val="50000"/>
                    <a:lumOff val="50000"/>
                  </a:schemeClr>
                </a:solidFill>
              </a:rPr>
              <a:t>客户不能清除的表达自己想要什么。</a:t>
            </a:r>
            <a:endParaRPr lang="en-US" altLang="zh-CN" dirty="0">
              <a:solidFill>
                <a:schemeClr val="tx1">
                  <a:lumMod val="50000"/>
                  <a:lumOff val="50000"/>
                </a:schemeClr>
              </a:solidFill>
            </a:endParaRPr>
          </a:p>
          <a:p>
            <a:pPr lvl="1"/>
            <a:r>
              <a:rPr lang="zh-CN" altLang="en-US" dirty="0">
                <a:solidFill>
                  <a:schemeClr val="tx1">
                    <a:lumMod val="50000"/>
                    <a:lumOff val="50000"/>
                  </a:schemeClr>
                </a:solidFill>
              </a:rPr>
              <a:t>项目经理如何准确的估算成本与时间。</a:t>
            </a:r>
            <a:endParaRPr lang="en-US" altLang="zh-CN" dirty="0">
              <a:solidFill>
                <a:schemeClr val="tx1">
                  <a:lumMod val="50000"/>
                  <a:lumOff val="50000"/>
                </a:schemeClr>
              </a:solidFill>
            </a:endParaRPr>
          </a:p>
          <a:p>
            <a:pPr lvl="1"/>
            <a:r>
              <a:rPr lang="zh-CN" altLang="en-US" b="1" dirty="0"/>
              <a:t>设计人员是否把客户的需求都融入了系统。</a:t>
            </a:r>
            <a:endParaRPr lang="en-US" altLang="zh-CN" b="1" dirty="0"/>
          </a:p>
          <a:p>
            <a:pPr lvl="1"/>
            <a:r>
              <a:rPr lang="zh-CN" altLang="en-US" b="1" dirty="0">
                <a:solidFill>
                  <a:schemeClr val="accent3">
                    <a:lumMod val="75000"/>
                  </a:schemeClr>
                </a:solidFill>
              </a:rPr>
              <a:t>实现人员是否能够在任何时候都知道自己应该怎么做</a:t>
            </a:r>
            <a:endParaRPr lang="en-US" altLang="zh-CN" b="1" dirty="0">
              <a:solidFill>
                <a:schemeClr val="accent3">
                  <a:lumMod val="75000"/>
                </a:schemeClr>
              </a:solidFill>
            </a:endParaRPr>
          </a:p>
          <a:p>
            <a:pPr lvl="1"/>
            <a:r>
              <a:rPr lang="zh-CN" altLang="en-US" b="1" dirty="0">
                <a:solidFill>
                  <a:schemeClr val="accent3">
                    <a:lumMod val="75000"/>
                  </a:schemeClr>
                </a:solidFill>
              </a:rPr>
              <a:t>测试人员是否能够知道什么是正确的，什么是一个缺陷</a:t>
            </a:r>
            <a:endParaRPr lang="en-US" altLang="zh-CN" b="1" dirty="0">
              <a:solidFill>
                <a:schemeClr val="accent3">
                  <a:lumMod val="75000"/>
                </a:schemeClr>
              </a:solidFill>
            </a:endParaRPr>
          </a:p>
          <a:p>
            <a:pPr lvl="1"/>
            <a:r>
              <a:rPr lang="zh-CN" altLang="en-US" b="1" dirty="0"/>
              <a:t>什么时候可以提交。</a:t>
            </a:r>
            <a:endParaRPr lang="en-US" altLang="zh-CN" b="1" dirty="0"/>
          </a:p>
          <a:p>
            <a:pPr lvl="1"/>
            <a:r>
              <a:rPr lang="zh-CN" altLang="en-US" b="1" dirty="0"/>
              <a:t>怎么验收。</a:t>
            </a:r>
            <a:endParaRPr lang="en-US" altLang="zh-CN" b="1" dirty="0"/>
          </a:p>
          <a:p>
            <a:endParaRPr lang="zh-CN" altLang="en-US" dirty="0"/>
          </a:p>
        </p:txBody>
      </p:sp>
      <p:sp>
        <p:nvSpPr>
          <p:cNvPr id="4" name="投影片編號版面配置區 3"/>
          <p:cNvSpPr>
            <a:spLocks noGrp="1"/>
          </p:cNvSpPr>
          <p:nvPr>
            <p:ph type="sldNum" sz="quarter" idx="12"/>
          </p:nvPr>
        </p:nvSpPr>
        <p:spPr/>
        <p:txBody>
          <a:bodyPr/>
          <a:lstStyle/>
          <a:p>
            <a:pPr>
              <a:defRPr/>
            </a:pPr>
            <a:fld id="{4920D5DF-9955-4BF7-B690-3358189BF67B}" type="slidenum">
              <a:rPr lang="en-US" altLang="zh-CN" smtClean="0"/>
              <a:pPr>
                <a:defRPr/>
              </a:pPr>
              <a:t>6</a:t>
            </a:fld>
            <a:endParaRPr lang="en-US" altLang="zh-CN"/>
          </a:p>
        </p:txBody>
      </p:sp>
    </p:spTree>
    <p:extLst>
      <p:ext uri="{BB962C8B-B14F-4D97-AF65-F5344CB8AC3E}">
        <p14:creationId xmlns:p14="http://schemas.microsoft.com/office/powerpoint/2010/main" val="4018738496"/>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00F98-A54E-4E78-8536-F7DACFBA581D}"/>
              </a:ext>
            </a:extLst>
          </p:cNvPr>
          <p:cNvSpPr>
            <a:spLocks noGrp="1"/>
          </p:cNvSpPr>
          <p:nvPr>
            <p:ph type="title"/>
          </p:nvPr>
        </p:nvSpPr>
        <p:spPr/>
        <p:txBody>
          <a:bodyPr/>
          <a:lstStyle/>
          <a:p>
            <a:r>
              <a:rPr lang="zh-CN" altLang="en-US" dirty="0"/>
              <a:t>对于</a:t>
            </a:r>
            <a:r>
              <a:rPr lang="en-US" altLang="zh-CN" dirty="0"/>
              <a:t>QA</a:t>
            </a:r>
            <a:r>
              <a:rPr lang="zh-CN" altLang="en-US" dirty="0"/>
              <a:t>来说有什么不同</a:t>
            </a:r>
          </a:p>
        </p:txBody>
      </p:sp>
      <p:sp>
        <p:nvSpPr>
          <p:cNvPr id="3" name="内容占位符 2">
            <a:extLst>
              <a:ext uri="{FF2B5EF4-FFF2-40B4-BE49-F238E27FC236}">
                <a16:creationId xmlns:a16="http://schemas.microsoft.com/office/drawing/2014/main" id="{DBE7DAB2-A839-4574-A7BA-2416BA463F5F}"/>
              </a:ext>
            </a:extLst>
          </p:cNvPr>
          <p:cNvSpPr>
            <a:spLocks noGrp="1"/>
          </p:cNvSpPr>
          <p:nvPr>
            <p:ph idx="1"/>
          </p:nvPr>
        </p:nvSpPr>
        <p:spPr/>
        <p:txBody>
          <a:bodyPr/>
          <a:lstStyle/>
          <a:p>
            <a:r>
              <a:rPr lang="zh-CN" altLang="en-US" dirty="0"/>
              <a:t>没什么不同</a:t>
            </a:r>
            <a:endParaRPr lang="en-US" altLang="zh-CN" dirty="0"/>
          </a:p>
          <a:p>
            <a:r>
              <a:rPr lang="zh-CN" altLang="en-US"/>
              <a:t>有一点点不同</a:t>
            </a:r>
            <a:endParaRPr lang="en-US" altLang="zh-CN" dirty="0"/>
          </a:p>
          <a:p>
            <a:pPr lvl="1"/>
            <a:r>
              <a:rPr lang="en-US" altLang="zh-CN" dirty="0"/>
              <a:t>QA</a:t>
            </a:r>
            <a:r>
              <a:rPr lang="zh-CN" altLang="en-US" dirty="0"/>
              <a:t>需要确保需求中的</a:t>
            </a:r>
            <a:r>
              <a:rPr lang="en-US" altLang="zh-CN" dirty="0"/>
              <a:t>bug</a:t>
            </a:r>
            <a:r>
              <a:rPr lang="zh-CN" altLang="en-US" dirty="0"/>
              <a:t>已经被尽可能的发现</a:t>
            </a:r>
            <a:endParaRPr lang="en-US" altLang="zh-CN" dirty="0"/>
          </a:p>
          <a:p>
            <a:pPr lvl="1"/>
            <a:r>
              <a:rPr lang="en-US" altLang="zh-CN" dirty="0"/>
              <a:t>QA</a:t>
            </a:r>
            <a:r>
              <a:rPr lang="zh-CN" altLang="en-US" dirty="0"/>
              <a:t>需要明白：</a:t>
            </a:r>
            <a:endParaRPr lang="en-US" altLang="zh-CN" dirty="0"/>
          </a:p>
          <a:p>
            <a:pPr lvl="2"/>
            <a:r>
              <a:rPr lang="zh-CN" altLang="en-US" dirty="0"/>
              <a:t>保证逻辑的严密性</a:t>
            </a:r>
            <a:endParaRPr lang="en-US" altLang="zh-CN" dirty="0"/>
          </a:p>
          <a:p>
            <a:pPr lvl="2"/>
            <a:r>
              <a:rPr lang="zh-CN" altLang="en-US" dirty="0"/>
              <a:t>什么是正确的，什么是错误的</a:t>
            </a:r>
            <a:endParaRPr lang="en-US" altLang="zh-CN" dirty="0"/>
          </a:p>
          <a:p>
            <a:pPr lvl="2"/>
            <a:r>
              <a:rPr lang="zh-CN" altLang="en-US" dirty="0"/>
              <a:t>消除二义性</a:t>
            </a:r>
            <a:endParaRPr lang="en-US" altLang="zh-CN" dirty="0"/>
          </a:p>
          <a:p>
            <a:pPr lvl="2"/>
            <a:r>
              <a:rPr lang="zh-CN" altLang="en-US" dirty="0"/>
              <a:t>在有多种选择的时候，做出唯一性的选择</a:t>
            </a:r>
            <a:endParaRPr lang="en-US" altLang="zh-CN" dirty="0"/>
          </a:p>
          <a:p>
            <a:pPr lvl="1"/>
            <a:r>
              <a:rPr lang="en-US" altLang="zh-CN" dirty="0"/>
              <a:t>QA</a:t>
            </a:r>
            <a:r>
              <a:rPr lang="zh-CN" altLang="en-US" dirty="0"/>
              <a:t>需要确保大家的理解在同一个</a:t>
            </a:r>
            <a:r>
              <a:rPr lang="en-US" altLang="zh-CN" dirty="0"/>
              <a:t>baseline</a:t>
            </a:r>
            <a:r>
              <a:rPr lang="zh-CN" altLang="en-US" dirty="0"/>
              <a:t>上</a:t>
            </a:r>
            <a:endParaRPr lang="en-US" altLang="zh-CN" dirty="0"/>
          </a:p>
          <a:p>
            <a:pPr lvl="2"/>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38EFA93B-DBDB-4D70-AD51-05CE57267826}"/>
              </a:ext>
            </a:extLst>
          </p:cNvPr>
          <p:cNvSpPr>
            <a:spLocks noGrp="1"/>
          </p:cNvSpPr>
          <p:nvPr>
            <p:ph type="sldNum" sz="quarter" idx="12"/>
          </p:nvPr>
        </p:nvSpPr>
        <p:spPr/>
        <p:txBody>
          <a:bodyPr/>
          <a:lstStyle/>
          <a:p>
            <a:pPr>
              <a:defRPr/>
            </a:pPr>
            <a:fld id="{4920D5DF-9955-4BF7-B690-3358189BF67B}" type="slidenum">
              <a:rPr lang="en-US" altLang="zh-CN" smtClean="0"/>
              <a:pPr>
                <a:defRPr/>
              </a:pPr>
              <a:t>7</a:t>
            </a:fld>
            <a:endParaRPr lang="en-US" altLang="zh-CN"/>
          </a:p>
        </p:txBody>
      </p:sp>
    </p:spTree>
    <p:extLst>
      <p:ext uri="{BB962C8B-B14F-4D97-AF65-F5344CB8AC3E}">
        <p14:creationId xmlns:p14="http://schemas.microsoft.com/office/powerpoint/2010/main" val="3131143816"/>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idx="4294967295"/>
          </p:nvPr>
        </p:nvSpPr>
        <p:spPr>
          <a:xfrm>
            <a:off x="457200" y="609600"/>
            <a:ext cx="7734300" cy="558800"/>
          </a:xfrm>
        </p:spPr>
        <p:txBody>
          <a:bodyPr/>
          <a:lstStyle/>
          <a:p>
            <a:r>
              <a:rPr lang="zh-CN" altLang="en-US" sz="2800" dirty="0">
                <a:ea typeface="宋体" pitchFamily="2" charset="-122"/>
              </a:rPr>
              <a:t>需求分析的重要性</a:t>
            </a:r>
            <a:endParaRPr lang="en-US" altLang="zh-CN" sz="2800" dirty="0">
              <a:ea typeface="宋体" pitchFamily="2" charset="-122"/>
            </a:endParaRPr>
          </a:p>
        </p:txBody>
      </p:sp>
      <p:sp>
        <p:nvSpPr>
          <p:cNvPr id="32771" name="AutoShape 1027"/>
          <p:cNvSpPr>
            <a:spLocks noGrp="1" noChangeAspect="1" noChangeArrowheads="1"/>
          </p:cNvSpPr>
          <p:nvPr>
            <p:ph type="body" sz="half" idx="4294967295"/>
          </p:nvPr>
        </p:nvSpPr>
        <p:spPr>
          <a:xfrm>
            <a:off x="381000" y="1295400"/>
            <a:ext cx="8218488" cy="4321175"/>
          </a:xfrm>
        </p:spPr>
        <p:txBody>
          <a:bodyPr/>
          <a:lstStyle/>
          <a:p>
            <a:r>
              <a:rPr lang="en-US" altLang="zh-CN" dirty="0">
                <a:latin typeface="Arial" pitchFamily="34" charset="0"/>
              </a:rPr>
              <a:t>50% insufficiently understood requirements</a:t>
            </a:r>
          </a:p>
          <a:p>
            <a:r>
              <a:rPr lang="en-US" altLang="zh-CN" dirty="0">
                <a:latin typeface="Arial" pitchFamily="34" charset="0"/>
              </a:rPr>
              <a:t>30% design not understood or incorrectly translated</a:t>
            </a:r>
          </a:p>
          <a:p>
            <a:r>
              <a:rPr lang="en-US" altLang="zh-CN" dirty="0">
                <a:latin typeface="Arial" pitchFamily="34" charset="0"/>
              </a:rPr>
              <a:t>20% coding (programming error or misunderstood design)</a:t>
            </a:r>
          </a:p>
          <a:p>
            <a:endParaRPr lang="zh-CN" altLang="en-US" dirty="0">
              <a:latin typeface="Arial" pitchFamily="34" charset="0"/>
            </a:endParaRPr>
          </a:p>
        </p:txBody>
      </p:sp>
      <p:pic>
        <p:nvPicPr>
          <p:cNvPr id="32772" name="Picture 1028" descr="magnify"/>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6553200" y="4038600"/>
            <a:ext cx="1295400" cy="1933575"/>
          </a:xfrm>
          <a:noFill/>
        </p:spPr>
      </p:pic>
      <p:graphicFrame>
        <p:nvGraphicFramePr>
          <p:cNvPr id="5" name="Chart 4"/>
          <p:cNvGraphicFramePr/>
          <p:nvPr/>
        </p:nvGraphicFramePr>
        <p:xfrm>
          <a:off x="1295400" y="3505200"/>
          <a:ext cx="5867400" cy="3048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18452937"/>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381000" y="533400"/>
            <a:ext cx="7734300" cy="558800"/>
          </a:xfrm>
        </p:spPr>
        <p:txBody>
          <a:bodyPr/>
          <a:lstStyle/>
          <a:p>
            <a:r>
              <a:rPr lang="zh-CN" altLang="en-US" sz="2800" dirty="0">
                <a:ea typeface="宋体" pitchFamily="2" charset="-122"/>
              </a:rPr>
              <a:t>需求的重要性</a:t>
            </a:r>
            <a:endParaRPr lang="en-US" altLang="zh-CN" sz="2800" dirty="0">
              <a:ea typeface="宋体" pitchFamily="2" charset="-122"/>
            </a:endParaRPr>
          </a:p>
        </p:txBody>
      </p:sp>
      <p:graphicFrame>
        <p:nvGraphicFramePr>
          <p:cNvPr id="1026" name="Object 2"/>
          <p:cNvGraphicFramePr>
            <a:graphicFrameLocks noGrp="1" noChangeAspect="1"/>
          </p:cNvGraphicFramePr>
          <p:nvPr>
            <p:ph sz="half" idx="4294967295"/>
          </p:nvPr>
        </p:nvGraphicFramePr>
        <p:xfrm>
          <a:off x="1295400" y="1219200"/>
          <a:ext cx="6324600" cy="4849813"/>
        </p:xfrm>
        <a:graphic>
          <a:graphicData uri="http://schemas.openxmlformats.org/presentationml/2006/ole">
            <mc:AlternateContent xmlns:mc="http://schemas.openxmlformats.org/markup-compatibility/2006">
              <mc:Choice xmlns:v="urn:schemas-microsoft-com:vml" Requires="v">
                <p:oleObj spid="_x0000_s90122" name="Photo Editor Photo" r:id="rId4" imgW="2857899" imgH="2190476" progId="MSPhotoEd.3">
                  <p:embed/>
                </p:oleObj>
              </mc:Choice>
              <mc:Fallback>
                <p:oleObj name="Photo Editor Photo" r:id="rId4" imgW="2857899" imgH="2190476"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219200"/>
                        <a:ext cx="6324600" cy="484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9202670"/>
      </p:ext>
    </p:extLst>
  </p:cSld>
  <p:clrMapOvr>
    <a:masterClrMapping/>
  </p:clrMapOvr>
  <p:transition>
    <p:zo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Urban</Template>
  <TotalTime>12046</TotalTime>
  <Words>936</Words>
  <Application>Microsoft Office PowerPoint</Application>
  <PresentationFormat>全屏显示(4:3)</PresentationFormat>
  <Paragraphs>279</Paragraphs>
  <Slides>27</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0" baseType="lpstr">
      <vt:lpstr>方正姚体</vt:lpstr>
      <vt:lpstr>仿宋_GB2312</vt:lpstr>
      <vt:lpstr>黑体</vt:lpstr>
      <vt:lpstr>宋体</vt:lpstr>
      <vt:lpstr>Arial</vt:lpstr>
      <vt:lpstr>Calibri</vt:lpstr>
      <vt:lpstr>Georgia</vt:lpstr>
      <vt:lpstr>Times New Roman</vt:lpstr>
      <vt:lpstr>Trebuchet MS</vt:lpstr>
      <vt:lpstr>Vrinda</vt:lpstr>
      <vt:lpstr>Wingdings</vt:lpstr>
      <vt:lpstr>都市</vt:lpstr>
      <vt:lpstr>Photo Editor Photo</vt:lpstr>
      <vt:lpstr> 需求分析</vt:lpstr>
      <vt:lpstr>Agenda</vt:lpstr>
      <vt:lpstr>需求与需求分析</vt:lpstr>
      <vt:lpstr>为什么要有需求分析</vt:lpstr>
      <vt:lpstr>为什么要有需求分析</vt:lpstr>
      <vt:lpstr>为什么要有需求分析</vt:lpstr>
      <vt:lpstr>对于QA来说有什么不同</vt:lpstr>
      <vt:lpstr>需求分析的重要性</vt:lpstr>
      <vt:lpstr>需求的重要性</vt:lpstr>
      <vt:lpstr>需求分析的边界—理想状况</vt:lpstr>
      <vt:lpstr>需求分析的边界—实际情况</vt:lpstr>
      <vt:lpstr>1, 需求分析的位置—瀑布模型</vt:lpstr>
      <vt:lpstr>需求过程</vt:lpstr>
      <vt:lpstr>2, 需求分析的位置—UP模型</vt:lpstr>
      <vt:lpstr>需求人员的工作</vt:lpstr>
      <vt:lpstr>需求分析流程</vt:lpstr>
      <vt:lpstr>需求人员的位置</vt:lpstr>
      <vt:lpstr>需求人员的位置</vt:lpstr>
      <vt:lpstr>需求分析的产出物—FS</vt:lpstr>
      <vt:lpstr>需求分析的产出物—Use Case Diagram</vt:lpstr>
      <vt:lpstr>需求分析的产出物—Use Case</vt:lpstr>
      <vt:lpstr>其他需求产物</vt:lpstr>
      <vt:lpstr>3, 需求分析的位置—敏捷</vt:lpstr>
      <vt:lpstr>还是拿scrum举例子  流程都在迭代外面完成？</vt:lpstr>
      <vt:lpstr>需求变更</vt:lpstr>
      <vt:lpstr>Any Question？</vt:lpstr>
      <vt:lpstr>Thank You !</vt:lpstr>
    </vt:vector>
  </TitlesOfParts>
  <Company>GuildDesign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ThemeGallery.com</dc:creator>
  <cp:lastModifiedBy>Xiaoqiong Zhao</cp:lastModifiedBy>
  <cp:revision>1253</cp:revision>
  <dcterms:created xsi:type="dcterms:W3CDTF">2004-08-26T06:30:40Z</dcterms:created>
  <dcterms:modified xsi:type="dcterms:W3CDTF">2017-11-28T14:27:43Z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