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colors8.xml" ContentType="application/vnd.openxmlformats-officedocument.drawingml.diagramColors+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notesSlides/notesSlide8.xml" ContentType="application/vnd.openxmlformats-officedocument.presentationml.notesSlide+xml"/>
  <Override PartName="/ppt/diagrams/colors7.xml" ContentType="application/vnd.openxmlformats-officedocument.drawingml.diagramColors+xml"/>
  <Override PartName="/ppt/notesSlides/notesSlide1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
  </p:notesMasterIdLst>
  <p:sldIdLst>
    <p:sldId id="323" r:id="rId2"/>
    <p:sldId id="258" r:id="rId3"/>
    <p:sldId id="282" r:id="rId4"/>
    <p:sldId id="283" r:id="rId5"/>
    <p:sldId id="299" r:id="rId6"/>
    <p:sldId id="285" r:id="rId7"/>
    <p:sldId id="286" r:id="rId8"/>
    <p:sldId id="287" r:id="rId9"/>
    <p:sldId id="288" r:id="rId10"/>
    <p:sldId id="289" r:id="rId11"/>
    <p:sldId id="302" r:id="rId12"/>
    <p:sldId id="291" r:id="rId13"/>
    <p:sldId id="259" r:id="rId14"/>
    <p:sldId id="260" r:id="rId15"/>
    <p:sldId id="320" r:id="rId16"/>
    <p:sldId id="262" r:id="rId17"/>
    <p:sldId id="263" r:id="rId18"/>
    <p:sldId id="264" r:id="rId19"/>
    <p:sldId id="313" r:id="rId20"/>
    <p:sldId id="314" r:id="rId21"/>
    <p:sldId id="315" r:id="rId22"/>
    <p:sldId id="316" r:id="rId23"/>
    <p:sldId id="318" r:id="rId24"/>
    <p:sldId id="319" r:id="rId25"/>
    <p:sldId id="296" r:id="rId26"/>
    <p:sldId id="321" r:id="rId27"/>
    <p:sldId id="32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56" autoAdjust="0"/>
    <p:restoredTop sz="91206" autoAdjust="0"/>
  </p:normalViewPr>
  <p:slideViewPr>
    <p:cSldViewPr>
      <p:cViewPr>
        <p:scale>
          <a:sx n="70" d="100"/>
          <a:sy n="70" d="100"/>
        </p:scale>
        <p:origin x="-1164" y="-7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665A48-A559-4E71-9FFE-83F9C9220510}" type="doc">
      <dgm:prSet loTypeId="urn:microsoft.com/office/officeart/2005/8/layout/venn1" loCatId="relationship" qsTypeId="urn:microsoft.com/office/officeart/2005/8/quickstyle/simple1" qsCatId="simple" csTypeId="urn:microsoft.com/office/officeart/2005/8/colors/colorful1" csCatId="colorful" phldr="1"/>
      <dgm:spPr/>
    </dgm:pt>
    <dgm:pt modelId="{22A79B23-C33A-47CD-BDEB-4529A0EF020D}">
      <dgm:prSet phldrT="[Text]"/>
      <dgm:spPr/>
      <dgm:t>
        <a:bodyPr/>
        <a:lstStyle/>
        <a:p>
          <a:r>
            <a:rPr lang="en-US" dirty="0" smtClean="0"/>
            <a:t>What</a:t>
          </a:r>
          <a:endParaRPr lang="en-US" dirty="0"/>
        </a:p>
      </dgm:t>
    </dgm:pt>
    <dgm:pt modelId="{3EB2401A-7F08-497E-BD35-369BA6433AAC}" type="parTrans" cxnId="{94634D36-09A4-401F-B07F-AECCAF83AAEC}">
      <dgm:prSet/>
      <dgm:spPr/>
      <dgm:t>
        <a:bodyPr/>
        <a:lstStyle/>
        <a:p>
          <a:endParaRPr lang="en-US"/>
        </a:p>
      </dgm:t>
    </dgm:pt>
    <dgm:pt modelId="{1E03554F-F1F4-437C-B3FB-E50930F753B1}" type="sibTrans" cxnId="{94634D36-09A4-401F-B07F-AECCAF83AAEC}">
      <dgm:prSet/>
      <dgm:spPr/>
      <dgm:t>
        <a:bodyPr/>
        <a:lstStyle/>
        <a:p>
          <a:endParaRPr lang="en-US"/>
        </a:p>
      </dgm:t>
    </dgm:pt>
    <dgm:pt modelId="{72B46462-3B9E-4C3F-A49D-C19B0125904A}">
      <dgm:prSet/>
      <dgm:spPr/>
      <dgm:t>
        <a:bodyPr/>
        <a:lstStyle/>
        <a:p>
          <a:r>
            <a:rPr lang="en-US" altLang="zh-CN" dirty="0" smtClean="0">
              <a:ea typeface="宋体" pitchFamily="2" charset="-122"/>
            </a:rPr>
            <a:t>Why</a:t>
          </a:r>
        </a:p>
      </dgm:t>
    </dgm:pt>
    <dgm:pt modelId="{BDD9CD11-ED43-4ECA-A747-A7DDD24E4CFC}" type="parTrans" cxnId="{E8045B49-1072-44A6-991A-671A3BC78E26}">
      <dgm:prSet/>
      <dgm:spPr/>
      <dgm:t>
        <a:bodyPr/>
        <a:lstStyle/>
        <a:p>
          <a:endParaRPr lang="en-US"/>
        </a:p>
      </dgm:t>
    </dgm:pt>
    <dgm:pt modelId="{642A6143-7776-4E73-843C-36C8FAB44E50}" type="sibTrans" cxnId="{E8045B49-1072-44A6-991A-671A3BC78E26}">
      <dgm:prSet/>
      <dgm:spPr/>
      <dgm:t>
        <a:bodyPr/>
        <a:lstStyle/>
        <a:p>
          <a:endParaRPr lang="en-US"/>
        </a:p>
      </dgm:t>
    </dgm:pt>
    <dgm:pt modelId="{D3CAD9AE-C67A-4EB0-A254-0FF47697C9D2}">
      <dgm:prSet/>
      <dgm:spPr/>
      <dgm:t>
        <a:bodyPr/>
        <a:lstStyle/>
        <a:p>
          <a:r>
            <a:rPr lang="en-US" altLang="zh-CN" dirty="0" smtClean="0">
              <a:ea typeface="宋体" pitchFamily="2" charset="-122"/>
            </a:rPr>
            <a:t>Who</a:t>
          </a:r>
        </a:p>
      </dgm:t>
    </dgm:pt>
    <dgm:pt modelId="{4B580397-C5BF-43CD-A8B1-2E1585DE6CF3}" type="parTrans" cxnId="{9CF6D004-EFB3-4AC8-B597-A34EF6A95816}">
      <dgm:prSet/>
      <dgm:spPr/>
      <dgm:t>
        <a:bodyPr/>
        <a:lstStyle/>
        <a:p>
          <a:endParaRPr lang="en-US"/>
        </a:p>
      </dgm:t>
    </dgm:pt>
    <dgm:pt modelId="{511141AC-6E23-4047-8E39-A83FBF096FD9}" type="sibTrans" cxnId="{9CF6D004-EFB3-4AC8-B597-A34EF6A95816}">
      <dgm:prSet/>
      <dgm:spPr/>
      <dgm:t>
        <a:bodyPr/>
        <a:lstStyle/>
        <a:p>
          <a:endParaRPr lang="en-US"/>
        </a:p>
      </dgm:t>
    </dgm:pt>
    <dgm:pt modelId="{5AD30F3E-A98D-4C98-9813-E0320BBD8D47}">
      <dgm:prSet/>
      <dgm:spPr/>
      <dgm:t>
        <a:bodyPr/>
        <a:lstStyle/>
        <a:p>
          <a:r>
            <a:rPr lang="en-US" altLang="zh-CN" dirty="0" smtClean="0">
              <a:ea typeface="宋体" pitchFamily="2" charset="-122"/>
            </a:rPr>
            <a:t>Where</a:t>
          </a:r>
        </a:p>
      </dgm:t>
    </dgm:pt>
    <dgm:pt modelId="{9E796823-129D-47D2-96C6-48EC8DADF6D9}" type="parTrans" cxnId="{DEBF114A-8F1F-417B-A1DA-B795D3E0812A}">
      <dgm:prSet/>
      <dgm:spPr/>
      <dgm:t>
        <a:bodyPr/>
        <a:lstStyle/>
        <a:p>
          <a:endParaRPr lang="en-US"/>
        </a:p>
      </dgm:t>
    </dgm:pt>
    <dgm:pt modelId="{EBBAE8B6-2BC4-443E-9B01-4174D85FEC47}" type="sibTrans" cxnId="{DEBF114A-8F1F-417B-A1DA-B795D3E0812A}">
      <dgm:prSet/>
      <dgm:spPr/>
      <dgm:t>
        <a:bodyPr/>
        <a:lstStyle/>
        <a:p>
          <a:endParaRPr lang="en-US"/>
        </a:p>
      </dgm:t>
    </dgm:pt>
    <dgm:pt modelId="{5B0C6EA6-75D7-466B-8D40-C2ADDDD29FF9}">
      <dgm:prSet/>
      <dgm:spPr/>
      <dgm:t>
        <a:bodyPr/>
        <a:lstStyle/>
        <a:p>
          <a:r>
            <a:rPr lang="en-US" altLang="zh-CN" dirty="0" smtClean="0">
              <a:ea typeface="宋体" pitchFamily="2" charset="-122"/>
            </a:rPr>
            <a:t>When</a:t>
          </a:r>
        </a:p>
      </dgm:t>
    </dgm:pt>
    <dgm:pt modelId="{EB1FDE44-7724-4104-9BC3-5138B91DBF96}" type="parTrans" cxnId="{8A7D168C-347C-47C3-8B27-DFEEF2972F42}">
      <dgm:prSet/>
      <dgm:spPr/>
      <dgm:t>
        <a:bodyPr/>
        <a:lstStyle/>
        <a:p>
          <a:endParaRPr lang="en-US"/>
        </a:p>
      </dgm:t>
    </dgm:pt>
    <dgm:pt modelId="{78F74D6E-CBAB-446B-8221-5700279CACEB}" type="sibTrans" cxnId="{8A7D168C-347C-47C3-8B27-DFEEF2972F42}">
      <dgm:prSet/>
      <dgm:spPr/>
      <dgm:t>
        <a:bodyPr/>
        <a:lstStyle/>
        <a:p>
          <a:endParaRPr lang="en-US"/>
        </a:p>
      </dgm:t>
    </dgm:pt>
    <dgm:pt modelId="{E051263C-4A55-42D3-A55D-C585A0A639C3}" type="pres">
      <dgm:prSet presAssocID="{A0665A48-A559-4E71-9FFE-83F9C9220510}" presName="compositeShape" presStyleCnt="0">
        <dgm:presLayoutVars>
          <dgm:chMax val="7"/>
          <dgm:dir/>
          <dgm:resizeHandles val="exact"/>
        </dgm:presLayoutVars>
      </dgm:prSet>
      <dgm:spPr/>
    </dgm:pt>
    <dgm:pt modelId="{32A3B415-994A-430E-B910-A13F4C6EC845}" type="pres">
      <dgm:prSet presAssocID="{22A79B23-C33A-47CD-BDEB-4529A0EF020D}" presName="circ1" presStyleLbl="vennNode1" presStyleIdx="0" presStyleCnt="5"/>
      <dgm:spPr/>
      <dgm:t>
        <a:bodyPr/>
        <a:lstStyle/>
        <a:p>
          <a:endParaRPr lang="en-US"/>
        </a:p>
      </dgm:t>
    </dgm:pt>
    <dgm:pt modelId="{E7019B3F-070C-49DD-9CE7-C00E900B570A}" type="pres">
      <dgm:prSet presAssocID="{22A79B23-C33A-47CD-BDEB-4529A0EF020D}" presName="circ1Tx" presStyleLbl="revTx" presStyleIdx="0" presStyleCnt="0">
        <dgm:presLayoutVars>
          <dgm:chMax val="0"/>
          <dgm:chPref val="0"/>
          <dgm:bulletEnabled val="1"/>
        </dgm:presLayoutVars>
      </dgm:prSet>
      <dgm:spPr/>
      <dgm:t>
        <a:bodyPr/>
        <a:lstStyle/>
        <a:p>
          <a:endParaRPr lang="en-US"/>
        </a:p>
      </dgm:t>
    </dgm:pt>
    <dgm:pt modelId="{FF010693-E38F-4850-853E-7B924B309BBE}" type="pres">
      <dgm:prSet presAssocID="{72B46462-3B9E-4C3F-A49D-C19B0125904A}" presName="circ2" presStyleLbl="vennNode1" presStyleIdx="1" presStyleCnt="5"/>
      <dgm:spPr/>
    </dgm:pt>
    <dgm:pt modelId="{03997603-DDA0-479C-8F79-7A9576E9E24C}" type="pres">
      <dgm:prSet presAssocID="{72B46462-3B9E-4C3F-A49D-C19B0125904A}" presName="circ2Tx" presStyleLbl="revTx" presStyleIdx="0" presStyleCnt="0">
        <dgm:presLayoutVars>
          <dgm:chMax val="0"/>
          <dgm:chPref val="0"/>
          <dgm:bulletEnabled val="1"/>
        </dgm:presLayoutVars>
      </dgm:prSet>
      <dgm:spPr/>
      <dgm:t>
        <a:bodyPr/>
        <a:lstStyle/>
        <a:p>
          <a:endParaRPr lang="en-US"/>
        </a:p>
      </dgm:t>
    </dgm:pt>
    <dgm:pt modelId="{6A91E374-0BCD-4E7E-8D59-C268D1D4D747}" type="pres">
      <dgm:prSet presAssocID="{D3CAD9AE-C67A-4EB0-A254-0FF47697C9D2}" presName="circ3" presStyleLbl="vennNode1" presStyleIdx="2" presStyleCnt="5"/>
      <dgm:spPr/>
    </dgm:pt>
    <dgm:pt modelId="{5DDB00A0-1150-42A0-9DB4-BAA036D6B1CE}" type="pres">
      <dgm:prSet presAssocID="{D3CAD9AE-C67A-4EB0-A254-0FF47697C9D2}" presName="circ3Tx" presStyleLbl="revTx" presStyleIdx="0" presStyleCnt="0">
        <dgm:presLayoutVars>
          <dgm:chMax val="0"/>
          <dgm:chPref val="0"/>
          <dgm:bulletEnabled val="1"/>
        </dgm:presLayoutVars>
      </dgm:prSet>
      <dgm:spPr/>
      <dgm:t>
        <a:bodyPr/>
        <a:lstStyle/>
        <a:p>
          <a:endParaRPr lang="en-US"/>
        </a:p>
      </dgm:t>
    </dgm:pt>
    <dgm:pt modelId="{9A4B8F51-68D7-4057-9B5A-A6B2FCC86EA8}" type="pres">
      <dgm:prSet presAssocID="{5AD30F3E-A98D-4C98-9813-E0320BBD8D47}" presName="circ4" presStyleLbl="vennNode1" presStyleIdx="3" presStyleCnt="5"/>
      <dgm:spPr/>
    </dgm:pt>
    <dgm:pt modelId="{B1CCC55C-97DD-433C-8386-0E9744671335}" type="pres">
      <dgm:prSet presAssocID="{5AD30F3E-A98D-4C98-9813-E0320BBD8D47}" presName="circ4Tx" presStyleLbl="revTx" presStyleIdx="0" presStyleCnt="0">
        <dgm:presLayoutVars>
          <dgm:chMax val="0"/>
          <dgm:chPref val="0"/>
          <dgm:bulletEnabled val="1"/>
        </dgm:presLayoutVars>
      </dgm:prSet>
      <dgm:spPr/>
      <dgm:t>
        <a:bodyPr/>
        <a:lstStyle/>
        <a:p>
          <a:endParaRPr lang="en-US"/>
        </a:p>
      </dgm:t>
    </dgm:pt>
    <dgm:pt modelId="{B654724D-ED32-4F28-9DF3-2B65114FBBC0}" type="pres">
      <dgm:prSet presAssocID="{5B0C6EA6-75D7-466B-8D40-C2ADDDD29FF9}" presName="circ5" presStyleLbl="vennNode1" presStyleIdx="4" presStyleCnt="5"/>
      <dgm:spPr/>
    </dgm:pt>
    <dgm:pt modelId="{1ACF3EF3-4741-4AE2-9D91-691C402042A8}" type="pres">
      <dgm:prSet presAssocID="{5B0C6EA6-75D7-466B-8D40-C2ADDDD29FF9}" presName="circ5Tx" presStyleLbl="revTx" presStyleIdx="0" presStyleCnt="0">
        <dgm:presLayoutVars>
          <dgm:chMax val="0"/>
          <dgm:chPref val="0"/>
          <dgm:bulletEnabled val="1"/>
        </dgm:presLayoutVars>
      </dgm:prSet>
      <dgm:spPr/>
      <dgm:t>
        <a:bodyPr/>
        <a:lstStyle/>
        <a:p>
          <a:endParaRPr lang="en-US"/>
        </a:p>
      </dgm:t>
    </dgm:pt>
  </dgm:ptLst>
  <dgm:cxnLst>
    <dgm:cxn modelId="{F75A4267-A7D5-411A-A047-B25167C80012}" type="presOf" srcId="{72B46462-3B9E-4C3F-A49D-C19B0125904A}" destId="{03997603-DDA0-479C-8F79-7A9576E9E24C}" srcOrd="0" destOrd="0" presId="urn:microsoft.com/office/officeart/2005/8/layout/venn1"/>
    <dgm:cxn modelId="{C6413243-C01D-4101-92E8-8334199CC952}" type="presOf" srcId="{22A79B23-C33A-47CD-BDEB-4529A0EF020D}" destId="{E7019B3F-070C-49DD-9CE7-C00E900B570A}" srcOrd="0" destOrd="0" presId="urn:microsoft.com/office/officeart/2005/8/layout/venn1"/>
    <dgm:cxn modelId="{FDB9205B-24FF-4040-8ADC-3A01C7671E79}" type="presOf" srcId="{5AD30F3E-A98D-4C98-9813-E0320BBD8D47}" destId="{B1CCC55C-97DD-433C-8386-0E9744671335}" srcOrd="0" destOrd="0" presId="urn:microsoft.com/office/officeart/2005/8/layout/venn1"/>
    <dgm:cxn modelId="{A67C76F7-278C-487B-8A2A-F7249E0684BD}" type="presOf" srcId="{5B0C6EA6-75D7-466B-8D40-C2ADDDD29FF9}" destId="{1ACF3EF3-4741-4AE2-9D91-691C402042A8}" srcOrd="0" destOrd="0" presId="urn:microsoft.com/office/officeart/2005/8/layout/venn1"/>
    <dgm:cxn modelId="{505B2BAB-C72E-46E4-933F-CBEE8EA71678}" type="presOf" srcId="{D3CAD9AE-C67A-4EB0-A254-0FF47697C9D2}" destId="{5DDB00A0-1150-42A0-9DB4-BAA036D6B1CE}" srcOrd="0" destOrd="0" presId="urn:microsoft.com/office/officeart/2005/8/layout/venn1"/>
    <dgm:cxn modelId="{9CF6D004-EFB3-4AC8-B597-A34EF6A95816}" srcId="{A0665A48-A559-4E71-9FFE-83F9C9220510}" destId="{D3CAD9AE-C67A-4EB0-A254-0FF47697C9D2}" srcOrd="2" destOrd="0" parTransId="{4B580397-C5BF-43CD-A8B1-2E1585DE6CF3}" sibTransId="{511141AC-6E23-4047-8E39-A83FBF096FD9}"/>
    <dgm:cxn modelId="{DEBF114A-8F1F-417B-A1DA-B795D3E0812A}" srcId="{A0665A48-A559-4E71-9FFE-83F9C9220510}" destId="{5AD30F3E-A98D-4C98-9813-E0320BBD8D47}" srcOrd="3" destOrd="0" parTransId="{9E796823-129D-47D2-96C6-48EC8DADF6D9}" sibTransId="{EBBAE8B6-2BC4-443E-9B01-4174D85FEC47}"/>
    <dgm:cxn modelId="{8A7D168C-347C-47C3-8B27-DFEEF2972F42}" srcId="{A0665A48-A559-4E71-9FFE-83F9C9220510}" destId="{5B0C6EA6-75D7-466B-8D40-C2ADDDD29FF9}" srcOrd="4" destOrd="0" parTransId="{EB1FDE44-7724-4104-9BC3-5138B91DBF96}" sibTransId="{78F74D6E-CBAB-446B-8221-5700279CACEB}"/>
    <dgm:cxn modelId="{4B184915-F57F-4FFE-9415-3EA05EF7A6E5}" type="presOf" srcId="{A0665A48-A559-4E71-9FFE-83F9C9220510}" destId="{E051263C-4A55-42D3-A55D-C585A0A639C3}" srcOrd="0" destOrd="0" presId="urn:microsoft.com/office/officeart/2005/8/layout/venn1"/>
    <dgm:cxn modelId="{94634D36-09A4-401F-B07F-AECCAF83AAEC}" srcId="{A0665A48-A559-4E71-9FFE-83F9C9220510}" destId="{22A79B23-C33A-47CD-BDEB-4529A0EF020D}" srcOrd="0" destOrd="0" parTransId="{3EB2401A-7F08-497E-BD35-369BA6433AAC}" sibTransId="{1E03554F-F1F4-437C-B3FB-E50930F753B1}"/>
    <dgm:cxn modelId="{E8045B49-1072-44A6-991A-671A3BC78E26}" srcId="{A0665A48-A559-4E71-9FFE-83F9C9220510}" destId="{72B46462-3B9E-4C3F-A49D-C19B0125904A}" srcOrd="1" destOrd="0" parTransId="{BDD9CD11-ED43-4ECA-A747-A7DDD24E4CFC}" sibTransId="{642A6143-7776-4E73-843C-36C8FAB44E50}"/>
    <dgm:cxn modelId="{76CBF89B-2985-4106-9C6F-FF8C04247102}" type="presParOf" srcId="{E051263C-4A55-42D3-A55D-C585A0A639C3}" destId="{32A3B415-994A-430E-B910-A13F4C6EC845}" srcOrd="0" destOrd="0" presId="urn:microsoft.com/office/officeart/2005/8/layout/venn1"/>
    <dgm:cxn modelId="{23AC8876-DA8B-45FB-A904-7F76C78DD034}" type="presParOf" srcId="{E051263C-4A55-42D3-A55D-C585A0A639C3}" destId="{E7019B3F-070C-49DD-9CE7-C00E900B570A}" srcOrd="1" destOrd="0" presId="urn:microsoft.com/office/officeart/2005/8/layout/venn1"/>
    <dgm:cxn modelId="{0968E7AB-8DB7-40A8-84A5-60FA73E23B3A}" type="presParOf" srcId="{E051263C-4A55-42D3-A55D-C585A0A639C3}" destId="{FF010693-E38F-4850-853E-7B924B309BBE}" srcOrd="2" destOrd="0" presId="urn:microsoft.com/office/officeart/2005/8/layout/venn1"/>
    <dgm:cxn modelId="{6B431D71-A91D-420D-ADF5-F7CC29094744}" type="presParOf" srcId="{E051263C-4A55-42D3-A55D-C585A0A639C3}" destId="{03997603-DDA0-479C-8F79-7A9576E9E24C}" srcOrd="3" destOrd="0" presId="urn:microsoft.com/office/officeart/2005/8/layout/venn1"/>
    <dgm:cxn modelId="{D1728232-0D18-43C8-A87E-B50B351A05C5}" type="presParOf" srcId="{E051263C-4A55-42D3-A55D-C585A0A639C3}" destId="{6A91E374-0BCD-4E7E-8D59-C268D1D4D747}" srcOrd="4" destOrd="0" presId="urn:microsoft.com/office/officeart/2005/8/layout/venn1"/>
    <dgm:cxn modelId="{D9A1BD74-574F-44DA-BCA4-14436146237C}" type="presParOf" srcId="{E051263C-4A55-42D3-A55D-C585A0A639C3}" destId="{5DDB00A0-1150-42A0-9DB4-BAA036D6B1CE}" srcOrd="5" destOrd="0" presId="urn:microsoft.com/office/officeart/2005/8/layout/venn1"/>
    <dgm:cxn modelId="{F446E05E-72B1-4C64-9241-D622D9E4A87D}" type="presParOf" srcId="{E051263C-4A55-42D3-A55D-C585A0A639C3}" destId="{9A4B8F51-68D7-4057-9B5A-A6B2FCC86EA8}" srcOrd="6" destOrd="0" presId="urn:microsoft.com/office/officeart/2005/8/layout/venn1"/>
    <dgm:cxn modelId="{BA8F9625-4C3F-4BF0-A026-9B302815EB25}" type="presParOf" srcId="{E051263C-4A55-42D3-A55D-C585A0A639C3}" destId="{B1CCC55C-97DD-433C-8386-0E9744671335}" srcOrd="7" destOrd="0" presId="urn:microsoft.com/office/officeart/2005/8/layout/venn1"/>
    <dgm:cxn modelId="{211FF34D-DCFD-42DC-AB06-06D2CC813F90}" type="presParOf" srcId="{E051263C-4A55-42D3-A55D-C585A0A639C3}" destId="{B654724D-ED32-4F28-9DF3-2B65114FBBC0}" srcOrd="8" destOrd="0" presId="urn:microsoft.com/office/officeart/2005/8/layout/venn1"/>
    <dgm:cxn modelId="{ABBA1790-F309-4CE6-9B8A-E96C3F2705EC}" type="presParOf" srcId="{E051263C-4A55-42D3-A55D-C585A0A639C3}" destId="{1ACF3EF3-4741-4AE2-9D91-691C402042A8}" srcOrd="9"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D5BB37-1202-46DF-85FC-29064BEEC93D}"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1950A209-5C8F-45DF-AC5D-4C9619EDB372}">
      <dgm:prSet phldrT="[Text]"/>
      <dgm:spPr/>
      <dgm:t>
        <a:bodyPr/>
        <a:lstStyle/>
        <a:p>
          <a:r>
            <a:rPr lang="en-US" smtClean="0"/>
            <a:t>Everywhere that testing takes place is a de facto location to execute testing.</a:t>
          </a:r>
          <a:endParaRPr lang="en-US" dirty="0"/>
        </a:p>
      </dgm:t>
    </dgm:pt>
    <dgm:pt modelId="{CCCF5CDF-37B8-4D83-AAB7-79FC42E7D2D2}" type="parTrans" cxnId="{FB3414B3-CA11-4597-BBB1-35B7AC0E1EAF}">
      <dgm:prSet/>
      <dgm:spPr/>
      <dgm:t>
        <a:bodyPr/>
        <a:lstStyle/>
        <a:p>
          <a:endParaRPr lang="en-US"/>
        </a:p>
      </dgm:t>
    </dgm:pt>
    <dgm:pt modelId="{53686186-5EC3-4714-8BB3-AF1DB6C4871E}" type="sibTrans" cxnId="{FB3414B3-CA11-4597-BBB1-35B7AC0E1EAF}">
      <dgm:prSet/>
      <dgm:spPr/>
      <dgm:t>
        <a:bodyPr/>
        <a:lstStyle/>
        <a:p>
          <a:endParaRPr lang="en-US"/>
        </a:p>
      </dgm:t>
    </dgm:pt>
    <dgm:pt modelId="{5F324C47-B1DE-4BFF-B043-859976E0BDBD}">
      <dgm:prSet/>
      <dgm:spPr/>
      <dgm:t>
        <a:bodyPr/>
        <a:lstStyle/>
        <a:p>
          <a:r>
            <a:rPr lang="en-US" altLang="zh-CN" smtClean="0">
              <a:ea typeface="宋体" pitchFamily="2" charset="-122"/>
            </a:rPr>
            <a:t>In certain cases execution itself may be complex. The SUT (software under test) has to be tested in multiple environment. For example, Java should be tested in Windows, Mac, and Linux. </a:t>
          </a:r>
          <a:endParaRPr lang="en-US" altLang="zh-CN" dirty="0" smtClean="0">
            <a:ea typeface="宋体" pitchFamily="2" charset="-122"/>
          </a:endParaRPr>
        </a:p>
      </dgm:t>
    </dgm:pt>
    <dgm:pt modelId="{D1340131-96FF-4454-97BF-C8668675F721}" type="parTrans" cxnId="{422740CF-B176-4D42-A9DB-A97E5B258BCE}">
      <dgm:prSet/>
      <dgm:spPr/>
      <dgm:t>
        <a:bodyPr/>
        <a:lstStyle/>
        <a:p>
          <a:endParaRPr lang="en-US"/>
        </a:p>
      </dgm:t>
    </dgm:pt>
    <dgm:pt modelId="{4588BC23-B225-4AA3-9BDD-9D55F3A358D0}" type="sibTrans" cxnId="{422740CF-B176-4D42-A9DB-A97E5B258BCE}">
      <dgm:prSet/>
      <dgm:spPr/>
      <dgm:t>
        <a:bodyPr/>
        <a:lstStyle/>
        <a:p>
          <a:endParaRPr lang="en-US"/>
        </a:p>
      </dgm:t>
    </dgm:pt>
    <dgm:pt modelId="{CCC40BC2-C8A0-4299-BC55-3B95EF125724}">
      <dgm:prSet/>
      <dgm:spPr/>
      <dgm:t>
        <a:bodyPr/>
        <a:lstStyle/>
        <a:p>
          <a:r>
            <a:rPr lang="en-US" altLang="zh-CN" dirty="0" smtClean="0">
              <a:ea typeface="宋体" pitchFamily="2" charset="-122"/>
            </a:rPr>
            <a:t>Test Execution may be outsourced to a testing lab or other company. </a:t>
          </a:r>
        </a:p>
      </dgm:t>
    </dgm:pt>
    <dgm:pt modelId="{123F0B4F-E461-4B07-879E-512E4999045E}" type="parTrans" cxnId="{36C92D18-D187-41CE-B25D-71C8449E8F66}">
      <dgm:prSet/>
      <dgm:spPr/>
      <dgm:t>
        <a:bodyPr/>
        <a:lstStyle/>
        <a:p>
          <a:endParaRPr lang="en-US"/>
        </a:p>
      </dgm:t>
    </dgm:pt>
    <dgm:pt modelId="{713FD292-0197-4BC7-8793-FFA1F661DF2A}" type="sibTrans" cxnId="{36C92D18-D187-41CE-B25D-71C8449E8F66}">
      <dgm:prSet/>
      <dgm:spPr/>
      <dgm:t>
        <a:bodyPr/>
        <a:lstStyle/>
        <a:p>
          <a:endParaRPr lang="en-US"/>
        </a:p>
      </dgm:t>
    </dgm:pt>
    <dgm:pt modelId="{2E588744-3997-45EF-980D-58128B668701}">
      <dgm:prSet/>
      <dgm:spPr/>
      <dgm:t>
        <a:bodyPr/>
        <a:lstStyle/>
        <a:p>
          <a:r>
            <a:rPr lang="en-US" altLang="zh-CN" smtClean="0">
              <a:ea typeface="宋体" pitchFamily="2" charset="-122"/>
            </a:rPr>
            <a:t>Test environment should be separated with development environment</a:t>
          </a:r>
          <a:endParaRPr lang="zh-CN" altLang="en-US" dirty="0" smtClean="0">
            <a:ea typeface="宋体" pitchFamily="2" charset="-122"/>
          </a:endParaRPr>
        </a:p>
      </dgm:t>
    </dgm:pt>
    <dgm:pt modelId="{002D57CA-B038-4C3A-9A7D-B71D659CF016}" type="parTrans" cxnId="{3F4783C5-E51B-498F-9845-1E1C2429C5FB}">
      <dgm:prSet/>
      <dgm:spPr/>
      <dgm:t>
        <a:bodyPr/>
        <a:lstStyle/>
        <a:p>
          <a:endParaRPr lang="en-US"/>
        </a:p>
      </dgm:t>
    </dgm:pt>
    <dgm:pt modelId="{FC467377-B737-4A41-B739-DBD404209ADF}" type="sibTrans" cxnId="{3F4783C5-E51B-498F-9845-1E1C2429C5FB}">
      <dgm:prSet/>
      <dgm:spPr/>
      <dgm:t>
        <a:bodyPr/>
        <a:lstStyle/>
        <a:p>
          <a:endParaRPr lang="en-US"/>
        </a:p>
      </dgm:t>
    </dgm:pt>
    <dgm:pt modelId="{6634F916-E6B8-46CF-8139-2457C96746A0}" type="pres">
      <dgm:prSet presAssocID="{27D5BB37-1202-46DF-85FC-29064BEEC93D}" presName="linear" presStyleCnt="0">
        <dgm:presLayoutVars>
          <dgm:animLvl val="lvl"/>
          <dgm:resizeHandles val="exact"/>
        </dgm:presLayoutVars>
      </dgm:prSet>
      <dgm:spPr/>
      <dgm:t>
        <a:bodyPr/>
        <a:lstStyle/>
        <a:p>
          <a:endParaRPr lang="en-US"/>
        </a:p>
      </dgm:t>
    </dgm:pt>
    <dgm:pt modelId="{E71CB48E-F361-45BB-A1F0-40205BFA3022}" type="pres">
      <dgm:prSet presAssocID="{1950A209-5C8F-45DF-AC5D-4C9619EDB372}" presName="parentText" presStyleLbl="node1" presStyleIdx="0" presStyleCnt="4" custLinFactNeighborY="-31498">
        <dgm:presLayoutVars>
          <dgm:chMax val="0"/>
          <dgm:bulletEnabled val="1"/>
        </dgm:presLayoutVars>
      </dgm:prSet>
      <dgm:spPr/>
      <dgm:t>
        <a:bodyPr/>
        <a:lstStyle/>
        <a:p>
          <a:endParaRPr lang="en-US"/>
        </a:p>
      </dgm:t>
    </dgm:pt>
    <dgm:pt modelId="{C1D52EA6-A204-478F-A04F-6CA4272129CA}" type="pres">
      <dgm:prSet presAssocID="{53686186-5EC3-4714-8BB3-AF1DB6C4871E}" presName="spacer" presStyleCnt="0"/>
      <dgm:spPr/>
      <dgm:t>
        <a:bodyPr/>
        <a:lstStyle/>
        <a:p>
          <a:endParaRPr lang="en-US"/>
        </a:p>
      </dgm:t>
    </dgm:pt>
    <dgm:pt modelId="{04850F1F-390C-487D-BFA5-D6B153EF4862}" type="pres">
      <dgm:prSet presAssocID="{5F324C47-B1DE-4BFF-B043-859976E0BDBD}" presName="parentText" presStyleLbl="node1" presStyleIdx="1" presStyleCnt="4" custLinFactNeighborY="31498">
        <dgm:presLayoutVars>
          <dgm:chMax val="0"/>
          <dgm:bulletEnabled val="1"/>
        </dgm:presLayoutVars>
      </dgm:prSet>
      <dgm:spPr/>
      <dgm:t>
        <a:bodyPr/>
        <a:lstStyle/>
        <a:p>
          <a:endParaRPr lang="en-US"/>
        </a:p>
      </dgm:t>
    </dgm:pt>
    <dgm:pt modelId="{87C0786C-0722-46E7-BBE6-8AE112453734}" type="pres">
      <dgm:prSet presAssocID="{4588BC23-B225-4AA3-9BDD-9D55F3A358D0}" presName="spacer" presStyleCnt="0"/>
      <dgm:spPr/>
      <dgm:t>
        <a:bodyPr/>
        <a:lstStyle/>
        <a:p>
          <a:endParaRPr lang="en-US"/>
        </a:p>
      </dgm:t>
    </dgm:pt>
    <dgm:pt modelId="{7CEE2D07-61AA-4AB8-800A-C288BFC258A7}" type="pres">
      <dgm:prSet presAssocID="{CCC40BC2-C8A0-4299-BC55-3B95EF125724}" presName="parentText" presStyleLbl="node1" presStyleIdx="2" presStyleCnt="4" custLinFactNeighborY="96997">
        <dgm:presLayoutVars>
          <dgm:chMax val="0"/>
          <dgm:bulletEnabled val="1"/>
        </dgm:presLayoutVars>
      </dgm:prSet>
      <dgm:spPr/>
      <dgm:t>
        <a:bodyPr/>
        <a:lstStyle/>
        <a:p>
          <a:endParaRPr lang="en-US"/>
        </a:p>
      </dgm:t>
    </dgm:pt>
    <dgm:pt modelId="{4883AB8C-D301-4272-96A6-5DBAF26F5740}" type="pres">
      <dgm:prSet presAssocID="{713FD292-0197-4BC7-8793-FFA1F661DF2A}" presName="spacer" presStyleCnt="0"/>
      <dgm:spPr/>
      <dgm:t>
        <a:bodyPr/>
        <a:lstStyle/>
        <a:p>
          <a:endParaRPr lang="en-US"/>
        </a:p>
      </dgm:t>
    </dgm:pt>
    <dgm:pt modelId="{E538EECF-EDCA-4444-9F4F-401947C63BA4}" type="pres">
      <dgm:prSet presAssocID="{2E588744-3997-45EF-980D-58128B668701}" presName="parentText" presStyleLbl="node1" presStyleIdx="3" presStyleCnt="4" custLinFactY="2805" custLinFactNeighborY="100000">
        <dgm:presLayoutVars>
          <dgm:chMax val="0"/>
          <dgm:bulletEnabled val="1"/>
        </dgm:presLayoutVars>
      </dgm:prSet>
      <dgm:spPr/>
      <dgm:t>
        <a:bodyPr/>
        <a:lstStyle/>
        <a:p>
          <a:endParaRPr lang="en-US"/>
        </a:p>
      </dgm:t>
    </dgm:pt>
  </dgm:ptLst>
  <dgm:cxnLst>
    <dgm:cxn modelId="{CEBFF7A6-0EFF-4FFE-8A90-8FD97BBD6320}" type="presOf" srcId="{1950A209-5C8F-45DF-AC5D-4C9619EDB372}" destId="{E71CB48E-F361-45BB-A1F0-40205BFA3022}" srcOrd="0" destOrd="0" presId="urn:microsoft.com/office/officeart/2005/8/layout/vList2"/>
    <dgm:cxn modelId="{4E87280A-76A5-4677-AF41-69131B95AEAA}" type="presOf" srcId="{2E588744-3997-45EF-980D-58128B668701}" destId="{E538EECF-EDCA-4444-9F4F-401947C63BA4}" srcOrd="0" destOrd="0" presId="urn:microsoft.com/office/officeart/2005/8/layout/vList2"/>
    <dgm:cxn modelId="{422740CF-B176-4D42-A9DB-A97E5B258BCE}" srcId="{27D5BB37-1202-46DF-85FC-29064BEEC93D}" destId="{5F324C47-B1DE-4BFF-B043-859976E0BDBD}" srcOrd="1" destOrd="0" parTransId="{D1340131-96FF-4454-97BF-C8668675F721}" sibTransId="{4588BC23-B225-4AA3-9BDD-9D55F3A358D0}"/>
    <dgm:cxn modelId="{39FFE3A1-DDD6-4147-B0B5-F4EFD535BC52}" type="presOf" srcId="{5F324C47-B1DE-4BFF-B043-859976E0BDBD}" destId="{04850F1F-390C-487D-BFA5-D6B153EF4862}" srcOrd="0" destOrd="0" presId="urn:microsoft.com/office/officeart/2005/8/layout/vList2"/>
    <dgm:cxn modelId="{FDB1A062-9EA8-417B-85BB-0160390A6060}" type="presOf" srcId="{CCC40BC2-C8A0-4299-BC55-3B95EF125724}" destId="{7CEE2D07-61AA-4AB8-800A-C288BFC258A7}" srcOrd="0" destOrd="0" presId="urn:microsoft.com/office/officeart/2005/8/layout/vList2"/>
    <dgm:cxn modelId="{FB3414B3-CA11-4597-BBB1-35B7AC0E1EAF}" srcId="{27D5BB37-1202-46DF-85FC-29064BEEC93D}" destId="{1950A209-5C8F-45DF-AC5D-4C9619EDB372}" srcOrd="0" destOrd="0" parTransId="{CCCF5CDF-37B8-4D83-AAB7-79FC42E7D2D2}" sibTransId="{53686186-5EC3-4714-8BB3-AF1DB6C4871E}"/>
    <dgm:cxn modelId="{3F4783C5-E51B-498F-9845-1E1C2429C5FB}" srcId="{27D5BB37-1202-46DF-85FC-29064BEEC93D}" destId="{2E588744-3997-45EF-980D-58128B668701}" srcOrd="3" destOrd="0" parTransId="{002D57CA-B038-4C3A-9A7D-B71D659CF016}" sibTransId="{FC467377-B737-4A41-B739-DBD404209ADF}"/>
    <dgm:cxn modelId="{E4C50562-DEC9-4DC4-A4E3-6A7D60274A04}" type="presOf" srcId="{27D5BB37-1202-46DF-85FC-29064BEEC93D}" destId="{6634F916-E6B8-46CF-8139-2457C96746A0}" srcOrd="0" destOrd="0" presId="urn:microsoft.com/office/officeart/2005/8/layout/vList2"/>
    <dgm:cxn modelId="{36C92D18-D187-41CE-B25D-71C8449E8F66}" srcId="{27D5BB37-1202-46DF-85FC-29064BEEC93D}" destId="{CCC40BC2-C8A0-4299-BC55-3B95EF125724}" srcOrd="2" destOrd="0" parTransId="{123F0B4F-E461-4B07-879E-512E4999045E}" sibTransId="{713FD292-0197-4BC7-8793-FFA1F661DF2A}"/>
    <dgm:cxn modelId="{0ECE6EE2-2131-4834-815D-DD078471869D}" type="presParOf" srcId="{6634F916-E6B8-46CF-8139-2457C96746A0}" destId="{E71CB48E-F361-45BB-A1F0-40205BFA3022}" srcOrd="0" destOrd="0" presId="urn:microsoft.com/office/officeart/2005/8/layout/vList2"/>
    <dgm:cxn modelId="{3D27DA50-3475-448D-823A-99FA95D9BA0C}" type="presParOf" srcId="{6634F916-E6B8-46CF-8139-2457C96746A0}" destId="{C1D52EA6-A204-478F-A04F-6CA4272129CA}" srcOrd="1" destOrd="0" presId="urn:microsoft.com/office/officeart/2005/8/layout/vList2"/>
    <dgm:cxn modelId="{D1DEF5F8-92F2-4261-9D54-C4CDF3055364}" type="presParOf" srcId="{6634F916-E6B8-46CF-8139-2457C96746A0}" destId="{04850F1F-390C-487D-BFA5-D6B153EF4862}" srcOrd="2" destOrd="0" presId="urn:microsoft.com/office/officeart/2005/8/layout/vList2"/>
    <dgm:cxn modelId="{89ACDE02-FA46-4237-8E5F-630922996823}" type="presParOf" srcId="{6634F916-E6B8-46CF-8139-2457C96746A0}" destId="{87C0786C-0722-46E7-BBE6-8AE112453734}" srcOrd="3" destOrd="0" presId="urn:microsoft.com/office/officeart/2005/8/layout/vList2"/>
    <dgm:cxn modelId="{839AEC20-29A6-4F1A-8733-51F8A46E7F2F}" type="presParOf" srcId="{6634F916-E6B8-46CF-8139-2457C96746A0}" destId="{7CEE2D07-61AA-4AB8-800A-C288BFC258A7}" srcOrd="4" destOrd="0" presId="urn:microsoft.com/office/officeart/2005/8/layout/vList2"/>
    <dgm:cxn modelId="{837275DE-7E71-4848-967E-509FAF91B0ED}" type="presParOf" srcId="{6634F916-E6B8-46CF-8139-2457C96746A0}" destId="{4883AB8C-D301-4272-96A6-5DBAF26F5740}" srcOrd="5" destOrd="0" presId="urn:microsoft.com/office/officeart/2005/8/layout/vList2"/>
    <dgm:cxn modelId="{F2551C94-7539-4422-A4CB-2654B8FB8656}" type="presParOf" srcId="{6634F916-E6B8-46CF-8139-2457C96746A0}" destId="{E538EECF-EDCA-4444-9F4F-401947C63BA4}"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B38A28-E687-4AC5-BA47-2080DF3D1069}" type="doc">
      <dgm:prSet loTypeId="urn:microsoft.com/office/officeart/2005/8/layout/target1" loCatId="relationship" qsTypeId="urn:microsoft.com/office/officeart/2005/8/quickstyle/simple3" qsCatId="simple" csTypeId="urn:microsoft.com/office/officeart/2005/8/colors/colorful4" csCatId="colorful" phldr="1"/>
      <dgm:spPr/>
    </dgm:pt>
    <dgm:pt modelId="{5F70FC31-0506-4BF8-AE13-21D48EF72376}">
      <dgm:prSet phldrT="[Text]"/>
      <dgm:spPr/>
      <dgm:t>
        <a:bodyPr/>
        <a:lstStyle/>
        <a:p>
          <a:r>
            <a:rPr lang="en-US" altLang="zh-CN" dirty="0" smtClean="0">
              <a:ea typeface="宋体" pitchFamily="2" charset="-122"/>
            </a:rPr>
            <a:t>Hardware</a:t>
          </a:r>
          <a:endParaRPr lang="en-US" dirty="0"/>
        </a:p>
      </dgm:t>
    </dgm:pt>
    <dgm:pt modelId="{542B33B4-F5FD-49F6-8ADD-1116289B3A8C}" type="parTrans" cxnId="{D7C6F15E-6423-43FE-9B02-75AC4CA1A970}">
      <dgm:prSet/>
      <dgm:spPr/>
      <dgm:t>
        <a:bodyPr/>
        <a:lstStyle/>
        <a:p>
          <a:endParaRPr lang="en-US"/>
        </a:p>
      </dgm:t>
    </dgm:pt>
    <dgm:pt modelId="{206F2930-1471-45FD-A659-91684955D9E0}" type="sibTrans" cxnId="{D7C6F15E-6423-43FE-9B02-75AC4CA1A970}">
      <dgm:prSet/>
      <dgm:spPr/>
      <dgm:t>
        <a:bodyPr/>
        <a:lstStyle/>
        <a:p>
          <a:endParaRPr lang="en-US"/>
        </a:p>
      </dgm:t>
    </dgm:pt>
    <dgm:pt modelId="{AC4BC1F1-6B1A-45A0-8BF1-C63514A55787}">
      <dgm:prSet/>
      <dgm:spPr/>
      <dgm:t>
        <a:bodyPr/>
        <a:lstStyle/>
        <a:p>
          <a:r>
            <a:rPr lang="en-US" altLang="zh-CN" smtClean="0">
              <a:ea typeface="宋体" pitchFamily="2" charset="-122"/>
            </a:rPr>
            <a:t>Software</a:t>
          </a:r>
          <a:endParaRPr lang="en-US" altLang="zh-CN" dirty="0" smtClean="0">
            <a:ea typeface="宋体" pitchFamily="2" charset="-122"/>
          </a:endParaRPr>
        </a:p>
      </dgm:t>
    </dgm:pt>
    <dgm:pt modelId="{A81BB887-EDBE-430A-B463-C5983FAF39C6}" type="parTrans" cxnId="{C93DC983-5939-4A32-A368-F0BA205734FF}">
      <dgm:prSet/>
      <dgm:spPr/>
      <dgm:t>
        <a:bodyPr/>
        <a:lstStyle/>
        <a:p>
          <a:endParaRPr lang="en-US"/>
        </a:p>
      </dgm:t>
    </dgm:pt>
    <dgm:pt modelId="{79C6CC44-48EC-409A-9F0D-5F9903E2F5B4}" type="sibTrans" cxnId="{C93DC983-5939-4A32-A368-F0BA205734FF}">
      <dgm:prSet/>
      <dgm:spPr/>
      <dgm:t>
        <a:bodyPr/>
        <a:lstStyle/>
        <a:p>
          <a:endParaRPr lang="en-US"/>
        </a:p>
      </dgm:t>
    </dgm:pt>
    <dgm:pt modelId="{2E3DC5B7-8DA8-4864-9CCA-043184FCCF75}">
      <dgm:prSet/>
      <dgm:spPr/>
      <dgm:t>
        <a:bodyPr/>
        <a:lstStyle/>
        <a:p>
          <a:r>
            <a:rPr lang="en-US" altLang="zh-CN" dirty="0" smtClean="0">
              <a:ea typeface="宋体" pitchFamily="2" charset="-122"/>
            </a:rPr>
            <a:t>Data</a:t>
          </a:r>
        </a:p>
      </dgm:t>
    </dgm:pt>
    <dgm:pt modelId="{1EF5079D-BF9A-4683-996B-80F20D45CF14}" type="parTrans" cxnId="{ED43BDF6-CEF0-4B53-A5CE-0BB9984891B2}">
      <dgm:prSet/>
      <dgm:spPr/>
      <dgm:t>
        <a:bodyPr/>
        <a:lstStyle/>
        <a:p>
          <a:endParaRPr lang="en-US"/>
        </a:p>
      </dgm:t>
    </dgm:pt>
    <dgm:pt modelId="{063C560C-9E33-40D5-8BA1-5E23C635E705}" type="sibTrans" cxnId="{ED43BDF6-CEF0-4B53-A5CE-0BB9984891B2}">
      <dgm:prSet/>
      <dgm:spPr/>
      <dgm:t>
        <a:bodyPr/>
        <a:lstStyle/>
        <a:p>
          <a:endParaRPr lang="en-US"/>
        </a:p>
      </dgm:t>
    </dgm:pt>
    <dgm:pt modelId="{6E6781F0-A63F-4EBA-B1A0-682AE9B26B15}" type="pres">
      <dgm:prSet presAssocID="{C5B38A28-E687-4AC5-BA47-2080DF3D1069}" presName="composite" presStyleCnt="0">
        <dgm:presLayoutVars>
          <dgm:chMax val="5"/>
          <dgm:dir/>
          <dgm:resizeHandles val="exact"/>
        </dgm:presLayoutVars>
      </dgm:prSet>
      <dgm:spPr/>
    </dgm:pt>
    <dgm:pt modelId="{F6AC3E8A-1CC0-458C-8988-926B305CC188}" type="pres">
      <dgm:prSet presAssocID="{5F70FC31-0506-4BF8-AE13-21D48EF72376}" presName="circle1" presStyleLbl="lnNode1" presStyleIdx="0" presStyleCnt="3"/>
      <dgm:spPr/>
    </dgm:pt>
    <dgm:pt modelId="{F41B71DE-917B-4E6B-B94E-899E45056DC6}" type="pres">
      <dgm:prSet presAssocID="{5F70FC31-0506-4BF8-AE13-21D48EF72376}" presName="text1" presStyleLbl="revTx" presStyleIdx="0" presStyleCnt="3">
        <dgm:presLayoutVars>
          <dgm:bulletEnabled val="1"/>
        </dgm:presLayoutVars>
      </dgm:prSet>
      <dgm:spPr/>
      <dgm:t>
        <a:bodyPr/>
        <a:lstStyle/>
        <a:p>
          <a:endParaRPr lang="en-US"/>
        </a:p>
      </dgm:t>
    </dgm:pt>
    <dgm:pt modelId="{C0592A25-1E6F-4832-923E-F515ED12A3D5}" type="pres">
      <dgm:prSet presAssocID="{5F70FC31-0506-4BF8-AE13-21D48EF72376}" presName="line1" presStyleLbl="callout" presStyleIdx="0" presStyleCnt="6"/>
      <dgm:spPr/>
    </dgm:pt>
    <dgm:pt modelId="{3D39E095-AD38-4FB9-9390-F0B9B4B53C8A}" type="pres">
      <dgm:prSet presAssocID="{5F70FC31-0506-4BF8-AE13-21D48EF72376}" presName="d1" presStyleLbl="callout" presStyleIdx="1" presStyleCnt="6"/>
      <dgm:spPr/>
    </dgm:pt>
    <dgm:pt modelId="{87695D2A-0645-4010-B8F0-8219D71B204C}" type="pres">
      <dgm:prSet presAssocID="{AC4BC1F1-6B1A-45A0-8BF1-C63514A55787}" presName="circle2" presStyleLbl="lnNode1" presStyleIdx="1" presStyleCnt="3"/>
      <dgm:spPr/>
    </dgm:pt>
    <dgm:pt modelId="{67F279C5-44FA-4016-85EF-74E65BD36BE1}" type="pres">
      <dgm:prSet presAssocID="{AC4BC1F1-6B1A-45A0-8BF1-C63514A55787}" presName="text2" presStyleLbl="revTx" presStyleIdx="1" presStyleCnt="3">
        <dgm:presLayoutVars>
          <dgm:bulletEnabled val="1"/>
        </dgm:presLayoutVars>
      </dgm:prSet>
      <dgm:spPr/>
      <dgm:t>
        <a:bodyPr/>
        <a:lstStyle/>
        <a:p>
          <a:endParaRPr lang="en-US"/>
        </a:p>
      </dgm:t>
    </dgm:pt>
    <dgm:pt modelId="{3C32BDDB-1F71-4B30-A706-2B902D0B6A98}" type="pres">
      <dgm:prSet presAssocID="{AC4BC1F1-6B1A-45A0-8BF1-C63514A55787}" presName="line2" presStyleLbl="callout" presStyleIdx="2" presStyleCnt="6"/>
      <dgm:spPr/>
    </dgm:pt>
    <dgm:pt modelId="{B5FC4E05-3767-497B-BE1C-ED79EF3C2819}" type="pres">
      <dgm:prSet presAssocID="{AC4BC1F1-6B1A-45A0-8BF1-C63514A55787}" presName="d2" presStyleLbl="callout" presStyleIdx="3" presStyleCnt="6"/>
      <dgm:spPr/>
    </dgm:pt>
    <dgm:pt modelId="{2BCA1DBF-1AB6-4894-B466-213DA5FE15AF}" type="pres">
      <dgm:prSet presAssocID="{2E3DC5B7-8DA8-4864-9CCA-043184FCCF75}" presName="circle3" presStyleLbl="lnNode1" presStyleIdx="2" presStyleCnt="3"/>
      <dgm:spPr/>
    </dgm:pt>
    <dgm:pt modelId="{0F494770-C442-485F-B879-2EEE1AFED6CC}" type="pres">
      <dgm:prSet presAssocID="{2E3DC5B7-8DA8-4864-9CCA-043184FCCF75}" presName="text3" presStyleLbl="revTx" presStyleIdx="2" presStyleCnt="3">
        <dgm:presLayoutVars>
          <dgm:bulletEnabled val="1"/>
        </dgm:presLayoutVars>
      </dgm:prSet>
      <dgm:spPr/>
      <dgm:t>
        <a:bodyPr/>
        <a:lstStyle/>
        <a:p>
          <a:endParaRPr lang="en-US"/>
        </a:p>
      </dgm:t>
    </dgm:pt>
    <dgm:pt modelId="{DAA878FA-3EC7-44F7-9DF2-93462D4E5253}" type="pres">
      <dgm:prSet presAssocID="{2E3DC5B7-8DA8-4864-9CCA-043184FCCF75}" presName="line3" presStyleLbl="callout" presStyleIdx="4" presStyleCnt="6"/>
      <dgm:spPr/>
    </dgm:pt>
    <dgm:pt modelId="{D3A0D47F-EE08-4BCD-B389-06365F0FD63E}" type="pres">
      <dgm:prSet presAssocID="{2E3DC5B7-8DA8-4864-9CCA-043184FCCF75}" presName="d3" presStyleLbl="callout" presStyleIdx="5" presStyleCnt="6"/>
      <dgm:spPr/>
    </dgm:pt>
  </dgm:ptLst>
  <dgm:cxnLst>
    <dgm:cxn modelId="{7BBE879A-982B-4517-AF1C-FD0FA3C69F69}" type="presOf" srcId="{5F70FC31-0506-4BF8-AE13-21D48EF72376}" destId="{F41B71DE-917B-4E6B-B94E-899E45056DC6}" srcOrd="0" destOrd="0" presId="urn:microsoft.com/office/officeart/2005/8/layout/target1"/>
    <dgm:cxn modelId="{54909DE1-992E-41B3-A119-4F922F553A57}" type="presOf" srcId="{AC4BC1F1-6B1A-45A0-8BF1-C63514A55787}" destId="{67F279C5-44FA-4016-85EF-74E65BD36BE1}" srcOrd="0" destOrd="0" presId="urn:microsoft.com/office/officeart/2005/8/layout/target1"/>
    <dgm:cxn modelId="{6A664937-7960-4967-AC55-8B0C6BD69C57}" type="presOf" srcId="{C5B38A28-E687-4AC5-BA47-2080DF3D1069}" destId="{6E6781F0-A63F-4EBA-B1A0-682AE9B26B15}" srcOrd="0" destOrd="0" presId="urn:microsoft.com/office/officeart/2005/8/layout/target1"/>
    <dgm:cxn modelId="{D7C6F15E-6423-43FE-9B02-75AC4CA1A970}" srcId="{C5B38A28-E687-4AC5-BA47-2080DF3D1069}" destId="{5F70FC31-0506-4BF8-AE13-21D48EF72376}" srcOrd="0" destOrd="0" parTransId="{542B33B4-F5FD-49F6-8ADD-1116289B3A8C}" sibTransId="{206F2930-1471-45FD-A659-91684955D9E0}"/>
    <dgm:cxn modelId="{DAE62346-BF0A-4CA5-8AA1-B3CE48013135}" type="presOf" srcId="{2E3DC5B7-8DA8-4864-9CCA-043184FCCF75}" destId="{0F494770-C442-485F-B879-2EEE1AFED6CC}" srcOrd="0" destOrd="0" presId="urn:microsoft.com/office/officeart/2005/8/layout/target1"/>
    <dgm:cxn modelId="{C93DC983-5939-4A32-A368-F0BA205734FF}" srcId="{C5B38A28-E687-4AC5-BA47-2080DF3D1069}" destId="{AC4BC1F1-6B1A-45A0-8BF1-C63514A55787}" srcOrd="1" destOrd="0" parTransId="{A81BB887-EDBE-430A-B463-C5983FAF39C6}" sibTransId="{79C6CC44-48EC-409A-9F0D-5F9903E2F5B4}"/>
    <dgm:cxn modelId="{ED43BDF6-CEF0-4B53-A5CE-0BB9984891B2}" srcId="{C5B38A28-E687-4AC5-BA47-2080DF3D1069}" destId="{2E3DC5B7-8DA8-4864-9CCA-043184FCCF75}" srcOrd="2" destOrd="0" parTransId="{1EF5079D-BF9A-4683-996B-80F20D45CF14}" sibTransId="{063C560C-9E33-40D5-8BA1-5E23C635E705}"/>
    <dgm:cxn modelId="{19E0EA60-A668-4C41-9CED-692F813FCF94}" type="presParOf" srcId="{6E6781F0-A63F-4EBA-B1A0-682AE9B26B15}" destId="{F6AC3E8A-1CC0-458C-8988-926B305CC188}" srcOrd="0" destOrd="0" presId="urn:microsoft.com/office/officeart/2005/8/layout/target1"/>
    <dgm:cxn modelId="{0CB02273-9C41-44D6-8F59-697773CCBFE6}" type="presParOf" srcId="{6E6781F0-A63F-4EBA-B1A0-682AE9B26B15}" destId="{F41B71DE-917B-4E6B-B94E-899E45056DC6}" srcOrd="1" destOrd="0" presId="urn:microsoft.com/office/officeart/2005/8/layout/target1"/>
    <dgm:cxn modelId="{0437F5D6-EFD5-474E-B639-EDF385623349}" type="presParOf" srcId="{6E6781F0-A63F-4EBA-B1A0-682AE9B26B15}" destId="{C0592A25-1E6F-4832-923E-F515ED12A3D5}" srcOrd="2" destOrd="0" presId="urn:microsoft.com/office/officeart/2005/8/layout/target1"/>
    <dgm:cxn modelId="{2CE4ED92-17CD-48CC-B2ED-323752A9C1FD}" type="presParOf" srcId="{6E6781F0-A63F-4EBA-B1A0-682AE9B26B15}" destId="{3D39E095-AD38-4FB9-9390-F0B9B4B53C8A}" srcOrd="3" destOrd="0" presId="urn:microsoft.com/office/officeart/2005/8/layout/target1"/>
    <dgm:cxn modelId="{EEC0CDD4-3864-4E05-A38B-FA5863B75123}" type="presParOf" srcId="{6E6781F0-A63F-4EBA-B1A0-682AE9B26B15}" destId="{87695D2A-0645-4010-B8F0-8219D71B204C}" srcOrd="4" destOrd="0" presId="urn:microsoft.com/office/officeart/2005/8/layout/target1"/>
    <dgm:cxn modelId="{6A8AD0DA-E342-4CC2-BAB5-D66455BD5D6B}" type="presParOf" srcId="{6E6781F0-A63F-4EBA-B1A0-682AE9B26B15}" destId="{67F279C5-44FA-4016-85EF-74E65BD36BE1}" srcOrd="5" destOrd="0" presId="urn:microsoft.com/office/officeart/2005/8/layout/target1"/>
    <dgm:cxn modelId="{32412F96-C7D5-4464-B591-5B3856FDAE35}" type="presParOf" srcId="{6E6781F0-A63F-4EBA-B1A0-682AE9B26B15}" destId="{3C32BDDB-1F71-4B30-A706-2B902D0B6A98}" srcOrd="6" destOrd="0" presId="urn:microsoft.com/office/officeart/2005/8/layout/target1"/>
    <dgm:cxn modelId="{B8183BC2-1ADC-47B4-8529-530D0DF6C2B9}" type="presParOf" srcId="{6E6781F0-A63F-4EBA-B1A0-682AE9B26B15}" destId="{B5FC4E05-3767-497B-BE1C-ED79EF3C2819}" srcOrd="7" destOrd="0" presId="urn:microsoft.com/office/officeart/2005/8/layout/target1"/>
    <dgm:cxn modelId="{D6A0CBF9-4043-4104-8AB7-D167DFCB1A5A}" type="presParOf" srcId="{6E6781F0-A63F-4EBA-B1A0-682AE9B26B15}" destId="{2BCA1DBF-1AB6-4894-B466-213DA5FE15AF}" srcOrd="8" destOrd="0" presId="urn:microsoft.com/office/officeart/2005/8/layout/target1"/>
    <dgm:cxn modelId="{CD8E56CF-4FC1-4252-BF2A-81B1BC7F0906}" type="presParOf" srcId="{6E6781F0-A63F-4EBA-B1A0-682AE9B26B15}" destId="{0F494770-C442-485F-B879-2EEE1AFED6CC}" srcOrd="9" destOrd="0" presId="urn:microsoft.com/office/officeart/2005/8/layout/target1"/>
    <dgm:cxn modelId="{2C0C62C7-72E5-40A6-A2C4-07B428631F46}" type="presParOf" srcId="{6E6781F0-A63F-4EBA-B1A0-682AE9B26B15}" destId="{DAA878FA-3EC7-44F7-9DF2-93462D4E5253}" srcOrd="10" destOrd="0" presId="urn:microsoft.com/office/officeart/2005/8/layout/target1"/>
    <dgm:cxn modelId="{01B96F32-1E5D-443D-8B4D-F39C2E79711C}" type="presParOf" srcId="{6E6781F0-A63F-4EBA-B1A0-682AE9B26B15}" destId="{D3A0D47F-EE08-4BCD-B389-06365F0FD63E}" srcOrd="11" destOrd="0" presId="urn:microsoft.com/office/officeart/2005/8/layout/targe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551CB3-9142-4A43-94D9-16040D125FC1}"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75E78C44-B3AD-4CD1-ACE4-1F968538C27E}">
      <dgm:prSet phldrT="[Text]" custT="1"/>
      <dgm:spPr/>
      <dgm:t>
        <a:bodyPr/>
        <a:lstStyle/>
        <a:p>
          <a:r>
            <a:rPr lang="en-US" altLang="zh-CN" sz="2600" dirty="0" smtClean="0">
              <a:ea typeface="宋体" pitchFamily="2" charset="-122"/>
            </a:rPr>
            <a:t>Analysis environment of production</a:t>
          </a:r>
          <a:endParaRPr lang="en-US" sz="2600" dirty="0"/>
        </a:p>
      </dgm:t>
    </dgm:pt>
    <dgm:pt modelId="{8FFB94B0-F021-45D4-BF54-0556F2A6875B}" type="parTrans" cxnId="{4A3525DD-D1A4-4C6E-BE7B-B4F3517F2686}">
      <dgm:prSet/>
      <dgm:spPr/>
      <dgm:t>
        <a:bodyPr/>
        <a:lstStyle/>
        <a:p>
          <a:endParaRPr lang="en-US"/>
        </a:p>
      </dgm:t>
    </dgm:pt>
    <dgm:pt modelId="{4F4BA55D-82DB-4B62-B54A-0C95645C4F3B}" type="sibTrans" cxnId="{4A3525DD-D1A4-4C6E-BE7B-B4F3517F2686}">
      <dgm:prSet/>
      <dgm:spPr/>
      <dgm:t>
        <a:bodyPr/>
        <a:lstStyle/>
        <a:p>
          <a:endParaRPr lang="en-US"/>
        </a:p>
      </dgm:t>
    </dgm:pt>
    <dgm:pt modelId="{65DCA9A3-EBFA-47FE-B296-101479D3A75B}" type="pres">
      <dgm:prSet presAssocID="{EC551CB3-9142-4A43-94D9-16040D125FC1}" presName="linear" presStyleCnt="0">
        <dgm:presLayoutVars>
          <dgm:animLvl val="lvl"/>
          <dgm:resizeHandles val="exact"/>
        </dgm:presLayoutVars>
      </dgm:prSet>
      <dgm:spPr/>
      <dgm:t>
        <a:bodyPr/>
        <a:lstStyle/>
        <a:p>
          <a:endParaRPr lang="en-US"/>
        </a:p>
      </dgm:t>
    </dgm:pt>
    <dgm:pt modelId="{E442E3B2-A342-4E14-9AE0-40592D73FFD3}" type="pres">
      <dgm:prSet presAssocID="{75E78C44-B3AD-4CD1-ACE4-1F968538C27E}" presName="parentText" presStyleLbl="node1" presStyleIdx="0" presStyleCnt="1" custLinFactNeighborY="3209">
        <dgm:presLayoutVars>
          <dgm:chMax val="0"/>
          <dgm:bulletEnabled val="1"/>
        </dgm:presLayoutVars>
      </dgm:prSet>
      <dgm:spPr/>
      <dgm:t>
        <a:bodyPr/>
        <a:lstStyle/>
        <a:p>
          <a:endParaRPr lang="en-US"/>
        </a:p>
      </dgm:t>
    </dgm:pt>
  </dgm:ptLst>
  <dgm:cxnLst>
    <dgm:cxn modelId="{11EE698A-CF88-4914-AFBC-9946EF4C5085}" type="presOf" srcId="{EC551CB3-9142-4A43-94D9-16040D125FC1}" destId="{65DCA9A3-EBFA-47FE-B296-101479D3A75B}" srcOrd="0" destOrd="0" presId="urn:microsoft.com/office/officeart/2005/8/layout/vList2"/>
    <dgm:cxn modelId="{4A3525DD-D1A4-4C6E-BE7B-B4F3517F2686}" srcId="{EC551CB3-9142-4A43-94D9-16040D125FC1}" destId="{75E78C44-B3AD-4CD1-ACE4-1F968538C27E}" srcOrd="0" destOrd="0" parTransId="{8FFB94B0-F021-45D4-BF54-0556F2A6875B}" sibTransId="{4F4BA55D-82DB-4B62-B54A-0C95645C4F3B}"/>
    <dgm:cxn modelId="{78CB6F41-AB22-423A-ACF4-648B8286C741}" type="presOf" srcId="{75E78C44-B3AD-4CD1-ACE4-1F968538C27E}" destId="{E442E3B2-A342-4E14-9AE0-40592D73FFD3}" srcOrd="0" destOrd="0" presId="urn:microsoft.com/office/officeart/2005/8/layout/vList2"/>
    <dgm:cxn modelId="{48BE0D3A-5BFE-43EB-A72B-A7F448F2083D}" type="presParOf" srcId="{65DCA9A3-EBFA-47FE-B296-101479D3A75B}" destId="{E442E3B2-A342-4E14-9AE0-40592D73FFD3}"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10BE9F-C4BC-4EC1-BBFD-95D869F2921D}"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299D2BE4-21F3-4CED-AEBF-C5CB24543D6F}">
      <dgm:prSet phldrT="[Text]" custT="1"/>
      <dgm:spPr/>
      <dgm:t>
        <a:bodyPr/>
        <a:lstStyle/>
        <a:p>
          <a:r>
            <a:rPr lang="en-US" sz="2600" dirty="0" smtClean="0"/>
            <a:t>Elements in test environment</a:t>
          </a:r>
          <a:endParaRPr lang="en-US" sz="2600" dirty="0"/>
        </a:p>
      </dgm:t>
    </dgm:pt>
    <dgm:pt modelId="{D2E6C226-5E5A-4F7A-A375-BEF409995A79}" type="parTrans" cxnId="{A93AE153-017D-4E43-8560-B853861BB612}">
      <dgm:prSet/>
      <dgm:spPr/>
      <dgm:t>
        <a:bodyPr/>
        <a:lstStyle/>
        <a:p>
          <a:endParaRPr lang="en-US"/>
        </a:p>
      </dgm:t>
    </dgm:pt>
    <dgm:pt modelId="{A29710DB-1393-47A6-9D28-1285ADE34A58}" type="sibTrans" cxnId="{A93AE153-017D-4E43-8560-B853861BB612}">
      <dgm:prSet/>
      <dgm:spPr/>
      <dgm:t>
        <a:bodyPr/>
        <a:lstStyle/>
        <a:p>
          <a:endParaRPr lang="en-US"/>
        </a:p>
      </dgm:t>
    </dgm:pt>
    <dgm:pt modelId="{7723C377-9685-4C47-A5C3-B6A5AD03BCC9}" type="pres">
      <dgm:prSet presAssocID="{D910BE9F-C4BC-4EC1-BBFD-95D869F2921D}" presName="linear" presStyleCnt="0">
        <dgm:presLayoutVars>
          <dgm:animLvl val="lvl"/>
          <dgm:resizeHandles val="exact"/>
        </dgm:presLayoutVars>
      </dgm:prSet>
      <dgm:spPr/>
      <dgm:t>
        <a:bodyPr/>
        <a:lstStyle/>
        <a:p>
          <a:endParaRPr lang="en-US"/>
        </a:p>
      </dgm:t>
    </dgm:pt>
    <dgm:pt modelId="{2B254503-AE84-4007-8D0E-C06A03EB71FC}" type="pres">
      <dgm:prSet presAssocID="{299D2BE4-21F3-4CED-AEBF-C5CB24543D6F}" presName="parentText" presStyleLbl="node1" presStyleIdx="0" presStyleCnt="1" custLinFactNeighborY="-2283">
        <dgm:presLayoutVars>
          <dgm:chMax val="0"/>
          <dgm:bulletEnabled val="1"/>
        </dgm:presLayoutVars>
      </dgm:prSet>
      <dgm:spPr/>
      <dgm:t>
        <a:bodyPr/>
        <a:lstStyle/>
        <a:p>
          <a:endParaRPr lang="en-US"/>
        </a:p>
      </dgm:t>
    </dgm:pt>
  </dgm:ptLst>
  <dgm:cxnLst>
    <dgm:cxn modelId="{A93AE153-017D-4E43-8560-B853861BB612}" srcId="{D910BE9F-C4BC-4EC1-BBFD-95D869F2921D}" destId="{299D2BE4-21F3-4CED-AEBF-C5CB24543D6F}" srcOrd="0" destOrd="0" parTransId="{D2E6C226-5E5A-4F7A-A375-BEF409995A79}" sibTransId="{A29710DB-1393-47A6-9D28-1285ADE34A58}"/>
    <dgm:cxn modelId="{90B4E828-B303-46AF-81FB-70DB0D98A9F7}" type="presOf" srcId="{D910BE9F-C4BC-4EC1-BBFD-95D869F2921D}" destId="{7723C377-9685-4C47-A5C3-B6A5AD03BCC9}" srcOrd="0" destOrd="0" presId="urn:microsoft.com/office/officeart/2005/8/layout/vList2"/>
    <dgm:cxn modelId="{E1103C44-90C0-4F3F-9895-1E8E27ECA620}" type="presOf" srcId="{299D2BE4-21F3-4CED-AEBF-C5CB24543D6F}" destId="{2B254503-AE84-4007-8D0E-C06A03EB71FC}" srcOrd="0" destOrd="0" presId="urn:microsoft.com/office/officeart/2005/8/layout/vList2"/>
    <dgm:cxn modelId="{240CBD9D-2E3B-4E92-B405-F55AC3339DDE}" type="presParOf" srcId="{7723C377-9685-4C47-A5C3-B6A5AD03BCC9}" destId="{2B254503-AE84-4007-8D0E-C06A03EB71FC}" srcOrd="0" destOrd="0" presId="urn:microsoft.com/office/officeart/2005/8/layout/vList2"/>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18A123-34B0-4A57-B0E7-78F9C2B48CC0}" type="doc">
      <dgm:prSet loTypeId="urn:microsoft.com/office/officeart/2005/8/layout/list1" loCatId="list" qsTypeId="urn:microsoft.com/office/officeart/2005/8/quickstyle/simple3" qsCatId="simple" csTypeId="urn:microsoft.com/office/officeart/2005/8/colors/colorful3" csCatId="colorful" phldr="1"/>
      <dgm:spPr/>
      <dgm:t>
        <a:bodyPr/>
        <a:lstStyle/>
        <a:p>
          <a:endParaRPr lang="en-US"/>
        </a:p>
      </dgm:t>
    </dgm:pt>
    <dgm:pt modelId="{40306449-E5E3-41A4-8F55-84879EF5D228}">
      <dgm:prSet phldrT="[Text]" custT="1"/>
      <dgm:spPr/>
      <dgm:t>
        <a:bodyPr/>
        <a:lstStyle/>
        <a:p>
          <a:r>
            <a:rPr lang="en-US" sz="2200" b="1" dirty="0" smtClean="0"/>
            <a:t>Again anytime testing takes place</a:t>
          </a:r>
          <a:endParaRPr lang="en-US" sz="2200" b="1" dirty="0"/>
        </a:p>
      </dgm:t>
    </dgm:pt>
    <dgm:pt modelId="{80D25BB3-B2BD-4CBD-9F8D-E58D61D07F26}" type="parTrans" cxnId="{FC3976BB-7C02-4332-A831-F18913446E30}">
      <dgm:prSet/>
      <dgm:spPr/>
      <dgm:t>
        <a:bodyPr/>
        <a:lstStyle/>
        <a:p>
          <a:endParaRPr lang="en-US"/>
        </a:p>
      </dgm:t>
    </dgm:pt>
    <dgm:pt modelId="{82C26ECD-B5CB-4E34-AB71-C63C79D7534F}" type="sibTrans" cxnId="{FC3976BB-7C02-4332-A831-F18913446E30}">
      <dgm:prSet/>
      <dgm:spPr/>
      <dgm:t>
        <a:bodyPr/>
        <a:lstStyle/>
        <a:p>
          <a:endParaRPr lang="en-US"/>
        </a:p>
      </dgm:t>
    </dgm:pt>
    <dgm:pt modelId="{D951F29D-37A1-4D06-8384-F774D958C7B0}">
      <dgm:prSet custT="1"/>
      <dgm:spPr/>
      <dgm:t>
        <a:bodyPr/>
        <a:lstStyle/>
        <a:p>
          <a:r>
            <a:rPr lang="en-US" sz="2200" b="1" dirty="0" smtClean="0"/>
            <a:t>Entry Criteria &amp; Exit Criteria</a:t>
          </a:r>
        </a:p>
      </dgm:t>
    </dgm:pt>
    <dgm:pt modelId="{D860F091-D508-458D-A235-B2E114FF97B3}" type="parTrans" cxnId="{85AF0179-0CA2-43AD-B8D0-05EDCBF670B6}">
      <dgm:prSet/>
      <dgm:spPr/>
      <dgm:t>
        <a:bodyPr/>
        <a:lstStyle/>
        <a:p>
          <a:endParaRPr lang="en-US"/>
        </a:p>
      </dgm:t>
    </dgm:pt>
    <dgm:pt modelId="{32456AEA-7434-42A3-84CE-BB6F9FC96C7F}" type="sibTrans" cxnId="{85AF0179-0CA2-43AD-B8D0-05EDCBF670B6}">
      <dgm:prSet/>
      <dgm:spPr/>
      <dgm:t>
        <a:bodyPr/>
        <a:lstStyle/>
        <a:p>
          <a:endParaRPr lang="en-US"/>
        </a:p>
      </dgm:t>
    </dgm:pt>
    <dgm:pt modelId="{8069E7DD-3B15-4F6B-BE1F-5427C8BD68CE}">
      <dgm:prSet custT="1"/>
      <dgm:spPr/>
      <dgm:t>
        <a:bodyPr/>
        <a:lstStyle/>
        <a:p>
          <a:r>
            <a:rPr lang="en-US" sz="2200" b="1" dirty="0" smtClean="0"/>
            <a:t>Suspension criteria &amp; Resumption criteria</a:t>
          </a:r>
        </a:p>
      </dgm:t>
    </dgm:pt>
    <dgm:pt modelId="{FD0B7470-B3B5-41E6-81BF-0C734E90B5AD}" type="parTrans" cxnId="{1D479112-80EF-4B70-9C14-AB9CCC69C2FE}">
      <dgm:prSet/>
      <dgm:spPr/>
      <dgm:t>
        <a:bodyPr/>
        <a:lstStyle/>
        <a:p>
          <a:endParaRPr lang="en-US"/>
        </a:p>
      </dgm:t>
    </dgm:pt>
    <dgm:pt modelId="{E07D2622-806A-40E1-AF80-C7D88D505FDB}" type="sibTrans" cxnId="{1D479112-80EF-4B70-9C14-AB9CCC69C2FE}">
      <dgm:prSet/>
      <dgm:spPr/>
      <dgm:t>
        <a:bodyPr/>
        <a:lstStyle/>
        <a:p>
          <a:endParaRPr lang="en-US"/>
        </a:p>
      </dgm:t>
    </dgm:pt>
    <dgm:pt modelId="{C4B5408D-3EB3-48B0-885C-162A5EA35A86}" type="pres">
      <dgm:prSet presAssocID="{5818A123-34B0-4A57-B0E7-78F9C2B48CC0}" presName="linear" presStyleCnt="0">
        <dgm:presLayoutVars>
          <dgm:dir/>
          <dgm:animLvl val="lvl"/>
          <dgm:resizeHandles val="exact"/>
        </dgm:presLayoutVars>
      </dgm:prSet>
      <dgm:spPr/>
      <dgm:t>
        <a:bodyPr/>
        <a:lstStyle/>
        <a:p>
          <a:endParaRPr lang="en-US"/>
        </a:p>
      </dgm:t>
    </dgm:pt>
    <dgm:pt modelId="{D85D36C8-16B5-4DDC-B269-9E7DF4939B87}" type="pres">
      <dgm:prSet presAssocID="{40306449-E5E3-41A4-8F55-84879EF5D228}" presName="parentLin" presStyleCnt="0"/>
      <dgm:spPr/>
      <dgm:t>
        <a:bodyPr/>
        <a:lstStyle/>
        <a:p>
          <a:endParaRPr lang="en-US"/>
        </a:p>
      </dgm:t>
    </dgm:pt>
    <dgm:pt modelId="{D727F749-9323-4B2D-8FE2-7E3EC54F0C7F}" type="pres">
      <dgm:prSet presAssocID="{40306449-E5E3-41A4-8F55-84879EF5D228}" presName="parentLeftMargin" presStyleLbl="node1" presStyleIdx="0" presStyleCnt="3"/>
      <dgm:spPr/>
      <dgm:t>
        <a:bodyPr/>
        <a:lstStyle/>
        <a:p>
          <a:endParaRPr lang="en-US"/>
        </a:p>
      </dgm:t>
    </dgm:pt>
    <dgm:pt modelId="{D76B85A9-21C7-4BE7-9846-AC07501BF829}" type="pres">
      <dgm:prSet presAssocID="{40306449-E5E3-41A4-8F55-84879EF5D228}" presName="parentText" presStyleLbl="node1" presStyleIdx="0" presStyleCnt="3">
        <dgm:presLayoutVars>
          <dgm:chMax val="0"/>
          <dgm:bulletEnabled val="1"/>
        </dgm:presLayoutVars>
      </dgm:prSet>
      <dgm:spPr/>
      <dgm:t>
        <a:bodyPr/>
        <a:lstStyle/>
        <a:p>
          <a:endParaRPr lang="en-US"/>
        </a:p>
      </dgm:t>
    </dgm:pt>
    <dgm:pt modelId="{C1C8F16C-34C3-4B26-8E0D-6A1A9DA4AD46}" type="pres">
      <dgm:prSet presAssocID="{40306449-E5E3-41A4-8F55-84879EF5D228}" presName="negativeSpace" presStyleCnt="0"/>
      <dgm:spPr/>
      <dgm:t>
        <a:bodyPr/>
        <a:lstStyle/>
        <a:p>
          <a:endParaRPr lang="en-US"/>
        </a:p>
      </dgm:t>
    </dgm:pt>
    <dgm:pt modelId="{72A57FFA-1E4F-4D0B-BB3B-33F3D867AD09}" type="pres">
      <dgm:prSet presAssocID="{40306449-E5E3-41A4-8F55-84879EF5D228}" presName="childText" presStyleLbl="conFgAcc1" presStyleIdx="0" presStyleCnt="3">
        <dgm:presLayoutVars>
          <dgm:bulletEnabled val="1"/>
        </dgm:presLayoutVars>
      </dgm:prSet>
      <dgm:spPr/>
      <dgm:t>
        <a:bodyPr/>
        <a:lstStyle/>
        <a:p>
          <a:endParaRPr lang="en-US"/>
        </a:p>
      </dgm:t>
    </dgm:pt>
    <dgm:pt modelId="{E2E36930-B0F3-4262-8346-BAEC2E00F127}" type="pres">
      <dgm:prSet presAssocID="{82C26ECD-B5CB-4E34-AB71-C63C79D7534F}" presName="spaceBetweenRectangles" presStyleCnt="0"/>
      <dgm:spPr/>
      <dgm:t>
        <a:bodyPr/>
        <a:lstStyle/>
        <a:p>
          <a:endParaRPr lang="en-US"/>
        </a:p>
      </dgm:t>
    </dgm:pt>
    <dgm:pt modelId="{5F441EDF-F0B8-4260-8A30-7C8581AF1253}" type="pres">
      <dgm:prSet presAssocID="{D951F29D-37A1-4D06-8384-F774D958C7B0}" presName="parentLin" presStyleCnt="0"/>
      <dgm:spPr/>
      <dgm:t>
        <a:bodyPr/>
        <a:lstStyle/>
        <a:p>
          <a:endParaRPr lang="en-US"/>
        </a:p>
      </dgm:t>
    </dgm:pt>
    <dgm:pt modelId="{8ED9761D-7E88-4FE1-90DF-31F2E1BAF48F}" type="pres">
      <dgm:prSet presAssocID="{D951F29D-37A1-4D06-8384-F774D958C7B0}" presName="parentLeftMargin" presStyleLbl="node1" presStyleIdx="0" presStyleCnt="3"/>
      <dgm:spPr/>
      <dgm:t>
        <a:bodyPr/>
        <a:lstStyle/>
        <a:p>
          <a:endParaRPr lang="en-US"/>
        </a:p>
      </dgm:t>
    </dgm:pt>
    <dgm:pt modelId="{A1E11187-C1F2-423F-B10B-417F80673900}" type="pres">
      <dgm:prSet presAssocID="{D951F29D-37A1-4D06-8384-F774D958C7B0}" presName="parentText" presStyleLbl="node1" presStyleIdx="1" presStyleCnt="3">
        <dgm:presLayoutVars>
          <dgm:chMax val="0"/>
          <dgm:bulletEnabled val="1"/>
        </dgm:presLayoutVars>
      </dgm:prSet>
      <dgm:spPr/>
      <dgm:t>
        <a:bodyPr/>
        <a:lstStyle/>
        <a:p>
          <a:endParaRPr lang="en-US"/>
        </a:p>
      </dgm:t>
    </dgm:pt>
    <dgm:pt modelId="{5C835762-2EB1-4109-B54C-22B81AC1BC70}" type="pres">
      <dgm:prSet presAssocID="{D951F29D-37A1-4D06-8384-F774D958C7B0}" presName="negativeSpace" presStyleCnt="0"/>
      <dgm:spPr/>
      <dgm:t>
        <a:bodyPr/>
        <a:lstStyle/>
        <a:p>
          <a:endParaRPr lang="en-US"/>
        </a:p>
      </dgm:t>
    </dgm:pt>
    <dgm:pt modelId="{4F13FD73-87D5-4C3C-92DB-7777F33D180F}" type="pres">
      <dgm:prSet presAssocID="{D951F29D-37A1-4D06-8384-F774D958C7B0}" presName="childText" presStyleLbl="conFgAcc1" presStyleIdx="1" presStyleCnt="3">
        <dgm:presLayoutVars>
          <dgm:bulletEnabled val="1"/>
        </dgm:presLayoutVars>
      </dgm:prSet>
      <dgm:spPr/>
      <dgm:t>
        <a:bodyPr/>
        <a:lstStyle/>
        <a:p>
          <a:endParaRPr lang="en-US"/>
        </a:p>
      </dgm:t>
    </dgm:pt>
    <dgm:pt modelId="{046B2942-7ACA-439D-B03A-F09AFD5A81D8}" type="pres">
      <dgm:prSet presAssocID="{32456AEA-7434-42A3-84CE-BB6F9FC96C7F}" presName="spaceBetweenRectangles" presStyleCnt="0"/>
      <dgm:spPr/>
      <dgm:t>
        <a:bodyPr/>
        <a:lstStyle/>
        <a:p>
          <a:endParaRPr lang="en-US"/>
        </a:p>
      </dgm:t>
    </dgm:pt>
    <dgm:pt modelId="{082019F8-BEE0-473C-8592-DD46A9170E7D}" type="pres">
      <dgm:prSet presAssocID="{8069E7DD-3B15-4F6B-BE1F-5427C8BD68CE}" presName="parentLin" presStyleCnt="0"/>
      <dgm:spPr/>
      <dgm:t>
        <a:bodyPr/>
        <a:lstStyle/>
        <a:p>
          <a:endParaRPr lang="en-US"/>
        </a:p>
      </dgm:t>
    </dgm:pt>
    <dgm:pt modelId="{BCF75298-D3CA-46BE-BD86-16C97CB1206C}" type="pres">
      <dgm:prSet presAssocID="{8069E7DD-3B15-4F6B-BE1F-5427C8BD68CE}" presName="parentLeftMargin" presStyleLbl="node1" presStyleIdx="1" presStyleCnt="3"/>
      <dgm:spPr/>
      <dgm:t>
        <a:bodyPr/>
        <a:lstStyle/>
        <a:p>
          <a:endParaRPr lang="en-US"/>
        </a:p>
      </dgm:t>
    </dgm:pt>
    <dgm:pt modelId="{6DBE393C-7BB4-4ECB-91FD-45926545DDE6}" type="pres">
      <dgm:prSet presAssocID="{8069E7DD-3B15-4F6B-BE1F-5427C8BD68CE}" presName="parentText" presStyleLbl="node1" presStyleIdx="2" presStyleCnt="3">
        <dgm:presLayoutVars>
          <dgm:chMax val="0"/>
          <dgm:bulletEnabled val="1"/>
        </dgm:presLayoutVars>
      </dgm:prSet>
      <dgm:spPr/>
      <dgm:t>
        <a:bodyPr/>
        <a:lstStyle/>
        <a:p>
          <a:endParaRPr lang="en-US"/>
        </a:p>
      </dgm:t>
    </dgm:pt>
    <dgm:pt modelId="{BE9625B5-4996-4A9E-9D4D-6839C675DC19}" type="pres">
      <dgm:prSet presAssocID="{8069E7DD-3B15-4F6B-BE1F-5427C8BD68CE}" presName="negativeSpace" presStyleCnt="0"/>
      <dgm:spPr/>
      <dgm:t>
        <a:bodyPr/>
        <a:lstStyle/>
        <a:p>
          <a:endParaRPr lang="en-US"/>
        </a:p>
      </dgm:t>
    </dgm:pt>
    <dgm:pt modelId="{13AD8280-D657-4912-B5E4-2104D59BACCA}" type="pres">
      <dgm:prSet presAssocID="{8069E7DD-3B15-4F6B-BE1F-5427C8BD68CE}" presName="childText" presStyleLbl="conFgAcc1" presStyleIdx="2" presStyleCnt="3">
        <dgm:presLayoutVars>
          <dgm:bulletEnabled val="1"/>
        </dgm:presLayoutVars>
      </dgm:prSet>
      <dgm:spPr/>
      <dgm:t>
        <a:bodyPr/>
        <a:lstStyle/>
        <a:p>
          <a:endParaRPr lang="en-US"/>
        </a:p>
      </dgm:t>
    </dgm:pt>
  </dgm:ptLst>
  <dgm:cxnLst>
    <dgm:cxn modelId="{DBE42F51-F2C3-4AAF-85B0-051BA78CB8CD}" type="presOf" srcId="{D951F29D-37A1-4D06-8384-F774D958C7B0}" destId="{8ED9761D-7E88-4FE1-90DF-31F2E1BAF48F}" srcOrd="0" destOrd="0" presId="urn:microsoft.com/office/officeart/2005/8/layout/list1"/>
    <dgm:cxn modelId="{E7D47937-832C-4807-BC93-552DE3C67CEF}" type="presOf" srcId="{8069E7DD-3B15-4F6B-BE1F-5427C8BD68CE}" destId="{BCF75298-D3CA-46BE-BD86-16C97CB1206C}" srcOrd="0" destOrd="0" presId="urn:microsoft.com/office/officeart/2005/8/layout/list1"/>
    <dgm:cxn modelId="{1D479112-80EF-4B70-9C14-AB9CCC69C2FE}" srcId="{5818A123-34B0-4A57-B0E7-78F9C2B48CC0}" destId="{8069E7DD-3B15-4F6B-BE1F-5427C8BD68CE}" srcOrd="2" destOrd="0" parTransId="{FD0B7470-B3B5-41E6-81BF-0C734E90B5AD}" sibTransId="{E07D2622-806A-40E1-AF80-C7D88D505FDB}"/>
    <dgm:cxn modelId="{D9E19F87-1555-4224-BEFC-3762923A0D84}" type="presOf" srcId="{5818A123-34B0-4A57-B0E7-78F9C2B48CC0}" destId="{C4B5408D-3EB3-48B0-885C-162A5EA35A86}" srcOrd="0" destOrd="0" presId="urn:microsoft.com/office/officeart/2005/8/layout/list1"/>
    <dgm:cxn modelId="{3B0D9300-29C5-4CD6-A8A3-45948F885EF5}" type="presOf" srcId="{40306449-E5E3-41A4-8F55-84879EF5D228}" destId="{D727F749-9323-4B2D-8FE2-7E3EC54F0C7F}" srcOrd="0" destOrd="0" presId="urn:microsoft.com/office/officeart/2005/8/layout/list1"/>
    <dgm:cxn modelId="{78B46319-F27E-4FD7-A109-0DEC60CED1C0}" type="presOf" srcId="{D951F29D-37A1-4D06-8384-F774D958C7B0}" destId="{A1E11187-C1F2-423F-B10B-417F80673900}" srcOrd="1" destOrd="0" presId="urn:microsoft.com/office/officeart/2005/8/layout/list1"/>
    <dgm:cxn modelId="{6E1D08CD-1CD0-4C7D-BCEC-6BFA71CEE714}" type="presOf" srcId="{8069E7DD-3B15-4F6B-BE1F-5427C8BD68CE}" destId="{6DBE393C-7BB4-4ECB-91FD-45926545DDE6}" srcOrd="1" destOrd="0" presId="urn:microsoft.com/office/officeart/2005/8/layout/list1"/>
    <dgm:cxn modelId="{FC3976BB-7C02-4332-A831-F18913446E30}" srcId="{5818A123-34B0-4A57-B0E7-78F9C2B48CC0}" destId="{40306449-E5E3-41A4-8F55-84879EF5D228}" srcOrd="0" destOrd="0" parTransId="{80D25BB3-B2BD-4CBD-9F8D-E58D61D07F26}" sibTransId="{82C26ECD-B5CB-4E34-AB71-C63C79D7534F}"/>
    <dgm:cxn modelId="{F9293C54-3F58-47E9-84D8-CC4433ED3AC5}" type="presOf" srcId="{40306449-E5E3-41A4-8F55-84879EF5D228}" destId="{D76B85A9-21C7-4BE7-9846-AC07501BF829}" srcOrd="1" destOrd="0" presId="urn:microsoft.com/office/officeart/2005/8/layout/list1"/>
    <dgm:cxn modelId="{85AF0179-0CA2-43AD-B8D0-05EDCBF670B6}" srcId="{5818A123-34B0-4A57-B0E7-78F9C2B48CC0}" destId="{D951F29D-37A1-4D06-8384-F774D958C7B0}" srcOrd="1" destOrd="0" parTransId="{D860F091-D508-458D-A235-B2E114FF97B3}" sibTransId="{32456AEA-7434-42A3-84CE-BB6F9FC96C7F}"/>
    <dgm:cxn modelId="{072729DF-C35F-44A7-982C-ADD24C12B9AA}" type="presParOf" srcId="{C4B5408D-3EB3-48B0-885C-162A5EA35A86}" destId="{D85D36C8-16B5-4DDC-B269-9E7DF4939B87}" srcOrd="0" destOrd="0" presId="urn:microsoft.com/office/officeart/2005/8/layout/list1"/>
    <dgm:cxn modelId="{74697AD7-5430-4735-8F9F-9D3E138588C4}" type="presParOf" srcId="{D85D36C8-16B5-4DDC-B269-9E7DF4939B87}" destId="{D727F749-9323-4B2D-8FE2-7E3EC54F0C7F}" srcOrd="0" destOrd="0" presId="urn:microsoft.com/office/officeart/2005/8/layout/list1"/>
    <dgm:cxn modelId="{31B5C307-741C-4E42-944B-0B0CF2137325}" type="presParOf" srcId="{D85D36C8-16B5-4DDC-B269-9E7DF4939B87}" destId="{D76B85A9-21C7-4BE7-9846-AC07501BF829}" srcOrd="1" destOrd="0" presId="urn:microsoft.com/office/officeart/2005/8/layout/list1"/>
    <dgm:cxn modelId="{61FA210D-82C0-413F-B923-5B309874B5BB}" type="presParOf" srcId="{C4B5408D-3EB3-48B0-885C-162A5EA35A86}" destId="{C1C8F16C-34C3-4B26-8E0D-6A1A9DA4AD46}" srcOrd="1" destOrd="0" presId="urn:microsoft.com/office/officeart/2005/8/layout/list1"/>
    <dgm:cxn modelId="{A74E968A-885C-4BF0-84AD-5D7B93A85E07}" type="presParOf" srcId="{C4B5408D-3EB3-48B0-885C-162A5EA35A86}" destId="{72A57FFA-1E4F-4D0B-BB3B-33F3D867AD09}" srcOrd="2" destOrd="0" presId="urn:microsoft.com/office/officeart/2005/8/layout/list1"/>
    <dgm:cxn modelId="{54DF9748-CF7E-4F31-B66F-50CE92EAD566}" type="presParOf" srcId="{C4B5408D-3EB3-48B0-885C-162A5EA35A86}" destId="{E2E36930-B0F3-4262-8346-BAEC2E00F127}" srcOrd="3" destOrd="0" presId="urn:microsoft.com/office/officeart/2005/8/layout/list1"/>
    <dgm:cxn modelId="{513995E0-8D6F-4982-8972-B7BE9F58DD07}" type="presParOf" srcId="{C4B5408D-3EB3-48B0-885C-162A5EA35A86}" destId="{5F441EDF-F0B8-4260-8A30-7C8581AF1253}" srcOrd="4" destOrd="0" presId="urn:microsoft.com/office/officeart/2005/8/layout/list1"/>
    <dgm:cxn modelId="{BAD389C9-7718-456E-B753-9E2E9F2835CB}" type="presParOf" srcId="{5F441EDF-F0B8-4260-8A30-7C8581AF1253}" destId="{8ED9761D-7E88-4FE1-90DF-31F2E1BAF48F}" srcOrd="0" destOrd="0" presId="urn:microsoft.com/office/officeart/2005/8/layout/list1"/>
    <dgm:cxn modelId="{B47EBD14-FFCA-4FBF-BA5D-877B5727A484}" type="presParOf" srcId="{5F441EDF-F0B8-4260-8A30-7C8581AF1253}" destId="{A1E11187-C1F2-423F-B10B-417F80673900}" srcOrd="1" destOrd="0" presId="urn:microsoft.com/office/officeart/2005/8/layout/list1"/>
    <dgm:cxn modelId="{DFA8E36B-2DAC-4310-AB01-3E4E18F0D43B}" type="presParOf" srcId="{C4B5408D-3EB3-48B0-885C-162A5EA35A86}" destId="{5C835762-2EB1-4109-B54C-22B81AC1BC70}" srcOrd="5" destOrd="0" presId="urn:microsoft.com/office/officeart/2005/8/layout/list1"/>
    <dgm:cxn modelId="{8D3C96EB-1761-4477-A752-7A14CB9147BA}" type="presParOf" srcId="{C4B5408D-3EB3-48B0-885C-162A5EA35A86}" destId="{4F13FD73-87D5-4C3C-92DB-7777F33D180F}" srcOrd="6" destOrd="0" presId="urn:microsoft.com/office/officeart/2005/8/layout/list1"/>
    <dgm:cxn modelId="{6FBECC7B-6F9A-4CED-A9F6-98ECD7E0DC6A}" type="presParOf" srcId="{C4B5408D-3EB3-48B0-885C-162A5EA35A86}" destId="{046B2942-7ACA-439D-B03A-F09AFD5A81D8}" srcOrd="7" destOrd="0" presId="urn:microsoft.com/office/officeart/2005/8/layout/list1"/>
    <dgm:cxn modelId="{D7586E2D-9E18-4217-9882-388E5E304D0A}" type="presParOf" srcId="{C4B5408D-3EB3-48B0-885C-162A5EA35A86}" destId="{082019F8-BEE0-473C-8592-DD46A9170E7D}" srcOrd="8" destOrd="0" presId="urn:microsoft.com/office/officeart/2005/8/layout/list1"/>
    <dgm:cxn modelId="{B1EF8518-0774-453D-B216-7B5CE7E3D448}" type="presParOf" srcId="{082019F8-BEE0-473C-8592-DD46A9170E7D}" destId="{BCF75298-D3CA-46BE-BD86-16C97CB1206C}" srcOrd="0" destOrd="0" presId="urn:microsoft.com/office/officeart/2005/8/layout/list1"/>
    <dgm:cxn modelId="{71CAF19E-FC63-484C-B30E-4C8ED8E7DA83}" type="presParOf" srcId="{082019F8-BEE0-473C-8592-DD46A9170E7D}" destId="{6DBE393C-7BB4-4ECB-91FD-45926545DDE6}" srcOrd="1" destOrd="0" presId="urn:microsoft.com/office/officeart/2005/8/layout/list1"/>
    <dgm:cxn modelId="{9C3FA932-7F88-41FD-81B5-25EF2DF7B97F}" type="presParOf" srcId="{C4B5408D-3EB3-48B0-885C-162A5EA35A86}" destId="{BE9625B5-4996-4A9E-9D4D-6839C675DC19}" srcOrd="9" destOrd="0" presId="urn:microsoft.com/office/officeart/2005/8/layout/list1"/>
    <dgm:cxn modelId="{9A7AC8F9-953A-421B-AFFE-345B15B98520}" type="presParOf" srcId="{C4B5408D-3EB3-48B0-885C-162A5EA35A86}" destId="{13AD8280-D657-4912-B5E4-2104D59BACCA}"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09B3B7-09C5-4887-B52C-8BE26326098E}" type="doc">
      <dgm:prSet loTypeId="urn:microsoft.com/office/officeart/2005/8/layout/bList2" loCatId="list" qsTypeId="urn:microsoft.com/office/officeart/2005/8/quickstyle/3d3" qsCatId="3D" csTypeId="urn:microsoft.com/office/officeart/2005/8/colors/colorful3" csCatId="colorful" phldr="1"/>
      <dgm:spPr/>
      <dgm:t>
        <a:bodyPr/>
        <a:lstStyle/>
        <a:p>
          <a:endParaRPr lang="en-US"/>
        </a:p>
      </dgm:t>
    </dgm:pt>
    <dgm:pt modelId="{EE003126-CCA5-40CC-BDF8-F25C0F8F664D}">
      <dgm:prSet phldrT="[Text]"/>
      <dgm:spPr/>
      <dgm:t>
        <a:bodyPr/>
        <a:lstStyle/>
        <a:p>
          <a:r>
            <a:rPr lang="en-US" dirty="0" smtClean="0"/>
            <a:t>Entry/Exit Criteria</a:t>
          </a:r>
          <a:endParaRPr lang="en-US" dirty="0"/>
        </a:p>
      </dgm:t>
    </dgm:pt>
    <dgm:pt modelId="{301F065A-C08B-443C-BA62-52B06EA4C8E9}" type="parTrans" cxnId="{DC2EACD7-B960-4604-A387-8356F548F127}">
      <dgm:prSet/>
      <dgm:spPr/>
      <dgm:t>
        <a:bodyPr/>
        <a:lstStyle/>
        <a:p>
          <a:endParaRPr lang="en-US"/>
        </a:p>
      </dgm:t>
    </dgm:pt>
    <dgm:pt modelId="{4988419E-C7BF-4D61-A08A-5341833274CC}" type="sibTrans" cxnId="{DC2EACD7-B960-4604-A387-8356F548F127}">
      <dgm:prSet/>
      <dgm:spPr/>
      <dgm:t>
        <a:bodyPr/>
        <a:lstStyle/>
        <a:p>
          <a:endParaRPr lang="en-US"/>
        </a:p>
      </dgm:t>
    </dgm:pt>
    <dgm:pt modelId="{E33E0CD4-6243-4827-901B-746A90476E60}">
      <dgm:prSet phldrT="[Text]"/>
      <dgm:spPr/>
      <dgm:t>
        <a:bodyPr/>
        <a:lstStyle/>
        <a:p>
          <a:r>
            <a:rPr lang="en-US" dirty="0" smtClean="0"/>
            <a:t>Entry criteria</a:t>
          </a:r>
          <a:endParaRPr lang="en-US" dirty="0"/>
        </a:p>
      </dgm:t>
    </dgm:pt>
    <dgm:pt modelId="{D79CC48C-F15F-4445-9D8D-CC43FD463A17}" type="parTrans" cxnId="{D263BE55-BF5F-47CE-B889-80E36332CCB2}">
      <dgm:prSet/>
      <dgm:spPr/>
      <dgm:t>
        <a:bodyPr/>
        <a:lstStyle/>
        <a:p>
          <a:endParaRPr lang="en-US"/>
        </a:p>
      </dgm:t>
    </dgm:pt>
    <dgm:pt modelId="{F3218FF9-7410-4715-9BA5-BEC86CB0FF0B}" type="sibTrans" cxnId="{D263BE55-BF5F-47CE-B889-80E36332CCB2}">
      <dgm:prSet/>
      <dgm:spPr/>
      <dgm:t>
        <a:bodyPr/>
        <a:lstStyle/>
        <a:p>
          <a:endParaRPr lang="en-US"/>
        </a:p>
      </dgm:t>
    </dgm:pt>
    <dgm:pt modelId="{EA15776A-BED7-4C05-90F2-75EAF776C102}">
      <dgm:prSet phldrT="[Text]" custT="1"/>
      <dgm:spPr/>
      <dgm:t>
        <a:bodyPr/>
        <a:lstStyle/>
        <a:p>
          <a:r>
            <a:rPr lang="en-US" sz="2000" dirty="0" smtClean="0"/>
            <a:t>Time</a:t>
          </a:r>
          <a:endParaRPr lang="en-US" sz="2000" dirty="0"/>
        </a:p>
      </dgm:t>
    </dgm:pt>
    <dgm:pt modelId="{6AB38B1B-359B-4EF1-9FAF-9FF9E65085AD}" type="parTrans" cxnId="{3AF16428-6A4C-4333-8B6C-9CF6E64EC83B}">
      <dgm:prSet/>
      <dgm:spPr/>
      <dgm:t>
        <a:bodyPr/>
        <a:lstStyle/>
        <a:p>
          <a:endParaRPr lang="en-US"/>
        </a:p>
      </dgm:t>
    </dgm:pt>
    <dgm:pt modelId="{B5C57B31-5583-43AE-BDB7-24D3A3866AD4}" type="sibTrans" cxnId="{3AF16428-6A4C-4333-8B6C-9CF6E64EC83B}">
      <dgm:prSet/>
      <dgm:spPr/>
      <dgm:t>
        <a:bodyPr/>
        <a:lstStyle/>
        <a:p>
          <a:endParaRPr lang="en-US"/>
        </a:p>
      </dgm:t>
    </dgm:pt>
    <dgm:pt modelId="{5E5EF9DA-2A20-4865-B5DF-8FFEFC75D6BB}">
      <dgm:prSet phldrT="[Text]" custT="1"/>
      <dgm:spPr/>
      <dgm:t>
        <a:bodyPr/>
        <a:lstStyle/>
        <a:p>
          <a:r>
            <a:rPr lang="en-US" sz="2000" dirty="0" smtClean="0"/>
            <a:t>Milestones and Project deadline</a:t>
          </a:r>
          <a:endParaRPr lang="en-US" sz="2000" dirty="0"/>
        </a:p>
      </dgm:t>
    </dgm:pt>
    <dgm:pt modelId="{F639286E-2A25-4E86-8F84-A7320FCA6651}" type="parTrans" cxnId="{092E65E3-5E96-4087-BB23-8C29D821D46C}">
      <dgm:prSet/>
      <dgm:spPr/>
      <dgm:t>
        <a:bodyPr/>
        <a:lstStyle/>
        <a:p>
          <a:endParaRPr lang="en-US"/>
        </a:p>
      </dgm:t>
    </dgm:pt>
    <dgm:pt modelId="{C4E11757-B497-420B-9DBC-E696E721708D}" type="sibTrans" cxnId="{092E65E3-5E96-4087-BB23-8C29D821D46C}">
      <dgm:prSet/>
      <dgm:spPr/>
      <dgm:t>
        <a:bodyPr/>
        <a:lstStyle/>
        <a:p>
          <a:endParaRPr lang="en-US"/>
        </a:p>
      </dgm:t>
    </dgm:pt>
    <dgm:pt modelId="{95293699-9EDA-4EEC-8C13-9F1DEF8887F5}">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Exit criteria</a:t>
          </a:r>
          <a:endParaRPr lang="en-US" dirty="0"/>
        </a:p>
      </dgm:t>
    </dgm:pt>
    <dgm:pt modelId="{0D1DBE03-07D3-40E4-A45A-B930D0676530}" type="parTrans" cxnId="{2B6D650C-3E0E-4E25-A670-F905280488C5}">
      <dgm:prSet/>
      <dgm:spPr/>
      <dgm:t>
        <a:bodyPr/>
        <a:lstStyle/>
        <a:p>
          <a:endParaRPr lang="en-US"/>
        </a:p>
      </dgm:t>
    </dgm:pt>
    <dgm:pt modelId="{45ABAD4D-225C-4641-B178-B9BF3825A52B}" type="sibTrans" cxnId="{2B6D650C-3E0E-4E25-A670-F905280488C5}">
      <dgm:prSet/>
      <dgm:spPr/>
      <dgm:t>
        <a:bodyPr/>
        <a:lstStyle/>
        <a:p>
          <a:endParaRPr lang="en-US"/>
        </a:p>
      </dgm:t>
    </dgm:pt>
    <dgm:pt modelId="{F748023F-9368-4468-86A8-7F0D2F413368}">
      <dgm:prSet phldrT="[Text]" custT="1"/>
      <dgm:spPr/>
      <dgm:t>
        <a:bodyPr/>
        <a:lstStyle/>
        <a:p>
          <a:r>
            <a:rPr lang="en-US" sz="1800" dirty="0" smtClean="0"/>
            <a:t>Environment</a:t>
          </a:r>
          <a:endParaRPr lang="en-US" sz="1800" dirty="0"/>
        </a:p>
      </dgm:t>
    </dgm:pt>
    <dgm:pt modelId="{062CB4DA-99FE-4D86-80CD-78B4EE2A0A88}" type="parTrans" cxnId="{B2ECB400-2FFA-4CC2-8125-454CE2D14BC1}">
      <dgm:prSet/>
      <dgm:spPr/>
      <dgm:t>
        <a:bodyPr/>
        <a:lstStyle/>
        <a:p>
          <a:endParaRPr lang="en-US"/>
        </a:p>
      </dgm:t>
    </dgm:pt>
    <dgm:pt modelId="{3AC428C9-7A2C-4BB5-809B-17BADB870AE6}" type="sibTrans" cxnId="{B2ECB400-2FFA-4CC2-8125-454CE2D14BC1}">
      <dgm:prSet/>
      <dgm:spPr/>
      <dgm:t>
        <a:bodyPr/>
        <a:lstStyle/>
        <a:p>
          <a:endParaRPr lang="en-US"/>
        </a:p>
      </dgm:t>
    </dgm:pt>
    <dgm:pt modelId="{1AA3FAB6-58A2-41A5-9B78-CF3767BD8E7A}">
      <dgm:prSet phldrT="[Text]" custT="1"/>
      <dgm:spPr/>
      <dgm:t>
        <a:bodyPr/>
        <a:lstStyle/>
        <a:p>
          <a:r>
            <a:rPr lang="en-US" sz="1800" dirty="0" smtClean="0"/>
            <a:t>Documentation</a:t>
          </a:r>
          <a:endParaRPr lang="en-US" sz="1800" dirty="0"/>
        </a:p>
      </dgm:t>
    </dgm:pt>
    <dgm:pt modelId="{46026BD4-2F5F-4F78-8533-1432ED05D933}" type="parTrans" cxnId="{D5C7904A-6D61-4F0B-A2CA-E87695AF8916}">
      <dgm:prSet/>
      <dgm:spPr/>
      <dgm:t>
        <a:bodyPr/>
        <a:lstStyle/>
        <a:p>
          <a:endParaRPr lang="en-US"/>
        </a:p>
      </dgm:t>
    </dgm:pt>
    <dgm:pt modelId="{7286D8E9-3B9B-4336-BAAE-45F96F2952FE}" type="sibTrans" cxnId="{D5C7904A-6D61-4F0B-A2CA-E87695AF8916}">
      <dgm:prSet/>
      <dgm:spPr/>
      <dgm:t>
        <a:bodyPr/>
        <a:lstStyle/>
        <a:p>
          <a:endParaRPr lang="en-US"/>
        </a:p>
      </dgm:t>
    </dgm:pt>
    <dgm:pt modelId="{175EDE93-0A59-40BC-9BD9-89A5503C798F}">
      <dgm:prSet phldrT="[Text]" custT="1"/>
      <dgm:spPr/>
      <dgm:t>
        <a:bodyPr/>
        <a:lstStyle/>
        <a:p>
          <a:r>
            <a:rPr lang="en-US" sz="1800" dirty="0" smtClean="0"/>
            <a:t>Personnel</a:t>
          </a:r>
          <a:endParaRPr lang="en-US" sz="1800" dirty="0"/>
        </a:p>
      </dgm:t>
    </dgm:pt>
    <dgm:pt modelId="{6793CF33-6319-401C-B433-232F2CE548A7}" type="parTrans" cxnId="{30366D05-F5CA-454F-94FD-8711A173E43B}">
      <dgm:prSet/>
      <dgm:spPr/>
      <dgm:t>
        <a:bodyPr/>
        <a:lstStyle/>
        <a:p>
          <a:endParaRPr lang="en-US"/>
        </a:p>
      </dgm:t>
    </dgm:pt>
    <dgm:pt modelId="{9F403CA5-B70C-4BD7-9D4E-42B13B9E3192}" type="sibTrans" cxnId="{30366D05-F5CA-454F-94FD-8711A173E43B}">
      <dgm:prSet/>
      <dgm:spPr/>
      <dgm:t>
        <a:bodyPr/>
        <a:lstStyle/>
        <a:p>
          <a:endParaRPr lang="en-US"/>
        </a:p>
      </dgm:t>
    </dgm:pt>
    <dgm:pt modelId="{2332121B-8BE2-40E3-BBFA-A17798FFCD00}">
      <dgm:prSet phldrT="[Text]" custT="1"/>
      <dgm:spPr/>
      <dgm:t>
        <a:bodyPr/>
        <a:lstStyle/>
        <a:p>
          <a:r>
            <a:rPr lang="en-US" sz="1800" dirty="0" smtClean="0"/>
            <a:t>Tool</a:t>
          </a:r>
          <a:endParaRPr lang="en-US" sz="1800" dirty="0"/>
        </a:p>
      </dgm:t>
    </dgm:pt>
    <dgm:pt modelId="{C34BBF77-172C-4B89-8497-9D94E13D6A00}" type="parTrans" cxnId="{91E3F6D5-98A8-4E68-9F51-CC823F3B0BD7}">
      <dgm:prSet/>
      <dgm:spPr/>
      <dgm:t>
        <a:bodyPr/>
        <a:lstStyle/>
        <a:p>
          <a:endParaRPr lang="en-US"/>
        </a:p>
      </dgm:t>
    </dgm:pt>
    <dgm:pt modelId="{CA3E737B-E460-44D1-9FCD-598D01F78B25}" type="sibTrans" cxnId="{91E3F6D5-98A8-4E68-9F51-CC823F3B0BD7}">
      <dgm:prSet/>
      <dgm:spPr/>
      <dgm:t>
        <a:bodyPr/>
        <a:lstStyle/>
        <a:p>
          <a:endParaRPr lang="en-US"/>
        </a:p>
      </dgm:t>
    </dgm:pt>
    <dgm:pt modelId="{F37BE8B3-538D-4AE5-B88C-2EF13B7DDCDF}">
      <dgm:prSet phldrT="[Text]" custT="1"/>
      <dgm:spPr/>
      <dgm:t>
        <a:bodyPr/>
        <a:lstStyle/>
        <a:p>
          <a:r>
            <a:rPr lang="en-US" sz="1800" dirty="0" smtClean="0"/>
            <a:t>Data</a:t>
          </a:r>
          <a:endParaRPr lang="en-US" sz="1800" dirty="0"/>
        </a:p>
      </dgm:t>
    </dgm:pt>
    <dgm:pt modelId="{3358E027-0F6A-4021-94A2-EDA0D17D7808}" type="parTrans" cxnId="{02EA4748-D9A4-48B7-AFBA-CB3B89F43E13}">
      <dgm:prSet/>
      <dgm:spPr/>
      <dgm:t>
        <a:bodyPr/>
        <a:lstStyle/>
        <a:p>
          <a:endParaRPr lang="en-US"/>
        </a:p>
      </dgm:t>
    </dgm:pt>
    <dgm:pt modelId="{4F1318B6-B70F-4AD0-BC1D-433D7454954D}" type="sibTrans" cxnId="{02EA4748-D9A4-48B7-AFBA-CB3B89F43E13}">
      <dgm:prSet/>
      <dgm:spPr/>
      <dgm:t>
        <a:bodyPr/>
        <a:lstStyle/>
        <a:p>
          <a:endParaRPr lang="en-US"/>
        </a:p>
      </dgm:t>
    </dgm:pt>
    <dgm:pt modelId="{CD0E8039-98F5-4E2A-8DD0-52EA72E2BFFE}">
      <dgm:prSet phldrT="[Text]" custT="1"/>
      <dgm:spPr/>
      <dgm:t>
        <a:bodyPr/>
        <a:lstStyle/>
        <a:p>
          <a:r>
            <a:rPr lang="en-US" sz="1800" dirty="0" smtClean="0"/>
            <a:t>……</a:t>
          </a:r>
          <a:endParaRPr lang="en-US" sz="1800" dirty="0"/>
        </a:p>
      </dgm:t>
    </dgm:pt>
    <dgm:pt modelId="{3096A2DF-D36F-433B-A41E-7B755121FD5B}" type="parTrans" cxnId="{72CF449D-E99A-4A17-B8E7-321F3EDFB902}">
      <dgm:prSet/>
      <dgm:spPr/>
      <dgm:t>
        <a:bodyPr/>
        <a:lstStyle/>
        <a:p>
          <a:endParaRPr lang="en-US"/>
        </a:p>
      </dgm:t>
    </dgm:pt>
    <dgm:pt modelId="{FC306948-8D24-4F83-BCB0-CD6D67859AF3}" type="sibTrans" cxnId="{72CF449D-E99A-4A17-B8E7-321F3EDFB902}">
      <dgm:prSet/>
      <dgm:spPr/>
      <dgm:t>
        <a:bodyPr/>
        <a:lstStyle/>
        <a:p>
          <a:endParaRPr lang="en-US"/>
        </a:p>
      </dgm:t>
    </dgm:pt>
    <dgm:pt modelId="{8203D057-0006-4461-BCED-04456C073431}">
      <dgm:prSet phldrT="[Text]" custT="1"/>
      <dgm:spPr/>
      <dgm:t>
        <a:bodyPr/>
        <a:lstStyle/>
        <a:p>
          <a:r>
            <a:rPr lang="en-US" sz="2000" dirty="0" smtClean="0"/>
            <a:t>Application</a:t>
          </a:r>
          <a:endParaRPr lang="en-US" sz="2000" dirty="0"/>
        </a:p>
      </dgm:t>
    </dgm:pt>
    <dgm:pt modelId="{F85CA777-E19C-4612-AFA4-4ECE3C25F623}" type="parTrans" cxnId="{1BFC6ED9-ECF8-48F9-AD3A-74733BFCD0B1}">
      <dgm:prSet/>
      <dgm:spPr/>
      <dgm:t>
        <a:bodyPr/>
        <a:lstStyle/>
        <a:p>
          <a:endParaRPr lang="en-US"/>
        </a:p>
      </dgm:t>
    </dgm:pt>
    <dgm:pt modelId="{2345B632-3D68-4BFF-80D4-E51A97C3469D}" type="sibTrans" cxnId="{1BFC6ED9-ECF8-48F9-AD3A-74733BFCD0B1}">
      <dgm:prSet/>
      <dgm:spPr/>
      <dgm:t>
        <a:bodyPr/>
        <a:lstStyle/>
        <a:p>
          <a:endParaRPr lang="en-US"/>
        </a:p>
      </dgm:t>
    </dgm:pt>
    <dgm:pt modelId="{CD3E9012-63B3-4B13-8A9E-F8C15BB59FF9}">
      <dgm:prSet phldrT="[Text]" custT="1"/>
      <dgm:spPr/>
      <dgm:t>
        <a:bodyPr/>
        <a:lstStyle/>
        <a:p>
          <a:r>
            <a:rPr lang="en-US" sz="2000" dirty="0" smtClean="0"/>
            <a:t>Documentation</a:t>
          </a:r>
          <a:endParaRPr lang="en-US" sz="2000" dirty="0"/>
        </a:p>
      </dgm:t>
    </dgm:pt>
    <dgm:pt modelId="{915697A7-6CE7-4707-BB02-1ED10E09300C}" type="parTrans" cxnId="{E91E403F-3C40-4D7A-927A-18A0A9F0AE2F}">
      <dgm:prSet/>
      <dgm:spPr/>
      <dgm:t>
        <a:bodyPr/>
        <a:lstStyle/>
        <a:p>
          <a:endParaRPr lang="en-US"/>
        </a:p>
      </dgm:t>
    </dgm:pt>
    <dgm:pt modelId="{90D3FEC7-DB7E-45B6-84CA-E0FDC1162180}" type="sibTrans" cxnId="{E91E403F-3C40-4D7A-927A-18A0A9F0AE2F}">
      <dgm:prSet/>
      <dgm:spPr/>
      <dgm:t>
        <a:bodyPr/>
        <a:lstStyle/>
        <a:p>
          <a:endParaRPr lang="en-US"/>
        </a:p>
      </dgm:t>
    </dgm:pt>
    <dgm:pt modelId="{2E2FC060-D74D-4F12-BB56-E577DD040C66}">
      <dgm:prSet phldrT="[Text]" custT="1"/>
      <dgm:spPr/>
      <dgm:t>
        <a:bodyPr/>
        <a:lstStyle/>
        <a:p>
          <a:r>
            <a:rPr lang="en-US" sz="2000" dirty="0" smtClean="0"/>
            <a:t>Rate</a:t>
          </a:r>
          <a:endParaRPr lang="en-US" sz="2000" dirty="0"/>
        </a:p>
      </dgm:t>
    </dgm:pt>
    <dgm:pt modelId="{210878E0-70A8-44BF-A280-D7965C49FD80}" type="parTrans" cxnId="{20DF2C52-2767-4E92-BE13-0ABC87646CAC}">
      <dgm:prSet/>
      <dgm:spPr/>
      <dgm:t>
        <a:bodyPr/>
        <a:lstStyle/>
        <a:p>
          <a:endParaRPr lang="en-US"/>
        </a:p>
      </dgm:t>
    </dgm:pt>
    <dgm:pt modelId="{5AF73CE3-B3B1-4342-8234-10F6B0450DDB}" type="sibTrans" cxnId="{20DF2C52-2767-4E92-BE13-0ABC87646CAC}">
      <dgm:prSet/>
      <dgm:spPr/>
      <dgm:t>
        <a:bodyPr/>
        <a:lstStyle/>
        <a:p>
          <a:endParaRPr lang="en-US"/>
        </a:p>
      </dgm:t>
    </dgm:pt>
    <dgm:pt modelId="{7D2E7403-B4FC-45B3-AFD3-722AD32C4FA4}">
      <dgm:prSet phldrT="[Text]" custT="1"/>
      <dgm:spPr/>
      <dgm:t>
        <a:bodyPr/>
        <a:lstStyle/>
        <a:p>
          <a:r>
            <a:rPr lang="en-US" sz="2000" dirty="0" smtClean="0"/>
            <a:t>……</a:t>
          </a:r>
          <a:endParaRPr lang="en-US" sz="2000" dirty="0"/>
        </a:p>
      </dgm:t>
    </dgm:pt>
    <dgm:pt modelId="{69B87D09-E3FC-4805-8CC0-EDB68512F0A9}" type="parTrans" cxnId="{5D57B54A-EB25-4B0F-80B7-0BFDD9B63FB8}">
      <dgm:prSet/>
      <dgm:spPr/>
      <dgm:t>
        <a:bodyPr/>
        <a:lstStyle/>
        <a:p>
          <a:endParaRPr lang="en-US"/>
        </a:p>
      </dgm:t>
    </dgm:pt>
    <dgm:pt modelId="{F8B2E4F8-AB97-43FE-8D7D-16806956590B}" type="sibTrans" cxnId="{5D57B54A-EB25-4B0F-80B7-0BFDD9B63FB8}">
      <dgm:prSet/>
      <dgm:spPr/>
      <dgm:t>
        <a:bodyPr/>
        <a:lstStyle/>
        <a:p>
          <a:endParaRPr lang="en-US"/>
        </a:p>
      </dgm:t>
    </dgm:pt>
    <dgm:pt modelId="{650184D5-82B1-4521-BCB8-11FAF34A2378}" type="pres">
      <dgm:prSet presAssocID="{6009B3B7-09C5-4887-B52C-8BE26326098E}" presName="diagram" presStyleCnt="0">
        <dgm:presLayoutVars>
          <dgm:dir/>
          <dgm:animLvl val="lvl"/>
          <dgm:resizeHandles val="exact"/>
        </dgm:presLayoutVars>
      </dgm:prSet>
      <dgm:spPr/>
      <dgm:t>
        <a:bodyPr/>
        <a:lstStyle/>
        <a:p>
          <a:endParaRPr lang="en-US"/>
        </a:p>
      </dgm:t>
    </dgm:pt>
    <dgm:pt modelId="{DDB83120-DD5C-4124-9655-D7029920D5C2}" type="pres">
      <dgm:prSet presAssocID="{EE003126-CCA5-40CC-BDF8-F25C0F8F664D}" presName="compNode" presStyleCnt="0"/>
      <dgm:spPr/>
    </dgm:pt>
    <dgm:pt modelId="{31287D2A-BE58-42A6-8B15-7FF5DD1CCACC}" type="pres">
      <dgm:prSet presAssocID="{EE003126-CCA5-40CC-BDF8-F25C0F8F664D}" presName="childRect" presStyleLbl="bgAcc1" presStyleIdx="0" presStyleCnt="3" custLinFactNeighborY="-11965">
        <dgm:presLayoutVars>
          <dgm:bulletEnabled val="1"/>
        </dgm:presLayoutVars>
      </dgm:prSet>
      <dgm:spPr/>
      <dgm:t>
        <a:bodyPr/>
        <a:lstStyle/>
        <a:p>
          <a:endParaRPr lang="en-US"/>
        </a:p>
      </dgm:t>
    </dgm:pt>
    <dgm:pt modelId="{DB170299-E8B3-4470-86BD-442BCBA26B57}" type="pres">
      <dgm:prSet presAssocID="{EE003126-CCA5-40CC-BDF8-F25C0F8F664D}" presName="parentText" presStyleLbl="node1" presStyleIdx="0" presStyleCnt="0">
        <dgm:presLayoutVars>
          <dgm:chMax val="0"/>
          <dgm:bulletEnabled val="1"/>
        </dgm:presLayoutVars>
      </dgm:prSet>
      <dgm:spPr/>
      <dgm:t>
        <a:bodyPr/>
        <a:lstStyle/>
        <a:p>
          <a:endParaRPr lang="en-US"/>
        </a:p>
      </dgm:t>
    </dgm:pt>
    <dgm:pt modelId="{7218F150-120C-46B8-8CCD-001D5855B9BA}" type="pres">
      <dgm:prSet presAssocID="{EE003126-CCA5-40CC-BDF8-F25C0F8F664D}" presName="parentRect" presStyleLbl="alignNode1" presStyleIdx="0" presStyleCnt="3" custLinFactNeighborY="-27823"/>
      <dgm:spPr/>
      <dgm:t>
        <a:bodyPr/>
        <a:lstStyle/>
        <a:p>
          <a:endParaRPr lang="en-US"/>
        </a:p>
      </dgm:t>
    </dgm:pt>
    <dgm:pt modelId="{2431215A-B7C6-4E4C-8348-EDCD7B03569D}" type="pres">
      <dgm:prSet presAssocID="{EE003126-CCA5-40CC-BDF8-F25C0F8F664D}" presName="adorn" presStyleLbl="fgAccFollowNode1" presStyleIdx="0" presStyleCnt="3" custLinFactNeighborY="-44151"/>
      <dgm:spPr/>
    </dgm:pt>
    <dgm:pt modelId="{955FE255-BF69-4A25-849E-87FFE59A43E2}" type="pres">
      <dgm:prSet presAssocID="{4988419E-C7BF-4D61-A08A-5341833274CC}" presName="sibTrans" presStyleLbl="sibTrans2D1" presStyleIdx="0" presStyleCnt="0"/>
      <dgm:spPr/>
      <dgm:t>
        <a:bodyPr/>
        <a:lstStyle/>
        <a:p>
          <a:endParaRPr lang="en-US"/>
        </a:p>
      </dgm:t>
    </dgm:pt>
    <dgm:pt modelId="{DFC921D4-A12B-48CD-BAA3-60119CAD16E9}" type="pres">
      <dgm:prSet presAssocID="{E33E0CD4-6243-4827-901B-746A90476E60}" presName="compNode" presStyleCnt="0"/>
      <dgm:spPr/>
    </dgm:pt>
    <dgm:pt modelId="{EB738F77-9780-44E3-ACE9-2A0877A30DD7}" type="pres">
      <dgm:prSet presAssocID="{E33E0CD4-6243-4827-901B-746A90476E60}" presName="childRect" presStyleLbl="bgAcc1" presStyleIdx="1" presStyleCnt="3" custLinFactNeighborY="-11965">
        <dgm:presLayoutVars>
          <dgm:bulletEnabled val="1"/>
        </dgm:presLayoutVars>
      </dgm:prSet>
      <dgm:spPr/>
      <dgm:t>
        <a:bodyPr/>
        <a:lstStyle/>
        <a:p>
          <a:endParaRPr lang="en-US"/>
        </a:p>
      </dgm:t>
    </dgm:pt>
    <dgm:pt modelId="{71FD7211-B714-4880-9E74-C58B0F5AEFC9}" type="pres">
      <dgm:prSet presAssocID="{E33E0CD4-6243-4827-901B-746A90476E60}" presName="parentText" presStyleLbl="node1" presStyleIdx="0" presStyleCnt="0">
        <dgm:presLayoutVars>
          <dgm:chMax val="0"/>
          <dgm:bulletEnabled val="1"/>
        </dgm:presLayoutVars>
      </dgm:prSet>
      <dgm:spPr/>
      <dgm:t>
        <a:bodyPr/>
        <a:lstStyle/>
        <a:p>
          <a:endParaRPr lang="en-US"/>
        </a:p>
      </dgm:t>
    </dgm:pt>
    <dgm:pt modelId="{15300F72-F947-45F3-B2D3-682CA3BAA15E}" type="pres">
      <dgm:prSet presAssocID="{E33E0CD4-6243-4827-901B-746A90476E60}" presName="parentRect" presStyleLbl="alignNode1" presStyleIdx="1" presStyleCnt="3" custLinFactNeighborY="-27823"/>
      <dgm:spPr/>
      <dgm:t>
        <a:bodyPr/>
        <a:lstStyle/>
        <a:p>
          <a:endParaRPr lang="en-US"/>
        </a:p>
      </dgm:t>
    </dgm:pt>
    <dgm:pt modelId="{5453486E-B231-4A0A-B0F4-7B56D71223E2}" type="pres">
      <dgm:prSet presAssocID="{E33E0CD4-6243-4827-901B-746A90476E60}" presName="adorn" presStyleLbl="fgAccFollowNode1" presStyleIdx="1" presStyleCnt="3" custLinFactNeighborY="-44151"/>
      <dgm:spPr/>
    </dgm:pt>
    <dgm:pt modelId="{ED775CA3-DC02-4B5F-A3C7-232F4461AAF2}" type="pres">
      <dgm:prSet presAssocID="{F3218FF9-7410-4715-9BA5-BEC86CB0FF0B}" presName="sibTrans" presStyleLbl="sibTrans2D1" presStyleIdx="0" presStyleCnt="0"/>
      <dgm:spPr/>
      <dgm:t>
        <a:bodyPr/>
        <a:lstStyle/>
        <a:p>
          <a:endParaRPr lang="en-US"/>
        </a:p>
      </dgm:t>
    </dgm:pt>
    <dgm:pt modelId="{C13D6C28-1938-4858-AC17-E8570F45C9BA}" type="pres">
      <dgm:prSet presAssocID="{95293699-9EDA-4EEC-8C13-9F1DEF8887F5}" presName="compNode" presStyleCnt="0"/>
      <dgm:spPr/>
    </dgm:pt>
    <dgm:pt modelId="{9CAFE6FA-143F-4200-9ED6-6442137B5043}" type="pres">
      <dgm:prSet presAssocID="{95293699-9EDA-4EEC-8C13-9F1DEF8887F5}" presName="childRect" presStyleLbl="bgAcc1" presStyleIdx="2" presStyleCnt="3" custLinFactNeighborY="-11965">
        <dgm:presLayoutVars>
          <dgm:bulletEnabled val="1"/>
        </dgm:presLayoutVars>
      </dgm:prSet>
      <dgm:spPr/>
      <dgm:t>
        <a:bodyPr/>
        <a:lstStyle/>
        <a:p>
          <a:endParaRPr lang="en-US"/>
        </a:p>
      </dgm:t>
    </dgm:pt>
    <dgm:pt modelId="{82CA45F9-CE6D-4AC5-B8F1-768B8EF920CE}" type="pres">
      <dgm:prSet presAssocID="{95293699-9EDA-4EEC-8C13-9F1DEF8887F5}" presName="parentText" presStyleLbl="node1" presStyleIdx="0" presStyleCnt="0">
        <dgm:presLayoutVars>
          <dgm:chMax val="0"/>
          <dgm:bulletEnabled val="1"/>
        </dgm:presLayoutVars>
      </dgm:prSet>
      <dgm:spPr/>
      <dgm:t>
        <a:bodyPr/>
        <a:lstStyle/>
        <a:p>
          <a:endParaRPr lang="en-US"/>
        </a:p>
      </dgm:t>
    </dgm:pt>
    <dgm:pt modelId="{24131004-7FBC-4D76-8AE5-39D8BB72F7B1}" type="pres">
      <dgm:prSet presAssocID="{95293699-9EDA-4EEC-8C13-9F1DEF8887F5}" presName="parentRect" presStyleLbl="alignNode1" presStyleIdx="2" presStyleCnt="3" custLinFactNeighborY="-27823"/>
      <dgm:spPr/>
      <dgm:t>
        <a:bodyPr/>
        <a:lstStyle/>
        <a:p>
          <a:endParaRPr lang="en-US"/>
        </a:p>
      </dgm:t>
    </dgm:pt>
    <dgm:pt modelId="{CCC11D32-027C-4B42-A19B-8B90A03848F8}" type="pres">
      <dgm:prSet presAssocID="{95293699-9EDA-4EEC-8C13-9F1DEF8887F5}" presName="adorn" presStyleLbl="fgAccFollowNode1" presStyleIdx="2" presStyleCnt="3" custLinFactNeighborY="-44151"/>
      <dgm:spPr/>
    </dgm:pt>
  </dgm:ptLst>
  <dgm:cxnLst>
    <dgm:cxn modelId="{008DCEBF-CE48-4A67-A005-0DE5B525F292}" type="presOf" srcId="{F37BE8B3-538D-4AE5-B88C-2EF13B7DDCDF}" destId="{EB738F77-9780-44E3-ACE9-2A0877A30DD7}" srcOrd="0" destOrd="4" presId="urn:microsoft.com/office/officeart/2005/8/layout/bList2"/>
    <dgm:cxn modelId="{91E3F6D5-98A8-4E68-9F51-CC823F3B0BD7}" srcId="{E33E0CD4-6243-4827-901B-746A90476E60}" destId="{2332121B-8BE2-40E3-BBFA-A17798FFCD00}" srcOrd="3" destOrd="0" parTransId="{C34BBF77-172C-4B89-8497-9D94E13D6A00}" sibTransId="{CA3E737B-E460-44D1-9FCD-598D01F78B25}"/>
    <dgm:cxn modelId="{3BC56F6D-C05D-408E-8121-BF59A9131466}" type="presOf" srcId="{6009B3B7-09C5-4887-B52C-8BE26326098E}" destId="{650184D5-82B1-4521-BCB8-11FAF34A2378}" srcOrd="0" destOrd="0" presId="urn:microsoft.com/office/officeart/2005/8/layout/bList2"/>
    <dgm:cxn modelId="{7D31F700-3178-4AD4-BF7B-2B4911D2D8F0}" type="presOf" srcId="{7D2E7403-B4FC-45B3-AFD3-722AD32C4FA4}" destId="{9CAFE6FA-143F-4200-9ED6-6442137B5043}" srcOrd="0" destOrd="3" presId="urn:microsoft.com/office/officeart/2005/8/layout/bList2"/>
    <dgm:cxn modelId="{20DF2C52-2767-4E92-BE13-0ABC87646CAC}" srcId="{95293699-9EDA-4EEC-8C13-9F1DEF8887F5}" destId="{2E2FC060-D74D-4F12-BB56-E577DD040C66}" srcOrd="2" destOrd="0" parTransId="{210878E0-70A8-44BF-A280-D7965C49FD80}" sibTransId="{5AF73CE3-B3B1-4342-8234-10F6B0450DDB}"/>
    <dgm:cxn modelId="{D140EA75-45B6-4EF6-BA42-719D6605F0A4}" type="presOf" srcId="{F748023F-9368-4468-86A8-7F0D2F413368}" destId="{EB738F77-9780-44E3-ACE9-2A0877A30DD7}" srcOrd="0" destOrd="0" presId="urn:microsoft.com/office/officeart/2005/8/layout/bList2"/>
    <dgm:cxn modelId="{9448E73B-FE71-45FA-B73A-09844DA29398}" type="presOf" srcId="{95293699-9EDA-4EEC-8C13-9F1DEF8887F5}" destId="{82CA45F9-CE6D-4AC5-B8F1-768B8EF920CE}" srcOrd="0" destOrd="0" presId="urn:microsoft.com/office/officeart/2005/8/layout/bList2"/>
    <dgm:cxn modelId="{FBCB3756-EE91-495C-9E72-4270AB09093C}" type="presOf" srcId="{1AA3FAB6-58A2-41A5-9B78-CF3767BD8E7A}" destId="{EB738F77-9780-44E3-ACE9-2A0877A30DD7}" srcOrd="0" destOrd="1" presId="urn:microsoft.com/office/officeart/2005/8/layout/bList2"/>
    <dgm:cxn modelId="{E51F50BA-BABC-4CE5-8E6B-BE4ADCB63C75}" type="presOf" srcId="{2E2FC060-D74D-4F12-BB56-E577DD040C66}" destId="{9CAFE6FA-143F-4200-9ED6-6442137B5043}" srcOrd="0" destOrd="2" presId="urn:microsoft.com/office/officeart/2005/8/layout/bList2"/>
    <dgm:cxn modelId="{092E65E3-5E96-4087-BB23-8C29D821D46C}" srcId="{EE003126-CCA5-40CC-BDF8-F25C0F8F664D}" destId="{5E5EF9DA-2A20-4865-B5DF-8FFEFC75D6BB}" srcOrd="1" destOrd="0" parTransId="{F639286E-2A25-4E86-8F84-A7320FCA6651}" sibTransId="{C4E11757-B497-420B-9DBC-E696E721708D}"/>
    <dgm:cxn modelId="{75F428B7-F0D3-42FE-94F6-64E2547BA777}" type="presOf" srcId="{E33E0CD4-6243-4827-901B-746A90476E60}" destId="{71FD7211-B714-4880-9E74-C58B0F5AEFC9}" srcOrd="0" destOrd="0" presId="urn:microsoft.com/office/officeart/2005/8/layout/bList2"/>
    <dgm:cxn modelId="{EDF16BD1-81DD-4C26-818F-3D4B55B3E287}" type="presOf" srcId="{95293699-9EDA-4EEC-8C13-9F1DEF8887F5}" destId="{24131004-7FBC-4D76-8AE5-39D8BB72F7B1}" srcOrd="1" destOrd="0" presId="urn:microsoft.com/office/officeart/2005/8/layout/bList2"/>
    <dgm:cxn modelId="{0B21C074-1E34-4C74-B318-017A5F6A424A}" type="presOf" srcId="{F3218FF9-7410-4715-9BA5-BEC86CB0FF0B}" destId="{ED775CA3-DC02-4B5F-A3C7-232F4461AAF2}" srcOrd="0" destOrd="0" presId="urn:microsoft.com/office/officeart/2005/8/layout/bList2"/>
    <dgm:cxn modelId="{DC2EACD7-B960-4604-A387-8356F548F127}" srcId="{6009B3B7-09C5-4887-B52C-8BE26326098E}" destId="{EE003126-CCA5-40CC-BDF8-F25C0F8F664D}" srcOrd="0" destOrd="0" parTransId="{301F065A-C08B-443C-BA62-52B06EA4C8E9}" sibTransId="{4988419E-C7BF-4D61-A08A-5341833274CC}"/>
    <dgm:cxn modelId="{E91E403F-3C40-4D7A-927A-18A0A9F0AE2F}" srcId="{95293699-9EDA-4EEC-8C13-9F1DEF8887F5}" destId="{CD3E9012-63B3-4B13-8A9E-F8C15BB59FF9}" srcOrd="1" destOrd="0" parTransId="{915697A7-6CE7-4707-BB02-1ED10E09300C}" sibTransId="{90D3FEC7-DB7E-45B6-84CA-E0FDC1162180}"/>
    <dgm:cxn modelId="{5DF960D5-CF7D-4F5D-94C7-27B29924BA7B}" type="presOf" srcId="{8203D057-0006-4461-BCED-04456C073431}" destId="{9CAFE6FA-143F-4200-9ED6-6442137B5043}" srcOrd="0" destOrd="0" presId="urn:microsoft.com/office/officeart/2005/8/layout/bList2"/>
    <dgm:cxn modelId="{1BFC6ED9-ECF8-48F9-AD3A-74733BFCD0B1}" srcId="{95293699-9EDA-4EEC-8C13-9F1DEF8887F5}" destId="{8203D057-0006-4461-BCED-04456C073431}" srcOrd="0" destOrd="0" parTransId="{F85CA777-E19C-4612-AFA4-4ECE3C25F623}" sibTransId="{2345B632-3D68-4BFF-80D4-E51A97C3469D}"/>
    <dgm:cxn modelId="{F4681AA6-BA82-4A19-A2F0-514446F58C89}" type="presOf" srcId="{EE003126-CCA5-40CC-BDF8-F25C0F8F664D}" destId="{DB170299-E8B3-4470-86BD-442BCBA26B57}" srcOrd="0" destOrd="0" presId="urn:microsoft.com/office/officeart/2005/8/layout/bList2"/>
    <dgm:cxn modelId="{2C7FE7F0-E67B-4935-94C0-FCAA02E0A6DB}" type="presOf" srcId="{EE003126-CCA5-40CC-BDF8-F25C0F8F664D}" destId="{7218F150-120C-46B8-8CCD-001D5855B9BA}" srcOrd="1" destOrd="0" presId="urn:microsoft.com/office/officeart/2005/8/layout/bList2"/>
    <dgm:cxn modelId="{E868757D-093B-4414-A129-7CFF60F9862E}" type="presOf" srcId="{175EDE93-0A59-40BC-9BD9-89A5503C798F}" destId="{EB738F77-9780-44E3-ACE9-2A0877A30DD7}" srcOrd="0" destOrd="2" presId="urn:microsoft.com/office/officeart/2005/8/layout/bList2"/>
    <dgm:cxn modelId="{D253B396-C9E2-4BB6-8495-5FF6A71E5915}" type="presOf" srcId="{CD0E8039-98F5-4E2A-8DD0-52EA72E2BFFE}" destId="{EB738F77-9780-44E3-ACE9-2A0877A30DD7}" srcOrd="0" destOrd="5" presId="urn:microsoft.com/office/officeart/2005/8/layout/bList2"/>
    <dgm:cxn modelId="{1E5049D6-81CE-4B8D-8115-9E46FEB7B28F}" type="presOf" srcId="{E33E0CD4-6243-4827-901B-746A90476E60}" destId="{15300F72-F947-45F3-B2D3-682CA3BAA15E}" srcOrd="1" destOrd="0" presId="urn:microsoft.com/office/officeart/2005/8/layout/bList2"/>
    <dgm:cxn modelId="{6DE4016A-7198-4A7D-A230-8541805879BF}" type="presOf" srcId="{4988419E-C7BF-4D61-A08A-5341833274CC}" destId="{955FE255-BF69-4A25-849E-87FFE59A43E2}" srcOrd="0" destOrd="0" presId="urn:microsoft.com/office/officeart/2005/8/layout/bList2"/>
    <dgm:cxn modelId="{D5C7904A-6D61-4F0B-A2CA-E87695AF8916}" srcId="{E33E0CD4-6243-4827-901B-746A90476E60}" destId="{1AA3FAB6-58A2-41A5-9B78-CF3767BD8E7A}" srcOrd="1" destOrd="0" parTransId="{46026BD4-2F5F-4F78-8533-1432ED05D933}" sibTransId="{7286D8E9-3B9B-4336-BAAE-45F96F2952FE}"/>
    <dgm:cxn modelId="{30366D05-F5CA-454F-94FD-8711A173E43B}" srcId="{E33E0CD4-6243-4827-901B-746A90476E60}" destId="{175EDE93-0A59-40BC-9BD9-89A5503C798F}" srcOrd="2" destOrd="0" parTransId="{6793CF33-6319-401C-B433-232F2CE548A7}" sibTransId="{9F403CA5-B70C-4BD7-9D4E-42B13B9E3192}"/>
    <dgm:cxn modelId="{B2ECB400-2FFA-4CC2-8125-454CE2D14BC1}" srcId="{E33E0CD4-6243-4827-901B-746A90476E60}" destId="{F748023F-9368-4468-86A8-7F0D2F413368}" srcOrd="0" destOrd="0" parTransId="{062CB4DA-99FE-4D86-80CD-78B4EE2A0A88}" sibTransId="{3AC428C9-7A2C-4BB5-809B-17BADB870AE6}"/>
    <dgm:cxn modelId="{D263BE55-BF5F-47CE-B889-80E36332CCB2}" srcId="{6009B3B7-09C5-4887-B52C-8BE26326098E}" destId="{E33E0CD4-6243-4827-901B-746A90476E60}" srcOrd="1" destOrd="0" parTransId="{D79CC48C-F15F-4445-9D8D-CC43FD463A17}" sibTransId="{F3218FF9-7410-4715-9BA5-BEC86CB0FF0B}"/>
    <dgm:cxn modelId="{5D57B54A-EB25-4B0F-80B7-0BFDD9B63FB8}" srcId="{95293699-9EDA-4EEC-8C13-9F1DEF8887F5}" destId="{7D2E7403-B4FC-45B3-AFD3-722AD32C4FA4}" srcOrd="3" destOrd="0" parTransId="{69B87D09-E3FC-4805-8CC0-EDB68512F0A9}" sibTransId="{F8B2E4F8-AB97-43FE-8D7D-16806956590B}"/>
    <dgm:cxn modelId="{72CF449D-E99A-4A17-B8E7-321F3EDFB902}" srcId="{E33E0CD4-6243-4827-901B-746A90476E60}" destId="{CD0E8039-98F5-4E2A-8DD0-52EA72E2BFFE}" srcOrd="5" destOrd="0" parTransId="{3096A2DF-D36F-433B-A41E-7B755121FD5B}" sibTransId="{FC306948-8D24-4F83-BCB0-CD6D67859AF3}"/>
    <dgm:cxn modelId="{3AF16428-6A4C-4333-8B6C-9CF6E64EC83B}" srcId="{EE003126-CCA5-40CC-BDF8-F25C0F8F664D}" destId="{EA15776A-BED7-4C05-90F2-75EAF776C102}" srcOrd="0" destOrd="0" parTransId="{6AB38B1B-359B-4EF1-9FAF-9FF9E65085AD}" sibTransId="{B5C57B31-5583-43AE-BDB7-24D3A3866AD4}"/>
    <dgm:cxn modelId="{69025073-28B9-41EB-B7AF-8089CB02BC2C}" type="presOf" srcId="{2332121B-8BE2-40E3-BBFA-A17798FFCD00}" destId="{EB738F77-9780-44E3-ACE9-2A0877A30DD7}" srcOrd="0" destOrd="3" presId="urn:microsoft.com/office/officeart/2005/8/layout/bList2"/>
    <dgm:cxn modelId="{02EA4748-D9A4-48B7-AFBA-CB3B89F43E13}" srcId="{E33E0CD4-6243-4827-901B-746A90476E60}" destId="{F37BE8B3-538D-4AE5-B88C-2EF13B7DDCDF}" srcOrd="4" destOrd="0" parTransId="{3358E027-0F6A-4021-94A2-EDA0D17D7808}" sibTransId="{4F1318B6-B70F-4AD0-BC1D-433D7454954D}"/>
    <dgm:cxn modelId="{2B6D650C-3E0E-4E25-A670-F905280488C5}" srcId="{6009B3B7-09C5-4887-B52C-8BE26326098E}" destId="{95293699-9EDA-4EEC-8C13-9F1DEF8887F5}" srcOrd="2" destOrd="0" parTransId="{0D1DBE03-07D3-40E4-A45A-B930D0676530}" sibTransId="{45ABAD4D-225C-4641-B178-B9BF3825A52B}"/>
    <dgm:cxn modelId="{D96CE3B6-85FB-4DB6-B228-3A0F3F9D14E4}" type="presOf" srcId="{CD3E9012-63B3-4B13-8A9E-F8C15BB59FF9}" destId="{9CAFE6FA-143F-4200-9ED6-6442137B5043}" srcOrd="0" destOrd="1" presId="urn:microsoft.com/office/officeart/2005/8/layout/bList2"/>
    <dgm:cxn modelId="{C46619DB-4D8E-4CAA-815C-DE48504179AD}" type="presOf" srcId="{EA15776A-BED7-4C05-90F2-75EAF776C102}" destId="{31287D2A-BE58-42A6-8B15-7FF5DD1CCACC}" srcOrd="0" destOrd="0" presId="urn:microsoft.com/office/officeart/2005/8/layout/bList2"/>
    <dgm:cxn modelId="{16551AE3-A98A-4ECD-9D89-C91C640236F7}" type="presOf" srcId="{5E5EF9DA-2A20-4865-B5DF-8FFEFC75D6BB}" destId="{31287D2A-BE58-42A6-8B15-7FF5DD1CCACC}" srcOrd="0" destOrd="1" presId="urn:microsoft.com/office/officeart/2005/8/layout/bList2"/>
    <dgm:cxn modelId="{F12A9B9E-6305-451A-99B6-2BF939180AAF}" type="presParOf" srcId="{650184D5-82B1-4521-BCB8-11FAF34A2378}" destId="{DDB83120-DD5C-4124-9655-D7029920D5C2}" srcOrd="0" destOrd="0" presId="urn:microsoft.com/office/officeart/2005/8/layout/bList2"/>
    <dgm:cxn modelId="{EA706E38-C998-401D-87E2-4E2E4D82A81D}" type="presParOf" srcId="{DDB83120-DD5C-4124-9655-D7029920D5C2}" destId="{31287D2A-BE58-42A6-8B15-7FF5DD1CCACC}" srcOrd="0" destOrd="0" presId="urn:microsoft.com/office/officeart/2005/8/layout/bList2"/>
    <dgm:cxn modelId="{5416AD16-3648-4EA1-8E6C-D31E8818BF77}" type="presParOf" srcId="{DDB83120-DD5C-4124-9655-D7029920D5C2}" destId="{DB170299-E8B3-4470-86BD-442BCBA26B57}" srcOrd="1" destOrd="0" presId="urn:microsoft.com/office/officeart/2005/8/layout/bList2"/>
    <dgm:cxn modelId="{148AAD55-EF41-493C-99FC-C74787FC931B}" type="presParOf" srcId="{DDB83120-DD5C-4124-9655-D7029920D5C2}" destId="{7218F150-120C-46B8-8CCD-001D5855B9BA}" srcOrd="2" destOrd="0" presId="urn:microsoft.com/office/officeart/2005/8/layout/bList2"/>
    <dgm:cxn modelId="{8AB10A8C-5834-4C51-A3AE-B081AAC3268C}" type="presParOf" srcId="{DDB83120-DD5C-4124-9655-D7029920D5C2}" destId="{2431215A-B7C6-4E4C-8348-EDCD7B03569D}" srcOrd="3" destOrd="0" presId="urn:microsoft.com/office/officeart/2005/8/layout/bList2"/>
    <dgm:cxn modelId="{24FEF9AB-F174-40D5-BFBB-BD5869E7C21F}" type="presParOf" srcId="{650184D5-82B1-4521-BCB8-11FAF34A2378}" destId="{955FE255-BF69-4A25-849E-87FFE59A43E2}" srcOrd="1" destOrd="0" presId="urn:microsoft.com/office/officeart/2005/8/layout/bList2"/>
    <dgm:cxn modelId="{D79B731E-FED8-4C5B-927F-F0C9457E568E}" type="presParOf" srcId="{650184D5-82B1-4521-BCB8-11FAF34A2378}" destId="{DFC921D4-A12B-48CD-BAA3-60119CAD16E9}" srcOrd="2" destOrd="0" presId="urn:microsoft.com/office/officeart/2005/8/layout/bList2"/>
    <dgm:cxn modelId="{FD2C15F7-E044-48AC-B492-7B2654B36855}" type="presParOf" srcId="{DFC921D4-A12B-48CD-BAA3-60119CAD16E9}" destId="{EB738F77-9780-44E3-ACE9-2A0877A30DD7}" srcOrd="0" destOrd="0" presId="urn:microsoft.com/office/officeart/2005/8/layout/bList2"/>
    <dgm:cxn modelId="{368B5C51-DE58-4CC3-8DA8-8843E515ACBE}" type="presParOf" srcId="{DFC921D4-A12B-48CD-BAA3-60119CAD16E9}" destId="{71FD7211-B714-4880-9E74-C58B0F5AEFC9}" srcOrd="1" destOrd="0" presId="urn:microsoft.com/office/officeart/2005/8/layout/bList2"/>
    <dgm:cxn modelId="{3076755E-2366-4A3D-82CD-6BA84B7A6BC9}" type="presParOf" srcId="{DFC921D4-A12B-48CD-BAA3-60119CAD16E9}" destId="{15300F72-F947-45F3-B2D3-682CA3BAA15E}" srcOrd="2" destOrd="0" presId="urn:microsoft.com/office/officeart/2005/8/layout/bList2"/>
    <dgm:cxn modelId="{C0F79CF5-2C21-41CA-AC90-F82279AE7362}" type="presParOf" srcId="{DFC921D4-A12B-48CD-BAA3-60119CAD16E9}" destId="{5453486E-B231-4A0A-B0F4-7B56D71223E2}" srcOrd="3" destOrd="0" presId="urn:microsoft.com/office/officeart/2005/8/layout/bList2"/>
    <dgm:cxn modelId="{3D77C0C8-2993-46F6-9C09-581E553E8ADC}" type="presParOf" srcId="{650184D5-82B1-4521-BCB8-11FAF34A2378}" destId="{ED775CA3-DC02-4B5F-A3C7-232F4461AAF2}" srcOrd="3" destOrd="0" presId="urn:microsoft.com/office/officeart/2005/8/layout/bList2"/>
    <dgm:cxn modelId="{26CA1419-FBAA-4EC1-8A35-45022F7E2566}" type="presParOf" srcId="{650184D5-82B1-4521-BCB8-11FAF34A2378}" destId="{C13D6C28-1938-4858-AC17-E8570F45C9BA}" srcOrd="4" destOrd="0" presId="urn:microsoft.com/office/officeart/2005/8/layout/bList2"/>
    <dgm:cxn modelId="{29C36540-1E9E-4609-B193-55FFF1EF364D}" type="presParOf" srcId="{C13D6C28-1938-4858-AC17-E8570F45C9BA}" destId="{9CAFE6FA-143F-4200-9ED6-6442137B5043}" srcOrd="0" destOrd="0" presId="urn:microsoft.com/office/officeart/2005/8/layout/bList2"/>
    <dgm:cxn modelId="{0F4A5B34-1461-4699-B1D3-13A31F1CAD69}" type="presParOf" srcId="{C13D6C28-1938-4858-AC17-E8570F45C9BA}" destId="{82CA45F9-CE6D-4AC5-B8F1-768B8EF920CE}" srcOrd="1" destOrd="0" presId="urn:microsoft.com/office/officeart/2005/8/layout/bList2"/>
    <dgm:cxn modelId="{9F375D13-EC48-47FE-B066-19BBE9804601}" type="presParOf" srcId="{C13D6C28-1938-4858-AC17-E8570F45C9BA}" destId="{24131004-7FBC-4D76-8AE5-39D8BB72F7B1}" srcOrd="2" destOrd="0" presId="urn:microsoft.com/office/officeart/2005/8/layout/bList2"/>
    <dgm:cxn modelId="{72105B83-C938-427E-A8EF-98131F228392}" type="presParOf" srcId="{C13D6C28-1938-4858-AC17-E8570F45C9BA}" destId="{CCC11D32-027C-4B42-A19B-8B90A03848F8}" srcOrd="3" destOrd="0" presId="urn:microsoft.com/office/officeart/2005/8/layout/b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90F3579-04DD-4DAB-87F0-D00852144D4C}" type="doc">
      <dgm:prSet loTypeId="urn:microsoft.com/office/officeart/2005/8/layout/radial5" loCatId="relationship" qsTypeId="urn:microsoft.com/office/officeart/2005/8/quickstyle/3d3" qsCatId="3D" csTypeId="urn:microsoft.com/office/officeart/2005/8/colors/colorful3" csCatId="colorful" phldr="1"/>
      <dgm:spPr/>
      <dgm:t>
        <a:bodyPr/>
        <a:lstStyle/>
        <a:p>
          <a:endParaRPr lang="en-US"/>
        </a:p>
      </dgm:t>
    </dgm:pt>
    <dgm:pt modelId="{6511018C-7877-40D6-A3B7-D6106771A8AF}">
      <dgm:prSet phldrT="[Text]" custT="1"/>
      <dgm:spPr/>
      <dgm:t>
        <a:bodyPr/>
        <a:lstStyle/>
        <a:p>
          <a:r>
            <a:rPr lang="en-US" sz="1800" b="1" dirty="0" smtClean="0"/>
            <a:t>Successful</a:t>
          </a:r>
          <a:endParaRPr lang="en-US" sz="1800" b="1" dirty="0"/>
        </a:p>
      </dgm:t>
    </dgm:pt>
    <dgm:pt modelId="{78CF0456-914B-476C-B6C3-40EAA7273C8E}" type="parTrans" cxnId="{A65965FB-BE87-427C-A453-4CFAC0F65ACF}">
      <dgm:prSet/>
      <dgm:spPr/>
      <dgm:t>
        <a:bodyPr/>
        <a:lstStyle/>
        <a:p>
          <a:endParaRPr lang="en-US"/>
        </a:p>
      </dgm:t>
    </dgm:pt>
    <dgm:pt modelId="{47E637EA-F026-4937-8173-F0501B78DC3C}" type="sibTrans" cxnId="{A65965FB-BE87-427C-A453-4CFAC0F65ACF}">
      <dgm:prSet/>
      <dgm:spPr/>
      <dgm:t>
        <a:bodyPr/>
        <a:lstStyle/>
        <a:p>
          <a:endParaRPr lang="en-US"/>
        </a:p>
      </dgm:t>
    </dgm:pt>
    <dgm:pt modelId="{E3EC6E1D-E3DA-4494-864C-FDD1FE731F28}">
      <dgm:prSet custT="1"/>
      <dgm:spPr/>
      <dgm:t>
        <a:bodyPr/>
        <a:lstStyle/>
        <a:p>
          <a:r>
            <a:rPr lang="en-US" altLang="zh-CN" sz="1600" b="1" dirty="0" smtClean="0">
              <a:ea typeface="宋体" pitchFamily="2" charset="-122"/>
            </a:rPr>
            <a:t>Planning</a:t>
          </a:r>
        </a:p>
      </dgm:t>
    </dgm:pt>
    <dgm:pt modelId="{371249E4-E7F5-421B-9E41-CDAAFEE9740F}" type="parTrans" cxnId="{7EC14FE4-0C40-4C6B-99E4-4B5E1219C206}">
      <dgm:prSet/>
      <dgm:spPr/>
      <dgm:t>
        <a:bodyPr/>
        <a:lstStyle/>
        <a:p>
          <a:endParaRPr lang="en-US"/>
        </a:p>
      </dgm:t>
    </dgm:pt>
    <dgm:pt modelId="{E8047715-6F26-43AE-9708-9B57DAF4AAB1}" type="sibTrans" cxnId="{7EC14FE4-0C40-4C6B-99E4-4B5E1219C206}">
      <dgm:prSet/>
      <dgm:spPr/>
      <dgm:t>
        <a:bodyPr/>
        <a:lstStyle/>
        <a:p>
          <a:endParaRPr lang="en-US"/>
        </a:p>
      </dgm:t>
    </dgm:pt>
    <dgm:pt modelId="{77B75D35-BD3E-47F6-B9B2-AB4F07D6DCDB}">
      <dgm:prSet custT="1"/>
      <dgm:spPr/>
      <dgm:t>
        <a:bodyPr/>
        <a:lstStyle/>
        <a:p>
          <a:r>
            <a:rPr lang="en-US" altLang="zh-CN" sz="1600" b="1" dirty="0" smtClean="0">
              <a:ea typeface="宋体" pitchFamily="2" charset="-122"/>
            </a:rPr>
            <a:t>Control risk</a:t>
          </a:r>
        </a:p>
      </dgm:t>
    </dgm:pt>
    <dgm:pt modelId="{30A6B1CC-93AA-4413-9C41-668D6E39020B}" type="parTrans" cxnId="{6A023DA1-2767-4746-908F-D8CBD6DB4900}">
      <dgm:prSet/>
      <dgm:spPr/>
      <dgm:t>
        <a:bodyPr/>
        <a:lstStyle/>
        <a:p>
          <a:endParaRPr lang="en-US"/>
        </a:p>
      </dgm:t>
    </dgm:pt>
    <dgm:pt modelId="{972B7E37-7477-434A-86FA-1578E07B0633}" type="sibTrans" cxnId="{6A023DA1-2767-4746-908F-D8CBD6DB4900}">
      <dgm:prSet/>
      <dgm:spPr/>
      <dgm:t>
        <a:bodyPr/>
        <a:lstStyle/>
        <a:p>
          <a:endParaRPr lang="en-US"/>
        </a:p>
      </dgm:t>
    </dgm:pt>
    <dgm:pt modelId="{E81C70CC-8272-4553-95AF-1FF1CE9A5F2E}">
      <dgm:prSet custT="1"/>
      <dgm:spPr/>
      <dgm:t>
        <a:bodyPr/>
        <a:lstStyle/>
        <a:p>
          <a:r>
            <a:rPr lang="en-US" altLang="zh-CN" sz="1600" b="1" dirty="0" smtClean="0">
              <a:ea typeface="宋体" pitchFamily="2" charset="-122"/>
            </a:rPr>
            <a:t>Test environment</a:t>
          </a:r>
        </a:p>
      </dgm:t>
    </dgm:pt>
    <dgm:pt modelId="{3C40547E-29C0-4044-A319-05B42B773DF1}" type="parTrans" cxnId="{26F86C44-28FF-4A46-A4EA-1E48AD7CC95E}">
      <dgm:prSet/>
      <dgm:spPr/>
      <dgm:t>
        <a:bodyPr/>
        <a:lstStyle/>
        <a:p>
          <a:endParaRPr lang="en-US"/>
        </a:p>
      </dgm:t>
    </dgm:pt>
    <dgm:pt modelId="{E9759A30-04EE-4C7E-9432-B75D84D29F65}" type="sibTrans" cxnId="{26F86C44-28FF-4A46-A4EA-1E48AD7CC95E}">
      <dgm:prSet/>
      <dgm:spPr/>
      <dgm:t>
        <a:bodyPr/>
        <a:lstStyle/>
        <a:p>
          <a:endParaRPr lang="en-US"/>
        </a:p>
      </dgm:t>
    </dgm:pt>
    <dgm:pt modelId="{A7BE0B06-3D01-43D6-9860-412F25DA0BC9}">
      <dgm:prSet custT="1"/>
      <dgm:spPr/>
      <dgm:t>
        <a:bodyPr/>
        <a:lstStyle/>
        <a:p>
          <a:r>
            <a:rPr lang="en-US" altLang="zh-CN" sz="1600" b="1" dirty="0" smtClean="0">
              <a:ea typeface="宋体" pitchFamily="2" charset="-122"/>
            </a:rPr>
            <a:t>Manual or automated</a:t>
          </a:r>
        </a:p>
      </dgm:t>
    </dgm:pt>
    <dgm:pt modelId="{CA85FA1C-A879-43D0-82F9-DE6B587B60B5}" type="parTrans" cxnId="{00DB48A9-18E5-4CFC-9BA4-C3E8EA6B4533}">
      <dgm:prSet/>
      <dgm:spPr/>
      <dgm:t>
        <a:bodyPr/>
        <a:lstStyle/>
        <a:p>
          <a:endParaRPr lang="en-US"/>
        </a:p>
      </dgm:t>
    </dgm:pt>
    <dgm:pt modelId="{78E858A9-3595-47BF-8CC8-D96913755892}" type="sibTrans" cxnId="{00DB48A9-18E5-4CFC-9BA4-C3E8EA6B4533}">
      <dgm:prSet/>
      <dgm:spPr/>
      <dgm:t>
        <a:bodyPr/>
        <a:lstStyle/>
        <a:p>
          <a:endParaRPr lang="en-US"/>
        </a:p>
      </dgm:t>
    </dgm:pt>
    <dgm:pt modelId="{DBD4B6DE-D9FD-43B1-A1D1-CC9C22BF003E}">
      <dgm:prSet custT="1"/>
      <dgm:spPr/>
      <dgm:t>
        <a:bodyPr/>
        <a:lstStyle/>
        <a:p>
          <a:r>
            <a:rPr lang="en-US" altLang="zh-CN" sz="1600" b="1" dirty="0" smtClean="0">
              <a:ea typeface="宋体" pitchFamily="2" charset="-122"/>
            </a:rPr>
            <a:t>Log results</a:t>
          </a:r>
        </a:p>
      </dgm:t>
    </dgm:pt>
    <dgm:pt modelId="{0CF0E6AE-BACC-4DB5-AB54-C6D6075CEE0A}" type="parTrans" cxnId="{7F2433B7-EF0D-4548-AA33-41F89996F701}">
      <dgm:prSet/>
      <dgm:spPr/>
      <dgm:t>
        <a:bodyPr/>
        <a:lstStyle/>
        <a:p>
          <a:endParaRPr lang="en-US"/>
        </a:p>
      </dgm:t>
    </dgm:pt>
    <dgm:pt modelId="{5A9AE2CE-0A6B-4261-8A3A-459E4E73C7DB}" type="sibTrans" cxnId="{7F2433B7-EF0D-4548-AA33-41F89996F701}">
      <dgm:prSet/>
      <dgm:spPr/>
      <dgm:t>
        <a:bodyPr/>
        <a:lstStyle/>
        <a:p>
          <a:endParaRPr lang="en-US"/>
        </a:p>
      </dgm:t>
    </dgm:pt>
    <dgm:pt modelId="{52FB7BF3-66C3-476F-94FD-5010E78F5EC7}" type="pres">
      <dgm:prSet presAssocID="{590F3579-04DD-4DAB-87F0-D00852144D4C}" presName="Name0" presStyleCnt="0">
        <dgm:presLayoutVars>
          <dgm:chMax val="1"/>
          <dgm:dir/>
          <dgm:animLvl val="ctr"/>
          <dgm:resizeHandles val="exact"/>
        </dgm:presLayoutVars>
      </dgm:prSet>
      <dgm:spPr/>
      <dgm:t>
        <a:bodyPr/>
        <a:lstStyle/>
        <a:p>
          <a:endParaRPr lang="en-US"/>
        </a:p>
      </dgm:t>
    </dgm:pt>
    <dgm:pt modelId="{06B6DD48-BB7E-4C55-94CA-E65A72E303B2}" type="pres">
      <dgm:prSet presAssocID="{6511018C-7877-40D6-A3B7-D6106771A8AF}" presName="centerShape" presStyleLbl="node0" presStyleIdx="0" presStyleCnt="1"/>
      <dgm:spPr/>
      <dgm:t>
        <a:bodyPr/>
        <a:lstStyle/>
        <a:p>
          <a:endParaRPr lang="en-US"/>
        </a:p>
      </dgm:t>
    </dgm:pt>
    <dgm:pt modelId="{BDE17A19-B317-479D-8C76-BAAF87C9DD77}" type="pres">
      <dgm:prSet presAssocID="{371249E4-E7F5-421B-9E41-CDAAFEE9740F}" presName="parTrans" presStyleLbl="sibTrans2D1" presStyleIdx="0" presStyleCnt="5"/>
      <dgm:spPr/>
      <dgm:t>
        <a:bodyPr/>
        <a:lstStyle/>
        <a:p>
          <a:endParaRPr lang="en-US"/>
        </a:p>
      </dgm:t>
    </dgm:pt>
    <dgm:pt modelId="{2AC3CABF-25C6-4D74-ABE7-4F74B32D92B4}" type="pres">
      <dgm:prSet presAssocID="{371249E4-E7F5-421B-9E41-CDAAFEE9740F}" presName="connectorText" presStyleLbl="sibTrans2D1" presStyleIdx="0" presStyleCnt="5"/>
      <dgm:spPr/>
      <dgm:t>
        <a:bodyPr/>
        <a:lstStyle/>
        <a:p>
          <a:endParaRPr lang="en-US"/>
        </a:p>
      </dgm:t>
    </dgm:pt>
    <dgm:pt modelId="{C6AEB047-8074-47C7-8979-A0D7EEEA46C0}" type="pres">
      <dgm:prSet presAssocID="{E3EC6E1D-E3DA-4494-864C-FDD1FE731F28}" presName="node" presStyleLbl="node1" presStyleIdx="0" presStyleCnt="5">
        <dgm:presLayoutVars>
          <dgm:bulletEnabled val="1"/>
        </dgm:presLayoutVars>
      </dgm:prSet>
      <dgm:spPr/>
      <dgm:t>
        <a:bodyPr/>
        <a:lstStyle/>
        <a:p>
          <a:endParaRPr lang="en-US"/>
        </a:p>
      </dgm:t>
    </dgm:pt>
    <dgm:pt modelId="{92123ACF-6E5C-414E-B5E3-7A59F9D10212}" type="pres">
      <dgm:prSet presAssocID="{30A6B1CC-93AA-4413-9C41-668D6E39020B}" presName="parTrans" presStyleLbl="sibTrans2D1" presStyleIdx="1" presStyleCnt="5"/>
      <dgm:spPr/>
      <dgm:t>
        <a:bodyPr/>
        <a:lstStyle/>
        <a:p>
          <a:endParaRPr lang="en-US"/>
        </a:p>
      </dgm:t>
    </dgm:pt>
    <dgm:pt modelId="{6CF82446-A55D-46AD-B08E-0CBCD9D08EF6}" type="pres">
      <dgm:prSet presAssocID="{30A6B1CC-93AA-4413-9C41-668D6E39020B}" presName="connectorText" presStyleLbl="sibTrans2D1" presStyleIdx="1" presStyleCnt="5"/>
      <dgm:spPr/>
      <dgm:t>
        <a:bodyPr/>
        <a:lstStyle/>
        <a:p>
          <a:endParaRPr lang="en-US"/>
        </a:p>
      </dgm:t>
    </dgm:pt>
    <dgm:pt modelId="{9DB7C467-B65E-4D97-BBE7-5881BAA882B4}" type="pres">
      <dgm:prSet presAssocID="{77B75D35-BD3E-47F6-B9B2-AB4F07D6DCDB}" presName="node" presStyleLbl="node1" presStyleIdx="1" presStyleCnt="5">
        <dgm:presLayoutVars>
          <dgm:bulletEnabled val="1"/>
        </dgm:presLayoutVars>
      </dgm:prSet>
      <dgm:spPr/>
      <dgm:t>
        <a:bodyPr/>
        <a:lstStyle/>
        <a:p>
          <a:endParaRPr lang="en-US"/>
        </a:p>
      </dgm:t>
    </dgm:pt>
    <dgm:pt modelId="{F95078D8-E0A4-43A6-9134-43381843D9C1}" type="pres">
      <dgm:prSet presAssocID="{3C40547E-29C0-4044-A319-05B42B773DF1}" presName="parTrans" presStyleLbl="sibTrans2D1" presStyleIdx="2" presStyleCnt="5"/>
      <dgm:spPr/>
      <dgm:t>
        <a:bodyPr/>
        <a:lstStyle/>
        <a:p>
          <a:endParaRPr lang="en-US"/>
        </a:p>
      </dgm:t>
    </dgm:pt>
    <dgm:pt modelId="{09E6948B-158A-4D4F-AA4D-8F9914E73024}" type="pres">
      <dgm:prSet presAssocID="{3C40547E-29C0-4044-A319-05B42B773DF1}" presName="connectorText" presStyleLbl="sibTrans2D1" presStyleIdx="2" presStyleCnt="5"/>
      <dgm:spPr/>
      <dgm:t>
        <a:bodyPr/>
        <a:lstStyle/>
        <a:p>
          <a:endParaRPr lang="en-US"/>
        </a:p>
      </dgm:t>
    </dgm:pt>
    <dgm:pt modelId="{6CE8259F-9859-47FC-9EDB-3B960A89A382}" type="pres">
      <dgm:prSet presAssocID="{E81C70CC-8272-4553-95AF-1FF1CE9A5F2E}" presName="node" presStyleLbl="node1" presStyleIdx="2" presStyleCnt="5">
        <dgm:presLayoutVars>
          <dgm:bulletEnabled val="1"/>
        </dgm:presLayoutVars>
      </dgm:prSet>
      <dgm:spPr/>
      <dgm:t>
        <a:bodyPr/>
        <a:lstStyle/>
        <a:p>
          <a:endParaRPr lang="en-US"/>
        </a:p>
      </dgm:t>
    </dgm:pt>
    <dgm:pt modelId="{1047260B-C3A4-42B4-BD92-5FE34B25ADC6}" type="pres">
      <dgm:prSet presAssocID="{CA85FA1C-A879-43D0-82F9-DE6B587B60B5}" presName="parTrans" presStyleLbl="sibTrans2D1" presStyleIdx="3" presStyleCnt="5"/>
      <dgm:spPr/>
      <dgm:t>
        <a:bodyPr/>
        <a:lstStyle/>
        <a:p>
          <a:endParaRPr lang="en-US"/>
        </a:p>
      </dgm:t>
    </dgm:pt>
    <dgm:pt modelId="{85F958A8-F0AF-4B7F-A811-85427DEEA7E7}" type="pres">
      <dgm:prSet presAssocID="{CA85FA1C-A879-43D0-82F9-DE6B587B60B5}" presName="connectorText" presStyleLbl="sibTrans2D1" presStyleIdx="3" presStyleCnt="5"/>
      <dgm:spPr/>
      <dgm:t>
        <a:bodyPr/>
        <a:lstStyle/>
        <a:p>
          <a:endParaRPr lang="en-US"/>
        </a:p>
      </dgm:t>
    </dgm:pt>
    <dgm:pt modelId="{BB14A955-8D8A-4690-9ABA-B369E28C82AD}" type="pres">
      <dgm:prSet presAssocID="{A7BE0B06-3D01-43D6-9860-412F25DA0BC9}" presName="node" presStyleLbl="node1" presStyleIdx="3" presStyleCnt="5">
        <dgm:presLayoutVars>
          <dgm:bulletEnabled val="1"/>
        </dgm:presLayoutVars>
      </dgm:prSet>
      <dgm:spPr/>
      <dgm:t>
        <a:bodyPr/>
        <a:lstStyle/>
        <a:p>
          <a:endParaRPr lang="en-US"/>
        </a:p>
      </dgm:t>
    </dgm:pt>
    <dgm:pt modelId="{762E19AF-10A2-422B-8728-2A8AD6B3CBA9}" type="pres">
      <dgm:prSet presAssocID="{0CF0E6AE-BACC-4DB5-AB54-C6D6075CEE0A}" presName="parTrans" presStyleLbl="sibTrans2D1" presStyleIdx="4" presStyleCnt="5"/>
      <dgm:spPr/>
      <dgm:t>
        <a:bodyPr/>
        <a:lstStyle/>
        <a:p>
          <a:endParaRPr lang="en-US"/>
        </a:p>
      </dgm:t>
    </dgm:pt>
    <dgm:pt modelId="{7D34AC49-5431-41CF-B408-D576E7B10C38}" type="pres">
      <dgm:prSet presAssocID="{0CF0E6AE-BACC-4DB5-AB54-C6D6075CEE0A}" presName="connectorText" presStyleLbl="sibTrans2D1" presStyleIdx="4" presStyleCnt="5"/>
      <dgm:spPr/>
      <dgm:t>
        <a:bodyPr/>
        <a:lstStyle/>
        <a:p>
          <a:endParaRPr lang="en-US"/>
        </a:p>
      </dgm:t>
    </dgm:pt>
    <dgm:pt modelId="{96D96962-C41C-46E4-9C4E-6429EA8A2752}" type="pres">
      <dgm:prSet presAssocID="{DBD4B6DE-D9FD-43B1-A1D1-CC9C22BF003E}" presName="node" presStyleLbl="node1" presStyleIdx="4" presStyleCnt="5">
        <dgm:presLayoutVars>
          <dgm:bulletEnabled val="1"/>
        </dgm:presLayoutVars>
      </dgm:prSet>
      <dgm:spPr/>
      <dgm:t>
        <a:bodyPr/>
        <a:lstStyle/>
        <a:p>
          <a:endParaRPr lang="en-US"/>
        </a:p>
      </dgm:t>
    </dgm:pt>
  </dgm:ptLst>
  <dgm:cxnLst>
    <dgm:cxn modelId="{6A023DA1-2767-4746-908F-D8CBD6DB4900}" srcId="{6511018C-7877-40D6-A3B7-D6106771A8AF}" destId="{77B75D35-BD3E-47F6-B9B2-AB4F07D6DCDB}" srcOrd="1" destOrd="0" parTransId="{30A6B1CC-93AA-4413-9C41-668D6E39020B}" sibTransId="{972B7E37-7477-434A-86FA-1578E07B0633}"/>
    <dgm:cxn modelId="{564D2544-8382-41FA-BC7C-866908344297}" type="presOf" srcId="{371249E4-E7F5-421B-9E41-CDAAFEE9740F}" destId="{BDE17A19-B317-479D-8C76-BAAF87C9DD77}" srcOrd="0" destOrd="0" presId="urn:microsoft.com/office/officeart/2005/8/layout/radial5"/>
    <dgm:cxn modelId="{C2FC7628-00C4-4E0A-A513-F6C4C353C98A}" type="presOf" srcId="{77B75D35-BD3E-47F6-B9B2-AB4F07D6DCDB}" destId="{9DB7C467-B65E-4D97-BBE7-5881BAA882B4}" srcOrd="0" destOrd="0" presId="urn:microsoft.com/office/officeart/2005/8/layout/radial5"/>
    <dgm:cxn modelId="{67B21BD6-0608-4E4F-B610-9D525E7AE861}" type="presOf" srcId="{E81C70CC-8272-4553-95AF-1FF1CE9A5F2E}" destId="{6CE8259F-9859-47FC-9EDB-3B960A89A382}" srcOrd="0" destOrd="0" presId="urn:microsoft.com/office/officeart/2005/8/layout/radial5"/>
    <dgm:cxn modelId="{1304A0F5-87F4-4E21-AD3F-BD4ACC11100D}" type="presOf" srcId="{6511018C-7877-40D6-A3B7-D6106771A8AF}" destId="{06B6DD48-BB7E-4C55-94CA-E65A72E303B2}" srcOrd="0" destOrd="0" presId="urn:microsoft.com/office/officeart/2005/8/layout/radial5"/>
    <dgm:cxn modelId="{3F4564A2-E7CE-4293-95E8-B9441BCAA4E7}" type="presOf" srcId="{0CF0E6AE-BACC-4DB5-AB54-C6D6075CEE0A}" destId="{7D34AC49-5431-41CF-B408-D576E7B10C38}" srcOrd="1" destOrd="0" presId="urn:microsoft.com/office/officeart/2005/8/layout/radial5"/>
    <dgm:cxn modelId="{3A9372D7-78DB-4144-83E2-324A1D11D9B9}" type="presOf" srcId="{A7BE0B06-3D01-43D6-9860-412F25DA0BC9}" destId="{BB14A955-8D8A-4690-9ABA-B369E28C82AD}" srcOrd="0" destOrd="0" presId="urn:microsoft.com/office/officeart/2005/8/layout/radial5"/>
    <dgm:cxn modelId="{7F2433B7-EF0D-4548-AA33-41F89996F701}" srcId="{6511018C-7877-40D6-A3B7-D6106771A8AF}" destId="{DBD4B6DE-D9FD-43B1-A1D1-CC9C22BF003E}" srcOrd="4" destOrd="0" parTransId="{0CF0E6AE-BACC-4DB5-AB54-C6D6075CEE0A}" sibTransId="{5A9AE2CE-0A6B-4261-8A3A-459E4E73C7DB}"/>
    <dgm:cxn modelId="{51CD81FF-5CE2-41E1-8DED-46F0D8D61C0F}" type="presOf" srcId="{3C40547E-29C0-4044-A319-05B42B773DF1}" destId="{09E6948B-158A-4D4F-AA4D-8F9914E73024}" srcOrd="1" destOrd="0" presId="urn:microsoft.com/office/officeart/2005/8/layout/radial5"/>
    <dgm:cxn modelId="{25A665B5-D5B0-42AC-A38D-F3B2966B5237}" type="presOf" srcId="{0CF0E6AE-BACC-4DB5-AB54-C6D6075CEE0A}" destId="{762E19AF-10A2-422B-8728-2A8AD6B3CBA9}" srcOrd="0" destOrd="0" presId="urn:microsoft.com/office/officeart/2005/8/layout/radial5"/>
    <dgm:cxn modelId="{74C747DF-DD70-43E2-9E16-1CA4894C76FA}" type="presOf" srcId="{590F3579-04DD-4DAB-87F0-D00852144D4C}" destId="{52FB7BF3-66C3-476F-94FD-5010E78F5EC7}" srcOrd="0" destOrd="0" presId="urn:microsoft.com/office/officeart/2005/8/layout/radial5"/>
    <dgm:cxn modelId="{BBC5F7EB-452A-47FD-A98E-C04CA02B1679}" type="presOf" srcId="{30A6B1CC-93AA-4413-9C41-668D6E39020B}" destId="{92123ACF-6E5C-414E-B5E3-7A59F9D10212}" srcOrd="0" destOrd="0" presId="urn:microsoft.com/office/officeart/2005/8/layout/radial5"/>
    <dgm:cxn modelId="{0E729C78-26D5-4EE1-9752-C65D6BA6980E}" type="presOf" srcId="{30A6B1CC-93AA-4413-9C41-668D6E39020B}" destId="{6CF82446-A55D-46AD-B08E-0CBCD9D08EF6}" srcOrd="1" destOrd="0" presId="urn:microsoft.com/office/officeart/2005/8/layout/radial5"/>
    <dgm:cxn modelId="{C0579D59-E9FD-4C7A-800E-FBF6A6927DAB}" type="presOf" srcId="{371249E4-E7F5-421B-9E41-CDAAFEE9740F}" destId="{2AC3CABF-25C6-4D74-ABE7-4F74B32D92B4}" srcOrd="1" destOrd="0" presId="urn:microsoft.com/office/officeart/2005/8/layout/radial5"/>
    <dgm:cxn modelId="{A65965FB-BE87-427C-A453-4CFAC0F65ACF}" srcId="{590F3579-04DD-4DAB-87F0-D00852144D4C}" destId="{6511018C-7877-40D6-A3B7-D6106771A8AF}" srcOrd="0" destOrd="0" parTransId="{78CF0456-914B-476C-B6C3-40EAA7273C8E}" sibTransId="{47E637EA-F026-4937-8173-F0501B78DC3C}"/>
    <dgm:cxn modelId="{CE13B120-09A0-48E4-A3CD-1D0AF57207F8}" type="presOf" srcId="{3C40547E-29C0-4044-A319-05B42B773DF1}" destId="{F95078D8-E0A4-43A6-9134-43381843D9C1}" srcOrd="0" destOrd="0" presId="urn:microsoft.com/office/officeart/2005/8/layout/radial5"/>
    <dgm:cxn modelId="{AC30F51F-5AE1-4EC4-998D-AA968251BE9E}" type="presOf" srcId="{DBD4B6DE-D9FD-43B1-A1D1-CC9C22BF003E}" destId="{96D96962-C41C-46E4-9C4E-6429EA8A2752}" srcOrd="0" destOrd="0" presId="urn:microsoft.com/office/officeart/2005/8/layout/radial5"/>
    <dgm:cxn modelId="{26F86C44-28FF-4A46-A4EA-1E48AD7CC95E}" srcId="{6511018C-7877-40D6-A3B7-D6106771A8AF}" destId="{E81C70CC-8272-4553-95AF-1FF1CE9A5F2E}" srcOrd="2" destOrd="0" parTransId="{3C40547E-29C0-4044-A319-05B42B773DF1}" sibTransId="{E9759A30-04EE-4C7E-9432-B75D84D29F65}"/>
    <dgm:cxn modelId="{7EC14FE4-0C40-4C6B-99E4-4B5E1219C206}" srcId="{6511018C-7877-40D6-A3B7-D6106771A8AF}" destId="{E3EC6E1D-E3DA-4494-864C-FDD1FE731F28}" srcOrd="0" destOrd="0" parTransId="{371249E4-E7F5-421B-9E41-CDAAFEE9740F}" sibTransId="{E8047715-6F26-43AE-9708-9B57DAF4AAB1}"/>
    <dgm:cxn modelId="{D004AADD-E17D-4935-A7BB-F03865CE9316}" type="presOf" srcId="{CA85FA1C-A879-43D0-82F9-DE6B587B60B5}" destId="{85F958A8-F0AF-4B7F-A811-85427DEEA7E7}" srcOrd="1" destOrd="0" presId="urn:microsoft.com/office/officeart/2005/8/layout/radial5"/>
    <dgm:cxn modelId="{00DB48A9-18E5-4CFC-9BA4-C3E8EA6B4533}" srcId="{6511018C-7877-40D6-A3B7-D6106771A8AF}" destId="{A7BE0B06-3D01-43D6-9860-412F25DA0BC9}" srcOrd="3" destOrd="0" parTransId="{CA85FA1C-A879-43D0-82F9-DE6B587B60B5}" sibTransId="{78E858A9-3595-47BF-8CC8-D96913755892}"/>
    <dgm:cxn modelId="{F1688E17-B0B5-4202-8EC2-3424638545DC}" type="presOf" srcId="{E3EC6E1D-E3DA-4494-864C-FDD1FE731F28}" destId="{C6AEB047-8074-47C7-8979-A0D7EEEA46C0}" srcOrd="0" destOrd="0" presId="urn:microsoft.com/office/officeart/2005/8/layout/radial5"/>
    <dgm:cxn modelId="{C82827F0-A839-4EC7-9C72-76B1CCC62C8A}" type="presOf" srcId="{CA85FA1C-A879-43D0-82F9-DE6B587B60B5}" destId="{1047260B-C3A4-42B4-BD92-5FE34B25ADC6}" srcOrd="0" destOrd="0" presId="urn:microsoft.com/office/officeart/2005/8/layout/radial5"/>
    <dgm:cxn modelId="{DD38BD3D-2B28-4EF1-9F5B-C8F2048C7AE6}" type="presParOf" srcId="{52FB7BF3-66C3-476F-94FD-5010E78F5EC7}" destId="{06B6DD48-BB7E-4C55-94CA-E65A72E303B2}" srcOrd="0" destOrd="0" presId="urn:microsoft.com/office/officeart/2005/8/layout/radial5"/>
    <dgm:cxn modelId="{433D7688-D412-4AC9-8DE6-0B1137892DF3}" type="presParOf" srcId="{52FB7BF3-66C3-476F-94FD-5010E78F5EC7}" destId="{BDE17A19-B317-479D-8C76-BAAF87C9DD77}" srcOrd="1" destOrd="0" presId="urn:microsoft.com/office/officeart/2005/8/layout/radial5"/>
    <dgm:cxn modelId="{A4E0A5E8-5B45-4E07-9EAF-80E27ED54535}" type="presParOf" srcId="{BDE17A19-B317-479D-8C76-BAAF87C9DD77}" destId="{2AC3CABF-25C6-4D74-ABE7-4F74B32D92B4}" srcOrd="0" destOrd="0" presId="urn:microsoft.com/office/officeart/2005/8/layout/radial5"/>
    <dgm:cxn modelId="{71E215F4-BBB8-46C5-98B5-BD1A1FC5FA7C}" type="presParOf" srcId="{52FB7BF3-66C3-476F-94FD-5010E78F5EC7}" destId="{C6AEB047-8074-47C7-8979-A0D7EEEA46C0}" srcOrd="2" destOrd="0" presId="urn:microsoft.com/office/officeart/2005/8/layout/radial5"/>
    <dgm:cxn modelId="{AC0A7D3B-D8A5-40B4-A6F7-33D5314CAF54}" type="presParOf" srcId="{52FB7BF3-66C3-476F-94FD-5010E78F5EC7}" destId="{92123ACF-6E5C-414E-B5E3-7A59F9D10212}" srcOrd="3" destOrd="0" presId="urn:microsoft.com/office/officeart/2005/8/layout/radial5"/>
    <dgm:cxn modelId="{263EEC72-6527-4816-9B7A-BD91CE780254}" type="presParOf" srcId="{92123ACF-6E5C-414E-B5E3-7A59F9D10212}" destId="{6CF82446-A55D-46AD-B08E-0CBCD9D08EF6}" srcOrd="0" destOrd="0" presId="urn:microsoft.com/office/officeart/2005/8/layout/radial5"/>
    <dgm:cxn modelId="{8ADC290A-22B8-4D4A-ADA2-42B27DE24743}" type="presParOf" srcId="{52FB7BF3-66C3-476F-94FD-5010E78F5EC7}" destId="{9DB7C467-B65E-4D97-BBE7-5881BAA882B4}" srcOrd="4" destOrd="0" presId="urn:microsoft.com/office/officeart/2005/8/layout/radial5"/>
    <dgm:cxn modelId="{A838F0EC-FD2E-4610-8C70-75FF02412C55}" type="presParOf" srcId="{52FB7BF3-66C3-476F-94FD-5010E78F5EC7}" destId="{F95078D8-E0A4-43A6-9134-43381843D9C1}" srcOrd="5" destOrd="0" presId="urn:microsoft.com/office/officeart/2005/8/layout/radial5"/>
    <dgm:cxn modelId="{F81455E7-D678-453A-826B-D36589782253}" type="presParOf" srcId="{F95078D8-E0A4-43A6-9134-43381843D9C1}" destId="{09E6948B-158A-4D4F-AA4D-8F9914E73024}" srcOrd="0" destOrd="0" presId="urn:microsoft.com/office/officeart/2005/8/layout/radial5"/>
    <dgm:cxn modelId="{428121C9-0BC2-4476-9DC3-3D2470040236}" type="presParOf" srcId="{52FB7BF3-66C3-476F-94FD-5010E78F5EC7}" destId="{6CE8259F-9859-47FC-9EDB-3B960A89A382}" srcOrd="6" destOrd="0" presId="urn:microsoft.com/office/officeart/2005/8/layout/radial5"/>
    <dgm:cxn modelId="{3CBD6DDE-3CB6-48F5-9260-D69A22B3E2DB}" type="presParOf" srcId="{52FB7BF3-66C3-476F-94FD-5010E78F5EC7}" destId="{1047260B-C3A4-42B4-BD92-5FE34B25ADC6}" srcOrd="7" destOrd="0" presId="urn:microsoft.com/office/officeart/2005/8/layout/radial5"/>
    <dgm:cxn modelId="{4E4741F1-2CC4-49AB-B9AC-8184DC70977A}" type="presParOf" srcId="{1047260B-C3A4-42B4-BD92-5FE34B25ADC6}" destId="{85F958A8-F0AF-4B7F-A811-85427DEEA7E7}" srcOrd="0" destOrd="0" presId="urn:microsoft.com/office/officeart/2005/8/layout/radial5"/>
    <dgm:cxn modelId="{DFDE05B8-78DD-41AE-B3D9-801CF5A58759}" type="presParOf" srcId="{52FB7BF3-66C3-476F-94FD-5010E78F5EC7}" destId="{BB14A955-8D8A-4690-9ABA-B369E28C82AD}" srcOrd="8" destOrd="0" presId="urn:microsoft.com/office/officeart/2005/8/layout/radial5"/>
    <dgm:cxn modelId="{2C4E9DDF-019A-4137-8CC2-F3C3686D43A7}" type="presParOf" srcId="{52FB7BF3-66C3-476F-94FD-5010E78F5EC7}" destId="{762E19AF-10A2-422B-8728-2A8AD6B3CBA9}" srcOrd="9" destOrd="0" presId="urn:microsoft.com/office/officeart/2005/8/layout/radial5"/>
    <dgm:cxn modelId="{F5820A77-DBA6-4FFC-84F8-351664489847}" type="presParOf" srcId="{762E19AF-10A2-422B-8728-2A8AD6B3CBA9}" destId="{7D34AC49-5431-41CF-B408-D576E7B10C38}" srcOrd="0" destOrd="0" presId="urn:microsoft.com/office/officeart/2005/8/layout/radial5"/>
    <dgm:cxn modelId="{771D59BE-30E4-4468-9EE4-76C06715F105}" type="presParOf" srcId="{52FB7BF3-66C3-476F-94FD-5010E78F5EC7}" destId="{96D96962-C41C-46E4-9C4E-6429EA8A2752}" srcOrd="10"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155D04-D38F-4376-A185-077DF7D60AE8}" type="doc">
      <dgm:prSet loTypeId="urn:microsoft.com/office/officeart/2005/8/layout/vList5" loCatId="list" qsTypeId="urn:microsoft.com/office/officeart/2005/8/quickstyle/3d4" qsCatId="3D" csTypeId="urn:microsoft.com/office/officeart/2005/8/colors/colorful3" csCatId="colorful" phldr="1"/>
      <dgm:spPr/>
      <dgm:t>
        <a:bodyPr/>
        <a:lstStyle/>
        <a:p>
          <a:endParaRPr lang="en-US"/>
        </a:p>
      </dgm:t>
    </dgm:pt>
    <dgm:pt modelId="{7703FAC4-B577-4A33-BAEB-923D439E1775}">
      <dgm:prSet/>
      <dgm:spPr/>
      <dgm:t>
        <a:bodyPr/>
        <a:lstStyle/>
        <a:p>
          <a:r>
            <a:rPr lang="en-US" altLang="zh-CN" dirty="0" smtClean="0"/>
            <a:t>What is a defect</a:t>
          </a:r>
        </a:p>
      </dgm:t>
    </dgm:pt>
    <dgm:pt modelId="{0D42CB69-B850-4DE4-8641-96A5F2DB160C}" type="parTrans" cxnId="{0BF7F176-F2ED-4822-828B-5745546D46DA}">
      <dgm:prSet/>
      <dgm:spPr/>
      <dgm:t>
        <a:bodyPr/>
        <a:lstStyle/>
        <a:p>
          <a:endParaRPr lang="en-US"/>
        </a:p>
      </dgm:t>
    </dgm:pt>
    <dgm:pt modelId="{96F4212F-6189-41A5-867A-F26B6E0D6674}" type="sibTrans" cxnId="{0BF7F176-F2ED-4822-828B-5745546D46DA}">
      <dgm:prSet/>
      <dgm:spPr/>
      <dgm:t>
        <a:bodyPr/>
        <a:lstStyle/>
        <a:p>
          <a:endParaRPr lang="en-US"/>
        </a:p>
      </dgm:t>
    </dgm:pt>
    <dgm:pt modelId="{C2A064F1-DFC1-4CEB-ADFC-BF2AF367468E}">
      <dgm:prSet/>
      <dgm:spPr/>
      <dgm:t>
        <a:bodyPr/>
        <a:lstStyle/>
        <a:p>
          <a:r>
            <a:rPr lang="en-US" altLang="zh-CN" b="1" dirty="0" smtClean="0"/>
            <a:t>When log a defect</a:t>
          </a:r>
        </a:p>
      </dgm:t>
    </dgm:pt>
    <dgm:pt modelId="{1434FBE8-426D-4F11-A20B-076948FA1D45}" type="parTrans" cxnId="{F854D0DC-C606-4807-9941-15364D79697A}">
      <dgm:prSet/>
      <dgm:spPr/>
      <dgm:t>
        <a:bodyPr/>
        <a:lstStyle/>
        <a:p>
          <a:endParaRPr lang="en-US"/>
        </a:p>
      </dgm:t>
    </dgm:pt>
    <dgm:pt modelId="{6E2CE02E-C32F-484B-AAE4-25C2139CD8DA}" type="sibTrans" cxnId="{F854D0DC-C606-4807-9941-15364D79697A}">
      <dgm:prSet/>
      <dgm:spPr/>
      <dgm:t>
        <a:bodyPr/>
        <a:lstStyle/>
        <a:p>
          <a:endParaRPr lang="en-US"/>
        </a:p>
      </dgm:t>
    </dgm:pt>
    <dgm:pt modelId="{9E5ACC8E-8B83-4E5D-BCC2-C53B8C1A741B}">
      <dgm:prSet custT="1"/>
      <dgm:spPr/>
      <dgm:t>
        <a:bodyPr/>
        <a:lstStyle/>
        <a:p>
          <a:r>
            <a:rPr lang="en-US" altLang="zh-CN" sz="1600" dirty="0" smtClean="0"/>
            <a:t>Anytime, when a defect is discovered.</a:t>
          </a:r>
        </a:p>
      </dgm:t>
    </dgm:pt>
    <dgm:pt modelId="{A69725BD-B765-4BD5-A6E1-2B6CA1A1829F}" type="parTrans" cxnId="{D0B61A6E-C554-4ACB-8C86-61AF823633EA}">
      <dgm:prSet/>
      <dgm:spPr/>
      <dgm:t>
        <a:bodyPr/>
        <a:lstStyle/>
        <a:p>
          <a:endParaRPr lang="en-US"/>
        </a:p>
      </dgm:t>
    </dgm:pt>
    <dgm:pt modelId="{AEB908F5-12D7-4395-8CAF-AE244D9189A8}" type="sibTrans" cxnId="{D0B61A6E-C554-4ACB-8C86-61AF823633EA}">
      <dgm:prSet/>
      <dgm:spPr/>
      <dgm:t>
        <a:bodyPr/>
        <a:lstStyle/>
        <a:p>
          <a:endParaRPr lang="en-US"/>
        </a:p>
      </dgm:t>
    </dgm:pt>
    <dgm:pt modelId="{B78C9C9F-23A5-4DA7-95AE-65A830B12CC3}">
      <dgm:prSet/>
      <dgm:spPr/>
      <dgm:t>
        <a:bodyPr/>
        <a:lstStyle/>
        <a:p>
          <a:r>
            <a:rPr lang="en-US" altLang="zh-CN" b="1" dirty="0" smtClean="0"/>
            <a:t>Whose responsibility</a:t>
          </a:r>
        </a:p>
      </dgm:t>
    </dgm:pt>
    <dgm:pt modelId="{5E4693B6-EEFD-4313-89B4-B89FB9A16EE6}" type="parTrans" cxnId="{B89DF6FE-9D47-44ED-BEB2-DE75808374CB}">
      <dgm:prSet/>
      <dgm:spPr/>
      <dgm:t>
        <a:bodyPr/>
        <a:lstStyle/>
        <a:p>
          <a:endParaRPr lang="en-US"/>
        </a:p>
      </dgm:t>
    </dgm:pt>
    <dgm:pt modelId="{9DD2A418-1640-4C67-8F4D-3FF5D16D6259}" type="sibTrans" cxnId="{B89DF6FE-9D47-44ED-BEB2-DE75808374CB}">
      <dgm:prSet/>
      <dgm:spPr/>
      <dgm:t>
        <a:bodyPr/>
        <a:lstStyle/>
        <a:p>
          <a:endParaRPr lang="en-US"/>
        </a:p>
      </dgm:t>
    </dgm:pt>
    <dgm:pt modelId="{EB14323F-E811-47F0-8A5D-47C5D6DD135D}">
      <dgm:prSet custT="1"/>
      <dgm:spPr/>
      <dgm:t>
        <a:bodyPr/>
        <a:lstStyle/>
        <a:p>
          <a:r>
            <a:rPr lang="en-US" altLang="zh-CN" sz="1600" dirty="0" smtClean="0"/>
            <a:t>Everyone in the project team, even user.</a:t>
          </a:r>
        </a:p>
      </dgm:t>
    </dgm:pt>
    <dgm:pt modelId="{527A5144-E892-4DB4-B7F4-8BC1262ED75B}" type="parTrans" cxnId="{41585C71-8BB8-4CE7-8E9E-0B6435C54826}">
      <dgm:prSet/>
      <dgm:spPr/>
      <dgm:t>
        <a:bodyPr/>
        <a:lstStyle/>
        <a:p>
          <a:endParaRPr lang="en-US"/>
        </a:p>
      </dgm:t>
    </dgm:pt>
    <dgm:pt modelId="{B9BF317F-F402-4A1E-A99F-AC2E5564F7AD}" type="sibTrans" cxnId="{41585C71-8BB8-4CE7-8E9E-0B6435C54826}">
      <dgm:prSet/>
      <dgm:spPr/>
      <dgm:t>
        <a:bodyPr/>
        <a:lstStyle/>
        <a:p>
          <a:endParaRPr lang="en-US"/>
        </a:p>
      </dgm:t>
    </dgm:pt>
    <dgm:pt modelId="{EC0945E7-38CA-4285-81AD-BB251D7F2CF3}">
      <dgm:prSet/>
      <dgm:spPr/>
      <dgm:t>
        <a:bodyPr/>
        <a:lstStyle/>
        <a:p>
          <a:r>
            <a:rPr lang="en-US" altLang="zh-CN" b="1" smtClean="0"/>
            <a:t>What should be logged</a:t>
          </a:r>
          <a:endParaRPr lang="en-US" altLang="zh-CN" b="1" dirty="0" smtClean="0"/>
        </a:p>
      </dgm:t>
    </dgm:pt>
    <dgm:pt modelId="{ED618365-14FF-4A0D-8DE8-ABCF25409B17}" type="parTrans" cxnId="{FE28F5C7-831C-48C5-9481-BDEC68C58140}">
      <dgm:prSet/>
      <dgm:spPr/>
      <dgm:t>
        <a:bodyPr/>
        <a:lstStyle/>
        <a:p>
          <a:endParaRPr lang="en-US"/>
        </a:p>
      </dgm:t>
    </dgm:pt>
    <dgm:pt modelId="{B1087645-ECF2-47BD-9851-5509B255F70D}" type="sibTrans" cxnId="{FE28F5C7-831C-48C5-9481-BDEC68C58140}">
      <dgm:prSet/>
      <dgm:spPr/>
      <dgm:t>
        <a:bodyPr/>
        <a:lstStyle/>
        <a:p>
          <a:endParaRPr lang="en-US"/>
        </a:p>
      </dgm:t>
    </dgm:pt>
    <dgm:pt modelId="{D908E4AA-A58E-4091-99E1-899492D7D003}">
      <dgm:prSet custT="1"/>
      <dgm:spPr/>
      <dgm:t>
        <a:bodyPr/>
        <a:lstStyle/>
        <a:p>
          <a:r>
            <a:rPr lang="en-US" altLang="zh-CN" sz="1600" dirty="0" smtClean="0"/>
            <a:t>Defects</a:t>
          </a:r>
        </a:p>
      </dgm:t>
    </dgm:pt>
    <dgm:pt modelId="{394D0C8D-191E-4EF4-BDBE-E4323AF7381A}" type="parTrans" cxnId="{53C15E82-C6E1-4247-B76C-15B9BE644186}">
      <dgm:prSet/>
      <dgm:spPr/>
      <dgm:t>
        <a:bodyPr/>
        <a:lstStyle/>
        <a:p>
          <a:endParaRPr lang="en-US"/>
        </a:p>
      </dgm:t>
    </dgm:pt>
    <dgm:pt modelId="{0C7F1FA0-ABA1-4E66-8547-9ACA7E6937A3}" type="sibTrans" cxnId="{53C15E82-C6E1-4247-B76C-15B9BE644186}">
      <dgm:prSet/>
      <dgm:spPr/>
      <dgm:t>
        <a:bodyPr/>
        <a:lstStyle/>
        <a:p>
          <a:endParaRPr lang="en-US"/>
        </a:p>
      </dgm:t>
    </dgm:pt>
    <dgm:pt modelId="{58B5D715-28F1-460A-9848-843EAE3776B6}">
      <dgm:prSet custT="1"/>
      <dgm:spPr/>
      <dgm:t>
        <a:bodyPr/>
        <a:lstStyle/>
        <a:p>
          <a:r>
            <a:rPr lang="en-US" altLang="zh-CN" sz="1600" dirty="0" smtClean="0"/>
            <a:t>Suspicion Issues</a:t>
          </a:r>
        </a:p>
      </dgm:t>
    </dgm:pt>
    <dgm:pt modelId="{8A40A434-BBB7-422F-A779-57AF8D8AC2F1}" type="parTrans" cxnId="{CC28A7EF-2D63-406E-9A18-A168CFB7A050}">
      <dgm:prSet/>
      <dgm:spPr/>
      <dgm:t>
        <a:bodyPr/>
        <a:lstStyle/>
        <a:p>
          <a:endParaRPr lang="en-US"/>
        </a:p>
      </dgm:t>
    </dgm:pt>
    <dgm:pt modelId="{3D6108B4-5D26-4B6F-B4FC-7B5CCE049286}" type="sibTrans" cxnId="{CC28A7EF-2D63-406E-9A18-A168CFB7A050}">
      <dgm:prSet/>
      <dgm:spPr/>
      <dgm:t>
        <a:bodyPr/>
        <a:lstStyle/>
        <a:p>
          <a:endParaRPr lang="en-US"/>
        </a:p>
      </dgm:t>
    </dgm:pt>
    <dgm:pt modelId="{1DF41C0A-6C96-4469-AA3F-17D55C678A80}">
      <dgm:prSet custT="1"/>
      <dgm:spPr/>
      <dgm:t>
        <a:bodyPr/>
        <a:lstStyle/>
        <a:p>
          <a:r>
            <a:rPr lang="en-US" altLang="zh-CN" sz="1600" dirty="0" smtClean="0"/>
            <a:t>Questions</a:t>
          </a:r>
        </a:p>
      </dgm:t>
    </dgm:pt>
    <dgm:pt modelId="{8DFE3604-0860-4E6B-A9EB-1CE47D23BCB5}" type="parTrans" cxnId="{D4500636-CB6B-4197-9C41-7444A95BE795}">
      <dgm:prSet/>
      <dgm:spPr/>
      <dgm:t>
        <a:bodyPr/>
        <a:lstStyle/>
        <a:p>
          <a:endParaRPr lang="en-US"/>
        </a:p>
      </dgm:t>
    </dgm:pt>
    <dgm:pt modelId="{07957EEE-7FE5-4573-AC08-8783ABE4508F}" type="sibTrans" cxnId="{D4500636-CB6B-4197-9C41-7444A95BE795}">
      <dgm:prSet/>
      <dgm:spPr/>
      <dgm:t>
        <a:bodyPr/>
        <a:lstStyle/>
        <a:p>
          <a:endParaRPr lang="en-US"/>
        </a:p>
      </dgm:t>
    </dgm:pt>
    <dgm:pt modelId="{7B8E137D-233C-47E0-9D99-38DE1381CDA9}">
      <dgm:prSet custT="1"/>
      <dgm:spPr/>
      <dgm:t>
        <a:bodyPr/>
        <a:lstStyle/>
        <a:p>
          <a:r>
            <a:rPr lang="en-US" altLang="zh-CN" sz="1600" dirty="0" smtClean="0"/>
            <a:t>Software error</a:t>
          </a:r>
        </a:p>
      </dgm:t>
    </dgm:pt>
    <dgm:pt modelId="{6940C471-8965-4F30-964A-7CE407DA811D}" type="parTrans" cxnId="{CA6B5311-416D-4EDD-AA24-54560829A087}">
      <dgm:prSet/>
      <dgm:spPr/>
      <dgm:t>
        <a:bodyPr/>
        <a:lstStyle/>
        <a:p>
          <a:endParaRPr lang="en-US"/>
        </a:p>
      </dgm:t>
    </dgm:pt>
    <dgm:pt modelId="{C2D65CCC-E5AD-4D0F-9FB2-63F4258A1645}" type="sibTrans" cxnId="{CA6B5311-416D-4EDD-AA24-54560829A087}">
      <dgm:prSet/>
      <dgm:spPr/>
      <dgm:t>
        <a:bodyPr/>
        <a:lstStyle/>
        <a:p>
          <a:endParaRPr lang="en-US"/>
        </a:p>
      </dgm:t>
    </dgm:pt>
    <dgm:pt modelId="{761252B9-8C2F-4CF9-B703-7C3C62A102CE}">
      <dgm:prSet custT="1"/>
      <dgm:spPr/>
      <dgm:t>
        <a:bodyPr/>
        <a:lstStyle/>
        <a:p>
          <a:r>
            <a:rPr lang="en-US" altLang="zh-CN" sz="1600" dirty="0" smtClean="0"/>
            <a:t>Software faults</a:t>
          </a:r>
        </a:p>
      </dgm:t>
    </dgm:pt>
    <dgm:pt modelId="{BA3FA9BA-D3F8-4FAD-944B-5CC8C5DAFB71}" type="parTrans" cxnId="{15B31C13-D6B3-4A7A-9FDF-F65583171E95}">
      <dgm:prSet/>
      <dgm:spPr/>
      <dgm:t>
        <a:bodyPr/>
        <a:lstStyle/>
        <a:p>
          <a:endParaRPr lang="en-US"/>
        </a:p>
      </dgm:t>
    </dgm:pt>
    <dgm:pt modelId="{34B3EB51-3067-4DD6-85F7-5E57D0F4D872}" type="sibTrans" cxnId="{15B31C13-D6B3-4A7A-9FDF-F65583171E95}">
      <dgm:prSet/>
      <dgm:spPr/>
      <dgm:t>
        <a:bodyPr/>
        <a:lstStyle/>
        <a:p>
          <a:endParaRPr lang="en-US"/>
        </a:p>
      </dgm:t>
    </dgm:pt>
    <dgm:pt modelId="{CC570473-0E35-4E38-873E-06885F81362F}">
      <dgm:prSet custT="1"/>
      <dgm:spPr/>
      <dgm:t>
        <a:bodyPr/>
        <a:lstStyle/>
        <a:p>
          <a:r>
            <a:rPr lang="en-US" altLang="zh-CN" sz="1600" dirty="0" smtClean="0"/>
            <a:t>Software failures</a:t>
          </a:r>
        </a:p>
      </dgm:t>
    </dgm:pt>
    <dgm:pt modelId="{93D5425B-9E46-4E17-B875-CD69527C5987}" type="parTrans" cxnId="{68F4447B-2880-490E-ADCD-CF4147A0D0B4}">
      <dgm:prSet/>
      <dgm:spPr/>
      <dgm:t>
        <a:bodyPr/>
        <a:lstStyle/>
        <a:p>
          <a:endParaRPr lang="en-US"/>
        </a:p>
      </dgm:t>
    </dgm:pt>
    <dgm:pt modelId="{61933570-5454-42CD-8F18-A7654E4417A2}" type="sibTrans" cxnId="{68F4447B-2880-490E-ADCD-CF4147A0D0B4}">
      <dgm:prSet/>
      <dgm:spPr/>
      <dgm:t>
        <a:bodyPr/>
        <a:lstStyle/>
        <a:p>
          <a:endParaRPr lang="en-US"/>
        </a:p>
      </dgm:t>
    </dgm:pt>
    <dgm:pt modelId="{D9C6C125-F8E9-49D0-9151-92DB93DFAC98}" type="pres">
      <dgm:prSet presAssocID="{EB155D04-D38F-4376-A185-077DF7D60AE8}" presName="Name0" presStyleCnt="0">
        <dgm:presLayoutVars>
          <dgm:dir/>
          <dgm:animLvl val="lvl"/>
          <dgm:resizeHandles val="exact"/>
        </dgm:presLayoutVars>
      </dgm:prSet>
      <dgm:spPr/>
      <dgm:t>
        <a:bodyPr/>
        <a:lstStyle/>
        <a:p>
          <a:endParaRPr lang="en-US"/>
        </a:p>
      </dgm:t>
    </dgm:pt>
    <dgm:pt modelId="{6048D81E-FFDC-4B1E-BCEE-8725F7AC2891}" type="pres">
      <dgm:prSet presAssocID="{7703FAC4-B577-4A33-BAEB-923D439E1775}" presName="linNode" presStyleCnt="0"/>
      <dgm:spPr/>
    </dgm:pt>
    <dgm:pt modelId="{B93B9425-46F8-4DC6-A2AF-C260D76728FC}" type="pres">
      <dgm:prSet presAssocID="{7703FAC4-B577-4A33-BAEB-923D439E1775}" presName="parentText" presStyleLbl="node1" presStyleIdx="0" presStyleCnt="4">
        <dgm:presLayoutVars>
          <dgm:chMax val="1"/>
          <dgm:bulletEnabled val="1"/>
        </dgm:presLayoutVars>
      </dgm:prSet>
      <dgm:spPr/>
      <dgm:t>
        <a:bodyPr/>
        <a:lstStyle/>
        <a:p>
          <a:endParaRPr lang="en-US"/>
        </a:p>
      </dgm:t>
    </dgm:pt>
    <dgm:pt modelId="{D8A565D9-7312-44B2-9F24-52E88A88621F}" type="pres">
      <dgm:prSet presAssocID="{7703FAC4-B577-4A33-BAEB-923D439E1775}" presName="descendantText" presStyleLbl="alignAccFollowNode1" presStyleIdx="0" presStyleCnt="4">
        <dgm:presLayoutVars>
          <dgm:bulletEnabled val="1"/>
        </dgm:presLayoutVars>
      </dgm:prSet>
      <dgm:spPr/>
      <dgm:t>
        <a:bodyPr/>
        <a:lstStyle/>
        <a:p>
          <a:endParaRPr lang="en-US"/>
        </a:p>
      </dgm:t>
    </dgm:pt>
    <dgm:pt modelId="{CBBC9990-C4BB-4790-99DF-EFBC888CCFC7}" type="pres">
      <dgm:prSet presAssocID="{96F4212F-6189-41A5-867A-F26B6E0D6674}" presName="sp" presStyleCnt="0"/>
      <dgm:spPr/>
    </dgm:pt>
    <dgm:pt modelId="{CBFF695B-DD7E-4BCD-8EA8-4892711A7C1E}" type="pres">
      <dgm:prSet presAssocID="{C2A064F1-DFC1-4CEB-ADFC-BF2AF367468E}" presName="linNode" presStyleCnt="0"/>
      <dgm:spPr/>
    </dgm:pt>
    <dgm:pt modelId="{1FBEE5BA-7551-45D9-A0E8-376E0468FCF3}" type="pres">
      <dgm:prSet presAssocID="{C2A064F1-DFC1-4CEB-ADFC-BF2AF367468E}" presName="parentText" presStyleLbl="node1" presStyleIdx="1" presStyleCnt="4">
        <dgm:presLayoutVars>
          <dgm:chMax val="1"/>
          <dgm:bulletEnabled val="1"/>
        </dgm:presLayoutVars>
      </dgm:prSet>
      <dgm:spPr/>
      <dgm:t>
        <a:bodyPr/>
        <a:lstStyle/>
        <a:p>
          <a:endParaRPr lang="en-US"/>
        </a:p>
      </dgm:t>
    </dgm:pt>
    <dgm:pt modelId="{523E8293-5DBE-48AA-9FEA-9CD0A364EE4B}" type="pres">
      <dgm:prSet presAssocID="{C2A064F1-DFC1-4CEB-ADFC-BF2AF367468E}" presName="descendantText" presStyleLbl="alignAccFollowNode1" presStyleIdx="1" presStyleCnt="4">
        <dgm:presLayoutVars>
          <dgm:bulletEnabled val="1"/>
        </dgm:presLayoutVars>
      </dgm:prSet>
      <dgm:spPr/>
      <dgm:t>
        <a:bodyPr/>
        <a:lstStyle/>
        <a:p>
          <a:endParaRPr lang="en-US"/>
        </a:p>
      </dgm:t>
    </dgm:pt>
    <dgm:pt modelId="{55E6C260-44AB-4B39-B205-4EDD1547E63C}" type="pres">
      <dgm:prSet presAssocID="{6E2CE02E-C32F-484B-AAE4-25C2139CD8DA}" presName="sp" presStyleCnt="0"/>
      <dgm:spPr/>
    </dgm:pt>
    <dgm:pt modelId="{1F9BA02F-8881-4A4C-9D0E-C1B1EC4D8267}" type="pres">
      <dgm:prSet presAssocID="{B78C9C9F-23A5-4DA7-95AE-65A830B12CC3}" presName="linNode" presStyleCnt="0"/>
      <dgm:spPr/>
    </dgm:pt>
    <dgm:pt modelId="{93E2F9B4-CD59-438F-94C7-3B479C4CA976}" type="pres">
      <dgm:prSet presAssocID="{B78C9C9F-23A5-4DA7-95AE-65A830B12CC3}" presName="parentText" presStyleLbl="node1" presStyleIdx="2" presStyleCnt="4">
        <dgm:presLayoutVars>
          <dgm:chMax val="1"/>
          <dgm:bulletEnabled val="1"/>
        </dgm:presLayoutVars>
      </dgm:prSet>
      <dgm:spPr/>
      <dgm:t>
        <a:bodyPr/>
        <a:lstStyle/>
        <a:p>
          <a:endParaRPr lang="en-US"/>
        </a:p>
      </dgm:t>
    </dgm:pt>
    <dgm:pt modelId="{9BDFA2F3-7994-4309-BA83-49453BF79343}" type="pres">
      <dgm:prSet presAssocID="{B78C9C9F-23A5-4DA7-95AE-65A830B12CC3}" presName="descendantText" presStyleLbl="alignAccFollowNode1" presStyleIdx="2" presStyleCnt="4">
        <dgm:presLayoutVars>
          <dgm:bulletEnabled val="1"/>
        </dgm:presLayoutVars>
      </dgm:prSet>
      <dgm:spPr/>
      <dgm:t>
        <a:bodyPr/>
        <a:lstStyle/>
        <a:p>
          <a:endParaRPr lang="en-US"/>
        </a:p>
      </dgm:t>
    </dgm:pt>
    <dgm:pt modelId="{3D7C8C0E-3EFE-405E-A14B-BFEC2C4596E0}" type="pres">
      <dgm:prSet presAssocID="{9DD2A418-1640-4C67-8F4D-3FF5D16D6259}" presName="sp" presStyleCnt="0"/>
      <dgm:spPr/>
    </dgm:pt>
    <dgm:pt modelId="{F2C6352D-AF0A-4ECA-9C2E-922B3A795122}" type="pres">
      <dgm:prSet presAssocID="{EC0945E7-38CA-4285-81AD-BB251D7F2CF3}" presName="linNode" presStyleCnt="0"/>
      <dgm:spPr/>
    </dgm:pt>
    <dgm:pt modelId="{32D3A80B-670E-44B0-BBD6-484B55ACFD39}" type="pres">
      <dgm:prSet presAssocID="{EC0945E7-38CA-4285-81AD-BB251D7F2CF3}" presName="parentText" presStyleLbl="node1" presStyleIdx="3" presStyleCnt="4">
        <dgm:presLayoutVars>
          <dgm:chMax val="1"/>
          <dgm:bulletEnabled val="1"/>
        </dgm:presLayoutVars>
      </dgm:prSet>
      <dgm:spPr/>
      <dgm:t>
        <a:bodyPr/>
        <a:lstStyle/>
        <a:p>
          <a:endParaRPr lang="en-US"/>
        </a:p>
      </dgm:t>
    </dgm:pt>
    <dgm:pt modelId="{0A22B3A3-ADEA-4D2F-8F5E-F4AC3723F72F}" type="pres">
      <dgm:prSet presAssocID="{EC0945E7-38CA-4285-81AD-BB251D7F2CF3}" presName="descendantText" presStyleLbl="alignAccFollowNode1" presStyleIdx="3" presStyleCnt="4">
        <dgm:presLayoutVars>
          <dgm:bulletEnabled val="1"/>
        </dgm:presLayoutVars>
      </dgm:prSet>
      <dgm:spPr/>
      <dgm:t>
        <a:bodyPr/>
        <a:lstStyle/>
        <a:p>
          <a:endParaRPr lang="en-US"/>
        </a:p>
      </dgm:t>
    </dgm:pt>
  </dgm:ptLst>
  <dgm:cxnLst>
    <dgm:cxn modelId="{ED41AB86-69D2-40B0-9EEA-291D0091E18F}" type="presOf" srcId="{1DF41C0A-6C96-4469-AA3F-17D55C678A80}" destId="{0A22B3A3-ADEA-4D2F-8F5E-F4AC3723F72F}" srcOrd="0" destOrd="2" presId="urn:microsoft.com/office/officeart/2005/8/layout/vList5"/>
    <dgm:cxn modelId="{A8950694-83F8-440E-9EAB-6E51AB0B88D5}" type="presOf" srcId="{EC0945E7-38CA-4285-81AD-BB251D7F2CF3}" destId="{32D3A80B-670E-44B0-BBD6-484B55ACFD39}" srcOrd="0" destOrd="0" presId="urn:microsoft.com/office/officeart/2005/8/layout/vList5"/>
    <dgm:cxn modelId="{15B31C13-D6B3-4A7A-9FDF-F65583171E95}" srcId="{7703FAC4-B577-4A33-BAEB-923D439E1775}" destId="{761252B9-8C2F-4CF9-B703-7C3C62A102CE}" srcOrd="1" destOrd="0" parTransId="{BA3FA9BA-D3F8-4FAD-944B-5CC8C5DAFB71}" sibTransId="{34B3EB51-3067-4DD6-85F7-5E57D0F4D872}"/>
    <dgm:cxn modelId="{D0B61A6E-C554-4ACB-8C86-61AF823633EA}" srcId="{C2A064F1-DFC1-4CEB-ADFC-BF2AF367468E}" destId="{9E5ACC8E-8B83-4E5D-BCC2-C53B8C1A741B}" srcOrd="0" destOrd="0" parTransId="{A69725BD-B765-4BD5-A6E1-2B6CA1A1829F}" sibTransId="{AEB908F5-12D7-4395-8CAF-AE244D9189A8}"/>
    <dgm:cxn modelId="{0B613FC7-D363-4AED-94B4-A07ED3AE322C}" type="presOf" srcId="{CC570473-0E35-4E38-873E-06885F81362F}" destId="{D8A565D9-7312-44B2-9F24-52E88A88621F}" srcOrd="0" destOrd="2" presId="urn:microsoft.com/office/officeart/2005/8/layout/vList5"/>
    <dgm:cxn modelId="{41585C71-8BB8-4CE7-8E9E-0B6435C54826}" srcId="{B78C9C9F-23A5-4DA7-95AE-65A830B12CC3}" destId="{EB14323F-E811-47F0-8A5D-47C5D6DD135D}" srcOrd="0" destOrd="0" parTransId="{527A5144-E892-4DB4-B7F4-8BC1262ED75B}" sibTransId="{B9BF317F-F402-4A1E-A99F-AC2E5564F7AD}"/>
    <dgm:cxn modelId="{53C15E82-C6E1-4247-B76C-15B9BE644186}" srcId="{EC0945E7-38CA-4285-81AD-BB251D7F2CF3}" destId="{D908E4AA-A58E-4091-99E1-899492D7D003}" srcOrd="0" destOrd="0" parTransId="{394D0C8D-191E-4EF4-BDBE-E4323AF7381A}" sibTransId="{0C7F1FA0-ABA1-4E66-8547-9ACA7E6937A3}"/>
    <dgm:cxn modelId="{400F52C0-3767-49CD-A295-4350126D26BC}" type="presOf" srcId="{EB155D04-D38F-4376-A185-077DF7D60AE8}" destId="{D9C6C125-F8E9-49D0-9151-92DB93DFAC98}" srcOrd="0" destOrd="0" presId="urn:microsoft.com/office/officeart/2005/8/layout/vList5"/>
    <dgm:cxn modelId="{070072EA-9F51-47B1-AC66-82A105019053}" type="presOf" srcId="{7703FAC4-B577-4A33-BAEB-923D439E1775}" destId="{B93B9425-46F8-4DC6-A2AF-C260D76728FC}" srcOrd="0" destOrd="0" presId="urn:microsoft.com/office/officeart/2005/8/layout/vList5"/>
    <dgm:cxn modelId="{FE28F5C7-831C-48C5-9481-BDEC68C58140}" srcId="{EB155D04-D38F-4376-A185-077DF7D60AE8}" destId="{EC0945E7-38CA-4285-81AD-BB251D7F2CF3}" srcOrd="3" destOrd="0" parTransId="{ED618365-14FF-4A0D-8DE8-ABCF25409B17}" sibTransId="{B1087645-ECF2-47BD-9851-5509B255F70D}"/>
    <dgm:cxn modelId="{68F4447B-2880-490E-ADCD-CF4147A0D0B4}" srcId="{7703FAC4-B577-4A33-BAEB-923D439E1775}" destId="{CC570473-0E35-4E38-873E-06885F81362F}" srcOrd="2" destOrd="0" parTransId="{93D5425B-9E46-4E17-B875-CD69527C5987}" sibTransId="{61933570-5454-42CD-8F18-A7654E4417A2}"/>
    <dgm:cxn modelId="{0BF7F176-F2ED-4822-828B-5745546D46DA}" srcId="{EB155D04-D38F-4376-A185-077DF7D60AE8}" destId="{7703FAC4-B577-4A33-BAEB-923D439E1775}" srcOrd="0" destOrd="0" parTransId="{0D42CB69-B850-4DE4-8641-96A5F2DB160C}" sibTransId="{96F4212F-6189-41A5-867A-F26B6E0D6674}"/>
    <dgm:cxn modelId="{6CE60955-AD31-41E9-AA82-F1B7F92F54D4}" type="presOf" srcId="{B78C9C9F-23A5-4DA7-95AE-65A830B12CC3}" destId="{93E2F9B4-CD59-438F-94C7-3B479C4CA976}" srcOrd="0" destOrd="0" presId="urn:microsoft.com/office/officeart/2005/8/layout/vList5"/>
    <dgm:cxn modelId="{1BEA47C8-AF9A-4982-8562-C630690B1BE0}" type="presOf" srcId="{7B8E137D-233C-47E0-9D99-38DE1381CDA9}" destId="{D8A565D9-7312-44B2-9F24-52E88A88621F}" srcOrd="0" destOrd="0" presId="urn:microsoft.com/office/officeart/2005/8/layout/vList5"/>
    <dgm:cxn modelId="{CA6B5311-416D-4EDD-AA24-54560829A087}" srcId="{7703FAC4-B577-4A33-BAEB-923D439E1775}" destId="{7B8E137D-233C-47E0-9D99-38DE1381CDA9}" srcOrd="0" destOrd="0" parTransId="{6940C471-8965-4F30-964A-7CE407DA811D}" sibTransId="{C2D65CCC-E5AD-4D0F-9FB2-63F4258A1645}"/>
    <dgm:cxn modelId="{54A8EC39-F689-4455-BE08-0686BF90F7FF}" type="presOf" srcId="{C2A064F1-DFC1-4CEB-ADFC-BF2AF367468E}" destId="{1FBEE5BA-7551-45D9-A0E8-376E0468FCF3}" srcOrd="0" destOrd="0" presId="urn:microsoft.com/office/officeart/2005/8/layout/vList5"/>
    <dgm:cxn modelId="{A96F4B69-677E-40D8-A060-9C582938251B}" type="presOf" srcId="{58B5D715-28F1-460A-9848-843EAE3776B6}" destId="{0A22B3A3-ADEA-4D2F-8F5E-F4AC3723F72F}" srcOrd="0" destOrd="1" presId="urn:microsoft.com/office/officeart/2005/8/layout/vList5"/>
    <dgm:cxn modelId="{D4500636-CB6B-4197-9C41-7444A95BE795}" srcId="{EC0945E7-38CA-4285-81AD-BB251D7F2CF3}" destId="{1DF41C0A-6C96-4469-AA3F-17D55C678A80}" srcOrd="2" destOrd="0" parTransId="{8DFE3604-0860-4E6B-A9EB-1CE47D23BCB5}" sibTransId="{07957EEE-7FE5-4573-AC08-8783ABE4508F}"/>
    <dgm:cxn modelId="{2DB52F33-32EE-4F47-9AAD-7F5C04CAB2CD}" type="presOf" srcId="{D908E4AA-A58E-4091-99E1-899492D7D003}" destId="{0A22B3A3-ADEA-4D2F-8F5E-F4AC3723F72F}" srcOrd="0" destOrd="0" presId="urn:microsoft.com/office/officeart/2005/8/layout/vList5"/>
    <dgm:cxn modelId="{CC28A7EF-2D63-406E-9A18-A168CFB7A050}" srcId="{EC0945E7-38CA-4285-81AD-BB251D7F2CF3}" destId="{58B5D715-28F1-460A-9848-843EAE3776B6}" srcOrd="1" destOrd="0" parTransId="{8A40A434-BBB7-422F-A779-57AF8D8AC2F1}" sibTransId="{3D6108B4-5D26-4B6F-B4FC-7B5CCE049286}"/>
    <dgm:cxn modelId="{F854D0DC-C606-4807-9941-15364D79697A}" srcId="{EB155D04-D38F-4376-A185-077DF7D60AE8}" destId="{C2A064F1-DFC1-4CEB-ADFC-BF2AF367468E}" srcOrd="1" destOrd="0" parTransId="{1434FBE8-426D-4F11-A20B-076948FA1D45}" sibTransId="{6E2CE02E-C32F-484B-AAE4-25C2139CD8DA}"/>
    <dgm:cxn modelId="{5D28884B-73B4-40AA-8935-DCD0781E6348}" type="presOf" srcId="{9E5ACC8E-8B83-4E5D-BCC2-C53B8C1A741B}" destId="{523E8293-5DBE-48AA-9FEA-9CD0A364EE4B}" srcOrd="0" destOrd="0" presId="urn:microsoft.com/office/officeart/2005/8/layout/vList5"/>
    <dgm:cxn modelId="{7D785709-4BA2-425E-900E-7F4FCF022311}" type="presOf" srcId="{EB14323F-E811-47F0-8A5D-47C5D6DD135D}" destId="{9BDFA2F3-7994-4309-BA83-49453BF79343}" srcOrd="0" destOrd="0" presId="urn:microsoft.com/office/officeart/2005/8/layout/vList5"/>
    <dgm:cxn modelId="{B89DF6FE-9D47-44ED-BEB2-DE75808374CB}" srcId="{EB155D04-D38F-4376-A185-077DF7D60AE8}" destId="{B78C9C9F-23A5-4DA7-95AE-65A830B12CC3}" srcOrd="2" destOrd="0" parTransId="{5E4693B6-EEFD-4313-89B4-B89FB9A16EE6}" sibTransId="{9DD2A418-1640-4C67-8F4D-3FF5D16D6259}"/>
    <dgm:cxn modelId="{670D5EA9-5604-46BB-8D6D-45166699048F}" type="presOf" srcId="{761252B9-8C2F-4CF9-B703-7C3C62A102CE}" destId="{D8A565D9-7312-44B2-9F24-52E88A88621F}" srcOrd="0" destOrd="1" presId="urn:microsoft.com/office/officeart/2005/8/layout/vList5"/>
    <dgm:cxn modelId="{A68EEF13-7B29-4913-86BF-F67F88988420}" type="presParOf" srcId="{D9C6C125-F8E9-49D0-9151-92DB93DFAC98}" destId="{6048D81E-FFDC-4B1E-BCEE-8725F7AC2891}" srcOrd="0" destOrd="0" presId="urn:microsoft.com/office/officeart/2005/8/layout/vList5"/>
    <dgm:cxn modelId="{C1A6FC7E-1FA8-4E93-A779-337BC1A0C6BD}" type="presParOf" srcId="{6048D81E-FFDC-4B1E-BCEE-8725F7AC2891}" destId="{B93B9425-46F8-4DC6-A2AF-C260D76728FC}" srcOrd="0" destOrd="0" presId="urn:microsoft.com/office/officeart/2005/8/layout/vList5"/>
    <dgm:cxn modelId="{FA594E7A-30F3-494C-BD37-0346C0BD85A7}" type="presParOf" srcId="{6048D81E-FFDC-4B1E-BCEE-8725F7AC2891}" destId="{D8A565D9-7312-44B2-9F24-52E88A88621F}" srcOrd="1" destOrd="0" presId="urn:microsoft.com/office/officeart/2005/8/layout/vList5"/>
    <dgm:cxn modelId="{B74030F2-E272-4890-85A3-004E23BE6ED8}" type="presParOf" srcId="{D9C6C125-F8E9-49D0-9151-92DB93DFAC98}" destId="{CBBC9990-C4BB-4790-99DF-EFBC888CCFC7}" srcOrd="1" destOrd="0" presId="urn:microsoft.com/office/officeart/2005/8/layout/vList5"/>
    <dgm:cxn modelId="{E454C77B-B71D-4BCA-B951-D4460D6CE815}" type="presParOf" srcId="{D9C6C125-F8E9-49D0-9151-92DB93DFAC98}" destId="{CBFF695B-DD7E-4BCD-8EA8-4892711A7C1E}" srcOrd="2" destOrd="0" presId="urn:microsoft.com/office/officeart/2005/8/layout/vList5"/>
    <dgm:cxn modelId="{76980FC4-6950-416F-BECB-2CFCD0AE3AF0}" type="presParOf" srcId="{CBFF695B-DD7E-4BCD-8EA8-4892711A7C1E}" destId="{1FBEE5BA-7551-45D9-A0E8-376E0468FCF3}" srcOrd="0" destOrd="0" presId="urn:microsoft.com/office/officeart/2005/8/layout/vList5"/>
    <dgm:cxn modelId="{B48826D7-2114-439E-A4CF-30EE49C16E03}" type="presParOf" srcId="{CBFF695B-DD7E-4BCD-8EA8-4892711A7C1E}" destId="{523E8293-5DBE-48AA-9FEA-9CD0A364EE4B}" srcOrd="1" destOrd="0" presId="urn:microsoft.com/office/officeart/2005/8/layout/vList5"/>
    <dgm:cxn modelId="{7664D090-6F4E-4FA9-9846-8FD337658DC3}" type="presParOf" srcId="{D9C6C125-F8E9-49D0-9151-92DB93DFAC98}" destId="{55E6C260-44AB-4B39-B205-4EDD1547E63C}" srcOrd="3" destOrd="0" presId="urn:microsoft.com/office/officeart/2005/8/layout/vList5"/>
    <dgm:cxn modelId="{54A26463-64EC-4C8D-B2FF-F756584DC307}" type="presParOf" srcId="{D9C6C125-F8E9-49D0-9151-92DB93DFAC98}" destId="{1F9BA02F-8881-4A4C-9D0E-C1B1EC4D8267}" srcOrd="4" destOrd="0" presId="urn:microsoft.com/office/officeart/2005/8/layout/vList5"/>
    <dgm:cxn modelId="{3DDF630A-6350-4F4F-A210-867E918A9A38}" type="presParOf" srcId="{1F9BA02F-8881-4A4C-9D0E-C1B1EC4D8267}" destId="{93E2F9B4-CD59-438F-94C7-3B479C4CA976}" srcOrd="0" destOrd="0" presId="urn:microsoft.com/office/officeart/2005/8/layout/vList5"/>
    <dgm:cxn modelId="{619E7D66-4C54-49A4-B9ED-0ED286A86474}" type="presParOf" srcId="{1F9BA02F-8881-4A4C-9D0E-C1B1EC4D8267}" destId="{9BDFA2F3-7994-4309-BA83-49453BF79343}" srcOrd="1" destOrd="0" presId="urn:microsoft.com/office/officeart/2005/8/layout/vList5"/>
    <dgm:cxn modelId="{3F038562-CE86-41EA-B141-F30992C8634A}" type="presParOf" srcId="{D9C6C125-F8E9-49D0-9151-92DB93DFAC98}" destId="{3D7C8C0E-3EFE-405E-A14B-BFEC2C4596E0}" srcOrd="5" destOrd="0" presId="urn:microsoft.com/office/officeart/2005/8/layout/vList5"/>
    <dgm:cxn modelId="{C476C6CB-2F6C-49B9-B9AC-E7ADBCD75293}" type="presParOf" srcId="{D9C6C125-F8E9-49D0-9151-92DB93DFAC98}" destId="{F2C6352D-AF0A-4ECA-9C2E-922B3A795122}" srcOrd="6" destOrd="0" presId="urn:microsoft.com/office/officeart/2005/8/layout/vList5"/>
    <dgm:cxn modelId="{61A16CFC-A865-4BEA-88A7-A24A6A96F264}" type="presParOf" srcId="{F2C6352D-AF0A-4ECA-9C2E-922B3A795122}" destId="{32D3A80B-670E-44B0-BBD6-484B55ACFD39}" srcOrd="0" destOrd="0" presId="urn:microsoft.com/office/officeart/2005/8/layout/vList5"/>
    <dgm:cxn modelId="{C9AC7696-6D37-4C91-9B7B-1FD826E86CD9}" type="presParOf" srcId="{F2C6352D-AF0A-4ECA-9C2E-922B3A795122}" destId="{0A22B3A3-ADEA-4D2F-8F5E-F4AC3723F72F}"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1B1AF9-C557-4DF2-9575-EA4EA380F90F}" type="datetimeFigureOut">
              <a:rPr lang="en-US" smtClean="0"/>
              <a:pPr/>
              <a:t>6/20/2012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38B1F8-1D6B-433B-8BB8-F11AC909646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landfill.bugzilla.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Wingdings" pitchFamily="2" charset="2"/>
              <a:buChar char="Ø"/>
            </a:pPr>
            <a:r>
              <a:rPr lang="en-US" altLang="zh-CN" dirty="0" smtClean="0">
                <a:ea typeface="宋体" pitchFamily="2" charset="-122"/>
              </a:rPr>
              <a:t>What is a “successful” test execution?</a:t>
            </a:r>
          </a:p>
          <a:p>
            <a:pPr>
              <a:buFont typeface="Wingdings" pitchFamily="2" charset="2"/>
              <a:buChar char="§"/>
            </a:pPr>
            <a:r>
              <a:rPr lang="en-US" altLang="zh-CN" dirty="0" smtClean="0">
                <a:ea typeface="宋体" pitchFamily="2" charset="-122"/>
              </a:rPr>
              <a:t>  A successful execution is one which tells us the result of a test. Whether this result is the one we want or not. </a:t>
            </a:r>
          </a:p>
          <a:p>
            <a:pPr>
              <a:buFont typeface="Wingdings" pitchFamily="2" charset="2"/>
              <a:buChar char="§"/>
            </a:pPr>
            <a:r>
              <a:rPr lang="en-US" altLang="zh-CN" dirty="0" smtClean="0">
                <a:ea typeface="宋体" pitchFamily="2" charset="-122"/>
              </a:rPr>
              <a:t>  Honesty is the simplest and the most important.</a:t>
            </a:r>
            <a:endParaRPr lang="zh-CN" altLang="en-US" dirty="0" smtClean="0">
              <a:ea typeface="宋体" pitchFamily="2" charset="-122"/>
            </a:endParaRPr>
          </a:p>
          <a:p>
            <a:pPr>
              <a:buFont typeface="Wingdings" pitchFamily="2" charset="2"/>
              <a:buNone/>
            </a:pPr>
            <a:endParaRPr lang="en-US" altLang="zh-CN" dirty="0" smtClean="0">
              <a:ea typeface="宋体" pitchFamily="2" charset="-122"/>
            </a:endParaRPr>
          </a:p>
          <a:p>
            <a:pPr>
              <a:buFont typeface="Wingdings" pitchFamily="2" charset="2"/>
              <a:buChar char="Ø"/>
            </a:pPr>
            <a:r>
              <a:rPr lang="en-US" altLang="zh-CN" dirty="0" smtClean="0">
                <a:ea typeface="宋体" pitchFamily="2" charset="-122"/>
              </a:rPr>
              <a:t>Planning is essential for success</a:t>
            </a:r>
          </a:p>
          <a:p>
            <a:pPr>
              <a:lnSpc>
                <a:spcPct val="80000"/>
              </a:lnSpc>
              <a:buFont typeface="Arial" pitchFamily="34" charset="0"/>
              <a:buChar char="•"/>
            </a:pPr>
            <a:r>
              <a:rPr lang="en-US" sz="2100" dirty="0" smtClean="0"/>
              <a:t>  The execution itself, needs to be scheduled and environment variables scheduled. The wider Test Process planning plays a part. Analysis and requirements are the foundations on which success is built. Assembling a sound mechanism for recording results and outputs. It is from these, that debugging of defects will be based.</a:t>
            </a:r>
          </a:p>
          <a:p>
            <a:pPr>
              <a:lnSpc>
                <a:spcPct val="80000"/>
              </a:lnSpc>
              <a:buFont typeface="Arial" pitchFamily="34" charset="0"/>
              <a:buChar char="•"/>
            </a:pPr>
            <a:r>
              <a:rPr lang="en-US" sz="2100" dirty="0" smtClean="0"/>
              <a:t>  Examples in test execution plan</a:t>
            </a:r>
          </a:p>
          <a:p>
            <a:pPr lvl="1">
              <a:lnSpc>
                <a:spcPct val="80000"/>
              </a:lnSpc>
            </a:pPr>
            <a:r>
              <a:rPr lang="en-US" sz="2100" dirty="0" smtClean="0"/>
              <a:t>Business Days Setup for running the test cases in case its batch application.</a:t>
            </a:r>
          </a:p>
          <a:p>
            <a:pPr lvl="1">
              <a:lnSpc>
                <a:spcPct val="80000"/>
              </a:lnSpc>
            </a:pPr>
            <a:r>
              <a:rPr lang="en-US" sz="2100" dirty="0" smtClean="0"/>
              <a:t>Priority should be defined for the test cases.</a:t>
            </a:r>
          </a:p>
          <a:p>
            <a:pPr lvl="1">
              <a:lnSpc>
                <a:spcPct val="80000"/>
              </a:lnSpc>
            </a:pPr>
            <a:r>
              <a:rPr lang="en-US" sz="2100" dirty="0" smtClean="0"/>
              <a:t>Sequencing of the test cases for the execution.</a:t>
            </a:r>
          </a:p>
          <a:p>
            <a:pPr lvl="1">
              <a:lnSpc>
                <a:spcPct val="80000"/>
              </a:lnSpc>
            </a:pPr>
            <a:r>
              <a:rPr lang="en-US" sz="2100" dirty="0" smtClean="0"/>
              <a:t>Schedule, Resource allocation.</a:t>
            </a:r>
          </a:p>
          <a:p>
            <a:pPr lvl="1">
              <a:lnSpc>
                <a:spcPct val="80000"/>
              </a:lnSpc>
            </a:pPr>
            <a:r>
              <a:rPr lang="en-US" sz="2100" dirty="0" smtClean="0"/>
              <a:t>Backup plan if testing of module is suspended. </a:t>
            </a:r>
            <a:br>
              <a:rPr lang="en-US" sz="2100" dirty="0" smtClean="0"/>
            </a:br>
            <a:endParaRPr lang="zh-CN" altLang="en-US" sz="2100" dirty="0" smtClean="0">
              <a:ea typeface="宋体" pitchFamily="2" charset="-122"/>
            </a:endParaRPr>
          </a:p>
          <a:p>
            <a:pPr>
              <a:buFont typeface="Wingdings" pitchFamily="2" charset="2"/>
              <a:buChar char="Ø"/>
            </a:pPr>
            <a:endParaRPr lang="en-US" altLang="zh-CN" dirty="0" smtClean="0">
              <a:ea typeface="宋体" pitchFamily="2" charset="-122"/>
            </a:endParaRPr>
          </a:p>
          <a:p>
            <a:pPr>
              <a:buFont typeface="Wingdings" pitchFamily="2" charset="2"/>
              <a:buChar char="Ø"/>
            </a:pPr>
            <a:r>
              <a:rPr lang="en-US" altLang="zh-CN" dirty="0" smtClean="0">
                <a:ea typeface="宋体" pitchFamily="2" charset="-122"/>
              </a:rPr>
              <a:t>Control risk</a:t>
            </a:r>
          </a:p>
          <a:p>
            <a:pPr>
              <a:buFont typeface="Arial" pitchFamily="34" charset="0"/>
              <a:buChar char="•"/>
            </a:pPr>
            <a:r>
              <a:rPr lang="en-US" altLang="zh-CN" dirty="0" smtClean="0">
                <a:ea typeface="宋体" pitchFamily="2" charset="-122"/>
              </a:rPr>
              <a:t>  Priority for test case</a:t>
            </a:r>
          </a:p>
          <a:p>
            <a:pPr>
              <a:buFont typeface="Arial" pitchFamily="34" charset="0"/>
              <a:buChar char="•"/>
            </a:pPr>
            <a:r>
              <a:rPr lang="en-US" altLang="zh-CN" dirty="0" smtClean="0">
                <a:ea typeface="宋体" pitchFamily="2" charset="-122"/>
              </a:rPr>
              <a:t>  High priority test first</a:t>
            </a:r>
          </a:p>
          <a:p>
            <a:pPr>
              <a:buFont typeface="Wingdings" pitchFamily="2" charset="2"/>
              <a:buChar char="Ø"/>
            </a:pPr>
            <a:endParaRPr lang="en-US" altLang="zh-CN" dirty="0" smtClean="0">
              <a:ea typeface="宋体" pitchFamily="2" charset="-122"/>
            </a:endParaRPr>
          </a:p>
          <a:p>
            <a:pPr>
              <a:buFont typeface="Wingdings" pitchFamily="2" charset="2"/>
              <a:buChar char="Ø"/>
            </a:pPr>
            <a:r>
              <a:rPr lang="en-US" altLang="zh-CN" dirty="0" smtClean="0">
                <a:ea typeface="宋体" pitchFamily="2" charset="-122"/>
              </a:rPr>
              <a:t>Test environment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A huge range of platforms, operating system and other interface combinations are available. Each combination will have an effect on the SUT. This means that the test case suite may have to be ran many times. However we can never test in every possible environment. A scope will need establishing for which combination to test </a:t>
            </a:r>
            <a:r>
              <a:rPr lang="en-US" sz="1200" dirty="0" err="1" smtClean="0"/>
              <a:t>in.A</a:t>
            </a:r>
            <a:r>
              <a:rPr lang="en-US" sz="1200" dirty="0" smtClean="0"/>
              <a:t> huge range of platforms, operating system and other interface combinations are available. Each combination will have an effect on the SUT.</a:t>
            </a:r>
          </a:p>
          <a:p>
            <a:pPr>
              <a:buFont typeface="Wingdings" pitchFamily="2" charset="2"/>
              <a:buChar char="Ø"/>
            </a:pPr>
            <a:endParaRPr lang="en-US" altLang="zh-CN" dirty="0" smtClean="0">
              <a:ea typeface="宋体" pitchFamily="2" charset="-122"/>
            </a:endParaRPr>
          </a:p>
          <a:p>
            <a:pPr>
              <a:buFont typeface="Wingdings" pitchFamily="2" charset="2"/>
              <a:buChar char="Ø"/>
            </a:pPr>
            <a:r>
              <a:rPr lang="en-US" altLang="zh-CN" dirty="0" smtClean="0">
                <a:ea typeface="宋体" pitchFamily="2" charset="-122"/>
              </a:rPr>
              <a:t>Automated or manual</a:t>
            </a:r>
          </a:p>
          <a:p>
            <a:pPr>
              <a:buFont typeface="Wingdings" pitchFamily="2" charset="2"/>
              <a:buChar char="Ø"/>
            </a:pPr>
            <a:endParaRPr lang="en-US" altLang="zh-CN" dirty="0" smtClean="0">
              <a:ea typeface="宋体" pitchFamily="2" charset="-122"/>
            </a:endParaRPr>
          </a:p>
          <a:p>
            <a:pPr>
              <a:buFont typeface="Wingdings" pitchFamily="2" charset="2"/>
              <a:buChar char="Ø"/>
            </a:pPr>
            <a:r>
              <a:rPr lang="en-US" altLang="zh-CN" dirty="0" smtClean="0">
                <a:ea typeface="宋体" pitchFamily="2" charset="-122"/>
              </a:rPr>
              <a:t>Log results</a:t>
            </a:r>
          </a:p>
          <a:p>
            <a:pPr>
              <a:lnSpc>
                <a:spcPct val="80000"/>
              </a:lnSpc>
              <a:buFont typeface="Arial" pitchFamily="34" charset="0"/>
              <a:buChar char="•"/>
            </a:pPr>
            <a:r>
              <a:rPr lang="en-US" sz="1800" dirty="0" smtClean="0"/>
              <a:t>  Once the test suite has been exercised we need an audit trail of the execution. We need to log all the relevant details. Again this process can be automated or manually on paper.</a:t>
            </a:r>
          </a:p>
          <a:p>
            <a:pPr>
              <a:lnSpc>
                <a:spcPct val="80000"/>
              </a:lnSpc>
              <a:buFont typeface="Arial" pitchFamily="34" charset="0"/>
              <a:buChar char="•"/>
            </a:pPr>
            <a:r>
              <a:rPr lang="en-US" sz="1800" dirty="0" smtClean="0"/>
              <a:t>  Likely information to log includes </a:t>
            </a:r>
          </a:p>
          <a:p>
            <a:pPr lvl="1">
              <a:lnSpc>
                <a:spcPct val="80000"/>
              </a:lnSpc>
            </a:pPr>
            <a:r>
              <a:rPr lang="en-US" sz="1700" dirty="0" smtClean="0"/>
              <a:t>Time date</a:t>
            </a:r>
          </a:p>
          <a:p>
            <a:pPr lvl="1">
              <a:lnSpc>
                <a:spcPct val="80000"/>
              </a:lnSpc>
            </a:pPr>
            <a:r>
              <a:rPr lang="en-US" sz="1700" dirty="0" smtClean="0"/>
              <a:t>Who ran test </a:t>
            </a:r>
          </a:p>
          <a:p>
            <a:pPr lvl="1">
              <a:lnSpc>
                <a:spcPct val="80000"/>
              </a:lnSpc>
            </a:pPr>
            <a:r>
              <a:rPr lang="en-US" sz="1700" dirty="0" smtClean="0"/>
              <a:t>Environment - Platforms, operating systems </a:t>
            </a:r>
          </a:p>
          <a:p>
            <a:pPr lvl="1">
              <a:lnSpc>
                <a:spcPct val="80000"/>
              </a:lnSpc>
            </a:pPr>
            <a:r>
              <a:rPr lang="en-US" sz="1700" dirty="0" smtClean="0"/>
              <a:t>Overall results - Percentage of tests passed and other metrics. </a:t>
            </a:r>
          </a:p>
          <a:p>
            <a:pPr>
              <a:lnSpc>
                <a:spcPct val="80000"/>
              </a:lnSpc>
              <a:buFont typeface="Arial" pitchFamily="34" charset="0"/>
              <a:buChar char="•"/>
            </a:pPr>
            <a:r>
              <a:rPr lang="en-US" sz="1800" dirty="0" smtClean="0"/>
              <a:t>  At the individual test case level useful information includes:</a:t>
            </a:r>
          </a:p>
          <a:p>
            <a:pPr lvl="1">
              <a:lnSpc>
                <a:spcPct val="80000"/>
              </a:lnSpc>
            </a:pPr>
            <a:r>
              <a:rPr lang="en-US" sz="1700" dirty="0" smtClean="0"/>
              <a:t>Requirement tested </a:t>
            </a:r>
          </a:p>
          <a:p>
            <a:pPr lvl="1">
              <a:lnSpc>
                <a:spcPct val="80000"/>
              </a:lnSpc>
            </a:pPr>
            <a:r>
              <a:rPr lang="en-US" sz="1700" dirty="0" smtClean="0"/>
              <a:t>Input </a:t>
            </a:r>
          </a:p>
          <a:p>
            <a:pPr lvl="1">
              <a:lnSpc>
                <a:spcPct val="80000"/>
              </a:lnSpc>
            </a:pPr>
            <a:r>
              <a:rPr lang="en-US" sz="1700" dirty="0" smtClean="0"/>
              <a:t>Output </a:t>
            </a:r>
          </a:p>
          <a:p>
            <a:pPr lvl="1">
              <a:lnSpc>
                <a:spcPct val="80000"/>
              </a:lnSpc>
            </a:pPr>
            <a:r>
              <a:rPr lang="en-US" sz="1700" dirty="0" smtClean="0"/>
              <a:t>Predicted outcome </a:t>
            </a:r>
          </a:p>
          <a:p>
            <a:pPr lvl="1">
              <a:lnSpc>
                <a:spcPct val="80000"/>
              </a:lnSpc>
            </a:pPr>
            <a:r>
              <a:rPr lang="en-US" sz="1700" dirty="0" smtClean="0"/>
              <a:t>Actual outcome </a:t>
            </a:r>
          </a:p>
          <a:p>
            <a:pPr lvl="1">
              <a:lnSpc>
                <a:spcPct val="80000"/>
              </a:lnSpc>
            </a:pPr>
            <a:r>
              <a:rPr lang="en-US" sz="1700" dirty="0" smtClean="0"/>
              <a:t>Pass/Fail - according to pass/fail criteria.</a:t>
            </a:r>
          </a:p>
          <a:p>
            <a:pPr>
              <a:buFont typeface="Wingdings" pitchFamily="2" charset="2"/>
              <a:buChar char="Ø"/>
            </a:pPr>
            <a:endParaRPr lang="zh-CN" altLang="en-US" dirty="0" smtClean="0">
              <a:ea typeface="宋体" pitchFamily="2" charset="-122"/>
            </a:endParaRPr>
          </a:p>
          <a:p>
            <a:endParaRPr lang="en-US" dirty="0"/>
          </a:p>
        </p:txBody>
      </p:sp>
      <p:sp>
        <p:nvSpPr>
          <p:cNvPr id="4" name="Slide Number Placeholder 3"/>
          <p:cNvSpPr>
            <a:spLocks noGrp="1"/>
          </p:cNvSpPr>
          <p:nvPr>
            <p:ph type="sldNum" sz="quarter" idx="10"/>
          </p:nvPr>
        </p:nvSpPr>
        <p:spPr/>
        <p:txBody>
          <a:bodyPr/>
          <a:lstStyle/>
          <a:p>
            <a:fld id="{3F38B1F8-1D6B-433B-8BB8-F11AC9096461}"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a:lnSpc>
                <a:spcPct val="90000"/>
              </a:lnSpc>
            </a:pPr>
            <a:r>
              <a:rPr lang="en-US" altLang="zh-CN" sz="1400" b="1" dirty="0" smtClean="0"/>
              <a:t>Definition</a:t>
            </a:r>
          </a:p>
          <a:p>
            <a:pPr>
              <a:lnSpc>
                <a:spcPct val="90000"/>
              </a:lnSpc>
              <a:buFontTx/>
              <a:buNone/>
            </a:pPr>
            <a:r>
              <a:rPr lang="en-US" altLang="zh-CN" sz="1400" dirty="0" smtClean="0"/>
              <a:t>	Defect / Bug: It is an error, flaw, mistake, failure, or fault in a computer program that prevents it from behaving as intended.</a:t>
            </a:r>
          </a:p>
          <a:p>
            <a:pPr>
              <a:lnSpc>
                <a:spcPct val="90000"/>
              </a:lnSpc>
              <a:buFontTx/>
              <a:buNone/>
            </a:pPr>
            <a:r>
              <a:rPr lang="en-US" altLang="zh-CN" sz="1400" dirty="0" smtClean="0"/>
              <a:t>	- Software error</a:t>
            </a:r>
          </a:p>
          <a:p>
            <a:pPr>
              <a:lnSpc>
                <a:spcPct val="90000"/>
              </a:lnSpc>
              <a:buFontTx/>
              <a:buNone/>
            </a:pPr>
            <a:r>
              <a:rPr lang="en-US" altLang="zh-CN" sz="1400" dirty="0" smtClean="0"/>
              <a:t>	- Software faults</a:t>
            </a:r>
          </a:p>
          <a:p>
            <a:pPr>
              <a:lnSpc>
                <a:spcPct val="90000"/>
              </a:lnSpc>
              <a:buFontTx/>
              <a:buNone/>
            </a:pPr>
            <a:r>
              <a:rPr lang="en-US" altLang="zh-CN" sz="1400" dirty="0" smtClean="0"/>
              <a:t>	- Software failures</a:t>
            </a:r>
          </a:p>
          <a:p>
            <a:pPr>
              <a:lnSpc>
                <a:spcPct val="90000"/>
              </a:lnSpc>
              <a:buFontTx/>
              <a:buNone/>
            </a:pPr>
            <a:endParaRPr lang="en-US" altLang="zh-CN" sz="140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r>
              <a:rPr lang="zh-CN" altLang="en-US" smtClean="0"/>
              <a:t>从根本上，</a:t>
            </a:r>
            <a:r>
              <a:rPr lang="zh-CN" altLang="en-US" b="1" smtClean="0"/>
              <a:t>优先级</a:t>
            </a:r>
            <a:r>
              <a:rPr lang="en-US" altLang="zh-CN" b="1" smtClean="0"/>
              <a:t>(Priority)</a:t>
            </a:r>
            <a:r>
              <a:rPr lang="zh-CN" altLang="en-US" smtClean="0"/>
              <a:t>是从项目管理和时间管理的观点来厘定高低，而</a:t>
            </a:r>
            <a:r>
              <a:rPr lang="zh-CN" altLang="en-US" b="1" smtClean="0"/>
              <a:t>严重性</a:t>
            </a:r>
            <a:r>
              <a:rPr lang="en-US" altLang="zh-CN" b="1" smtClean="0"/>
              <a:t>(Severity)</a:t>
            </a:r>
            <a:r>
              <a:rPr lang="zh-CN" altLang="en-US" smtClean="0"/>
              <a:t>是从</a:t>
            </a:r>
            <a:r>
              <a:rPr lang="zh-CN" altLang="en-US" b="1" u="sng" smtClean="0"/>
              <a:t>质量管理</a:t>
            </a:r>
            <a:r>
              <a:rPr lang="zh-CN" altLang="en-US" smtClean="0"/>
              <a:t>的观点来思考的。</a:t>
            </a:r>
          </a:p>
          <a:p>
            <a:r>
              <a:rPr lang="zh-CN" altLang="en-US" smtClean="0"/>
              <a:t>处理问题的严重性，以质量作为出发点，应针对所产生的问题是否会对产品造成严重的缺陷来决定等级的；其决定权，通常掌握在</a:t>
            </a:r>
            <a:r>
              <a:rPr lang="en-US" altLang="zh-CN" smtClean="0"/>
              <a:t>QA</a:t>
            </a:r>
            <a:r>
              <a:rPr lang="zh-CN" altLang="en-US" smtClean="0"/>
              <a:t>人员手中。</a:t>
            </a:r>
          </a:p>
          <a:p>
            <a:r>
              <a:rPr lang="zh-CN" altLang="en-US" smtClean="0"/>
              <a:t>处理问题的优先级，以整体项目的进度、质量、市场，以及需求所造成的影响作为出发点，决定应对的措施；其决定权，可以分散至负责交货或者售后服务的部门，而最终决定权通常掌握在项目经理手中。</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pPr eaLnBrk="1" hangingPunct="1"/>
            <a:r>
              <a:rPr lang="en-US" altLang="zh-CN" dirty="0" smtClean="0"/>
              <a:t>Notes: In some updated versions of </a:t>
            </a:r>
            <a:r>
              <a:rPr lang="en-US" altLang="zh-CN" dirty="0" err="1" smtClean="0"/>
              <a:t>Bugzilla</a:t>
            </a:r>
            <a:r>
              <a:rPr lang="en-US" altLang="zh-CN" dirty="0" smtClean="0"/>
              <a:t>, there are some additional fields, such as attachment, keywords and so on.</a:t>
            </a:r>
          </a:p>
          <a:p>
            <a:pPr eaLnBrk="1" hangingPunct="1"/>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000066"/>
                </a:solidFill>
              </a:rPr>
              <a:t>If you have reproduced the bug in a recent build and no-one else appears to have reported it, then choose ‘New’ , select the product and fill out the form:</a:t>
            </a:r>
          </a:p>
          <a:p>
            <a:pPr eaLnBrk="1" hangingPunct="1"/>
            <a:endParaRPr lang="en-US"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US" altLang="zh-CN" sz="3600" dirty="0" smtClean="0"/>
              <a:t>How to write an effective defect</a:t>
            </a:r>
          </a:p>
          <a:p>
            <a:pPr>
              <a:buFontTx/>
              <a:buNone/>
            </a:pPr>
            <a:r>
              <a:rPr lang="en-US" altLang="zh-CN" dirty="0" smtClean="0"/>
              <a:t>Principles</a:t>
            </a:r>
          </a:p>
          <a:p>
            <a:pPr lvl="1"/>
            <a:r>
              <a:rPr lang="en-US" altLang="zh-CN" dirty="0" smtClean="0"/>
              <a:t>Condense - Say it clearly but briefly</a:t>
            </a:r>
          </a:p>
          <a:p>
            <a:pPr lvl="1"/>
            <a:r>
              <a:rPr lang="en-US" altLang="zh-CN" dirty="0" smtClean="0"/>
              <a:t>Accurate - Is it a defect or could it be user error, misunderstanding, etc.?</a:t>
            </a:r>
          </a:p>
          <a:p>
            <a:pPr lvl="1"/>
            <a:r>
              <a:rPr lang="en-US" altLang="zh-CN" dirty="0" smtClean="0"/>
              <a:t>Neutralize - Just the facts. No zingers. No humor. No emotion. </a:t>
            </a:r>
          </a:p>
          <a:p>
            <a:pPr lvl="1"/>
            <a:r>
              <a:rPr lang="en-US" altLang="zh-CN" dirty="0" smtClean="0"/>
              <a:t>Precise - Explicitly, what is the problem? </a:t>
            </a:r>
          </a:p>
          <a:p>
            <a:pPr lvl="1"/>
            <a:r>
              <a:rPr lang="en-US" altLang="zh-CN" dirty="0" smtClean="0"/>
              <a:t>Re-create - What are the essentials in triggering/re-creating this problem? (environment, steps, conditions)</a:t>
            </a:r>
          </a:p>
          <a:p>
            <a:pPr lvl="1"/>
            <a:r>
              <a:rPr lang="en-US" altLang="zh-CN" dirty="0" smtClean="0"/>
              <a:t>Impact - What is the impact to the customer? What is the impact to test? Sell the defect.</a:t>
            </a:r>
          </a:p>
          <a:p>
            <a:pPr lvl="1"/>
            <a:r>
              <a:rPr lang="en-US" altLang="zh-CN" dirty="0" smtClean="0"/>
              <a:t>Evidence - What documentation will prove the existence of the error?</a:t>
            </a:r>
          </a:p>
          <a:p>
            <a:pPr eaLnBrk="1" hangingPunct="1"/>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r>
              <a:rPr lang="en-US" altLang="zh-CN" smtClean="0"/>
              <a:t>Summary: How would you describe the bug? (use brief words)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r>
              <a:rPr lang="en-US" altLang="zh-CN" dirty="0" smtClean="0"/>
              <a:t>Description: The details of your problem report, including:</a:t>
            </a:r>
          </a:p>
          <a:p>
            <a:pPr lvl="1" eaLnBrk="1" hangingPunct="1"/>
            <a:r>
              <a:rPr lang="en-US" altLang="zh-CN" dirty="0" smtClean="0"/>
              <a:t>Overview: More detailed restatement of summary.</a:t>
            </a:r>
          </a:p>
          <a:p>
            <a:pPr lvl="1" eaLnBrk="1" hangingPunct="1"/>
            <a:r>
              <a:rPr lang="en-US" altLang="zh-CN" dirty="0" smtClean="0"/>
              <a:t>Steps to Reproduce: Minimized, easy-to-follow steps that will trigger the bug, including any special setup steps.</a:t>
            </a:r>
          </a:p>
          <a:p>
            <a:pPr lvl="1" eaLnBrk="1" hangingPunct="1"/>
            <a:r>
              <a:rPr lang="en-US" altLang="zh-CN" dirty="0" smtClean="0"/>
              <a:t>Actual Results: What the application did after performing the above steps.</a:t>
            </a:r>
          </a:p>
          <a:p>
            <a:pPr lvl="1" eaLnBrk="1" hangingPunct="1"/>
            <a:r>
              <a:rPr lang="en-US" altLang="zh-CN" dirty="0" smtClean="0"/>
              <a:t>Expected Results: What the application should have done, were the bug not present.</a:t>
            </a:r>
          </a:p>
          <a:p>
            <a:pPr lvl="1" eaLnBrk="1" hangingPunct="1"/>
            <a:r>
              <a:rPr lang="en-US" altLang="zh-CN" dirty="0" smtClean="0"/>
              <a:t>Build Date &amp; Platform: Date and platform of the build in which </a:t>
            </a:r>
            <a:r>
              <a:rPr lang="en-US" altLang="zh-CN" dirty="0" err="1" smtClean="0"/>
              <a:t>ou</a:t>
            </a:r>
            <a:r>
              <a:rPr lang="en-US" altLang="zh-CN" dirty="0" smtClean="0"/>
              <a:t> first encountered the bug.</a:t>
            </a:r>
          </a:p>
          <a:p>
            <a:pPr lvl="1" eaLnBrk="1" hangingPunct="1"/>
            <a:r>
              <a:rPr lang="en-US" altLang="zh-CN" dirty="0" smtClean="0"/>
              <a:t>Additional Builds and Platforms: Whether or not the bug takes place on other platforms(or browsers).</a:t>
            </a:r>
          </a:p>
          <a:p>
            <a:pPr lvl="1" eaLnBrk="1" hangingPunct="1"/>
            <a:r>
              <a:rPr lang="en-US" altLang="zh-CN" dirty="0" smtClean="0"/>
              <a:t>Addition Information: screenshot, attachment, test data/file, etc.</a:t>
            </a:r>
          </a:p>
          <a:p>
            <a:pPr eaLnBrk="1" hangingPunct="1"/>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http://landfill.bugzilla.org/</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3F38B1F8-1D6B-433B-8BB8-F11AC9096461}" type="slidenum">
              <a:rPr lang="en-US" smtClean="0"/>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38B1F8-1D6B-433B-8BB8-F11AC9096461}"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altLang="zh-CN" dirty="0" smtClean="0">
                <a:ea typeface="宋体" pitchFamily="2" charset="-122"/>
              </a:rPr>
              <a:t>Test execution is a process including plan, do, check and action</a:t>
            </a:r>
          </a:p>
          <a:p>
            <a:pPr lvl="1"/>
            <a:r>
              <a:rPr lang="en-US" altLang="zh-CN" dirty="0" smtClean="0">
                <a:ea typeface="宋体" pitchFamily="2" charset="-122"/>
              </a:rPr>
              <a:t>Target: software under test</a:t>
            </a:r>
          </a:p>
          <a:p>
            <a:pPr lvl="1"/>
            <a:r>
              <a:rPr lang="en-US" altLang="zh-CN" dirty="0" smtClean="0">
                <a:ea typeface="宋体" pitchFamily="2" charset="-122"/>
              </a:rPr>
              <a:t>Input: a test case suite</a:t>
            </a:r>
          </a:p>
          <a:p>
            <a:pPr lvl="1"/>
            <a:r>
              <a:rPr lang="en-US" altLang="zh-CN" dirty="0" smtClean="0">
                <a:ea typeface="宋体" pitchFamily="2" charset="-122"/>
              </a:rPr>
              <a:t>Output: outcome </a:t>
            </a:r>
            <a:endParaRPr lang="zh-CN" altLang="en-US" dirty="0" smtClean="0">
              <a:ea typeface="宋体" pitchFamily="2" charset="-122"/>
            </a:endParaRPr>
          </a:p>
          <a:p>
            <a:endParaRPr lang="en-US" dirty="0"/>
          </a:p>
        </p:txBody>
      </p:sp>
      <p:sp>
        <p:nvSpPr>
          <p:cNvPr id="4" name="Slide Number Placeholder 3"/>
          <p:cNvSpPr>
            <a:spLocks noGrp="1"/>
          </p:cNvSpPr>
          <p:nvPr>
            <p:ph type="sldNum" sz="quarter" idx="10"/>
          </p:nvPr>
        </p:nvSpPr>
        <p:spPr/>
        <p:txBody>
          <a:bodyPr/>
          <a:lstStyle/>
          <a:p>
            <a:fld id="{3F38B1F8-1D6B-433B-8BB8-F11AC9096461}"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Of course yes, if we did not execute the test, how do we know if the software is behaving as we expert?</a:t>
            </a:r>
          </a:p>
          <a:p>
            <a:endParaRPr lang="en-US" dirty="0" smtClean="0"/>
          </a:p>
          <a:p>
            <a:r>
              <a:rPr lang="en-US" dirty="0" smtClean="0"/>
              <a:t>2. Execution is a stage in the testing process</a:t>
            </a:r>
          </a:p>
          <a:p>
            <a:endParaRPr lang="en-US" dirty="0" smtClean="0"/>
          </a:p>
          <a:p>
            <a:r>
              <a:rPr lang="en-US" dirty="0" smtClean="0"/>
              <a:t>3. A proper execution of the suite, is every bit as important as having good test cases. Even in ad-hoc testing, there has to be an awareness of execution procedures.</a:t>
            </a:r>
            <a:endParaRPr lang="en-US" dirty="0"/>
          </a:p>
        </p:txBody>
      </p:sp>
      <p:sp>
        <p:nvSpPr>
          <p:cNvPr id="4" name="Slide Number Placeholder 3"/>
          <p:cNvSpPr>
            <a:spLocks noGrp="1"/>
          </p:cNvSpPr>
          <p:nvPr>
            <p:ph type="sldNum" sz="quarter" idx="10"/>
          </p:nvPr>
        </p:nvSpPr>
        <p:spPr/>
        <p:txBody>
          <a:bodyPr/>
          <a:lstStyle/>
          <a:p>
            <a:fld id="{3F38B1F8-1D6B-433B-8BB8-F11AC9096461}"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38B1F8-1D6B-433B-8BB8-F11AC9096461}"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3F38B1F8-1D6B-433B-8BB8-F11AC9096461}"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altLang="zh-CN" sz="2000" dirty="0" smtClean="0">
                <a:ea typeface="宋体" pitchFamily="2" charset="-122"/>
              </a:rPr>
              <a:t>Analysis environment of production</a:t>
            </a:r>
          </a:p>
          <a:p>
            <a:pPr lvl="1">
              <a:lnSpc>
                <a:spcPct val="80000"/>
              </a:lnSpc>
            </a:pPr>
            <a:r>
              <a:rPr lang="en-US" altLang="zh-CN" sz="2000" dirty="0" smtClean="0">
                <a:ea typeface="宋体" pitchFamily="2" charset="-122"/>
              </a:rPr>
              <a:t>Ideally, test environment should have been exactly the same as production one. Usually, it is impossible. </a:t>
            </a:r>
          </a:p>
          <a:p>
            <a:pPr>
              <a:lnSpc>
                <a:spcPct val="80000"/>
              </a:lnSpc>
            </a:pPr>
            <a:r>
              <a:rPr lang="en-US" altLang="zh-CN" sz="2000" dirty="0" smtClean="0">
                <a:ea typeface="宋体" pitchFamily="2" charset="-122"/>
              </a:rPr>
              <a:t>Elements in test environment</a:t>
            </a:r>
          </a:p>
          <a:p>
            <a:pPr lvl="1">
              <a:lnSpc>
                <a:spcPct val="80000"/>
              </a:lnSpc>
            </a:pPr>
            <a:r>
              <a:rPr lang="en-US" altLang="zh-CN" sz="2000" dirty="0" smtClean="0">
                <a:ea typeface="宋体" pitchFamily="2" charset="-122"/>
              </a:rPr>
              <a:t>Hardware</a:t>
            </a:r>
          </a:p>
          <a:p>
            <a:pPr lvl="2">
              <a:lnSpc>
                <a:spcPct val="80000"/>
              </a:lnSpc>
            </a:pPr>
            <a:r>
              <a:rPr lang="en-US" altLang="zh-CN" sz="1700" dirty="0" smtClean="0">
                <a:ea typeface="宋体" pitchFamily="2" charset="-122"/>
              </a:rPr>
              <a:t>Server, PC, Workstation</a:t>
            </a:r>
          </a:p>
          <a:p>
            <a:pPr lvl="2">
              <a:lnSpc>
                <a:spcPct val="80000"/>
              </a:lnSpc>
            </a:pPr>
            <a:r>
              <a:rPr lang="en-US" altLang="zh-CN" sz="1700" dirty="0" smtClean="0">
                <a:ea typeface="宋体" pitchFamily="2" charset="-122"/>
              </a:rPr>
              <a:t>CPU, Memory</a:t>
            </a:r>
          </a:p>
          <a:p>
            <a:pPr lvl="1">
              <a:lnSpc>
                <a:spcPct val="80000"/>
              </a:lnSpc>
            </a:pPr>
            <a:r>
              <a:rPr lang="en-US" altLang="zh-CN" sz="2000" dirty="0" smtClean="0">
                <a:ea typeface="宋体" pitchFamily="2" charset="-122"/>
              </a:rPr>
              <a:t>Software</a:t>
            </a:r>
          </a:p>
          <a:p>
            <a:pPr lvl="2">
              <a:lnSpc>
                <a:spcPct val="80000"/>
              </a:lnSpc>
            </a:pPr>
            <a:r>
              <a:rPr lang="en-US" altLang="zh-CN" sz="1700" dirty="0" smtClean="0">
                <a:ea typeface="宋体" pitchFamily="2" charset="-122"/>
              </a:rPr>
              <a:t>OS: Windows, Mac, Linux</a:t>
            </a:r>
          </a:p>
          <a:p>
            <a:pPr lvl="2">
              <a:lnSpc>
                <a:spcPct val="80000"/>
              </a:lnSpc>
            </a:pPr>
            <a:r>
              <a:rPr lang="en-US" altLang="zh-CN" sz="1700" dirty="0" smtClean="0">
                <a:ea typeface="宋体" pitchFamily="2" charset="-122"/>
              </a:rPr>
              <a:t>Database: Oracle, </a:t>
            </a:r>
            <a:r>
              <a:rPr lang="en-US" altLang="zh-CN" sz="1700" dirty="0" err="1" smtClean="0">
                <a:ea typeface="宋体" pitchFamily="2" charset="-122"/>
              </a:rPr>
              <a:t>MySQL</a:t>
            </a:r>
            <a:endParaRPr lang="en-US" altLang="zh-CN" sz="1700" dirty="0" smtClean="0">
              <a:ea typeface="宋体" pitchFamily="2" charset="-122"/>
            </a:endParaRPr>
          </a:p>
          <a:p>
            <a:pPr lvl="2">
              <a:lnSpc>
                <a:spcPct val="80000"/>
              </a:lnSpc>
            </a:pPr>
            <a:r>
              <a:rPr lang="en-US" altLang="zh-CN" sz="1700" dirty="0" smtClean="0">
                <a:ea typeface="宋体" pitchFamily="2" charset="-122"/>
              </a:rPr>
              <a:t>Web Container: Tomcat, </a:t>
            </a:r>
            <a:r>
              <a:rPr lang="en-US" altLang="zh-CN" sz="1700" dirty="0" err="1" smtClean="0">
                <a:ea typeface="宋体" pitchFamily="2" charset="-122"/>
              </a:rPr>
              <a:t>Webphere</a:t>
            </a:r>
            <a:endParaRPr lang="en-US" altLang="zh-CN" sz="1700" dirty="0" smtClean="0">
              <a:ea typeface="宋体" pitchFamily="2" charset="-122"/>
            </a:endParaRPr>
          </a:p>
          <a:p>
            <a:pPr lvl="1">
              <a:lnSpc>
                <a:spcPct val="80000"/>
              </a:lnSpc>
            </a:pPr>
            <a:r>
              <a:rPr lang="en-US" altLang="zh-CN" sz="2000" dirty="0" smtClean="0">
                <a:ea typeface="宋体" pitchFamily="2" charset="-122"/>
              </a:rPr>
              <a:t>Data</a:t>
            </a:r>
          </a:p>
          <a:p>
            <a:pPr lvl="2">
              <a:lnSpc>
                <a:spcPct val="80000"/>
              </a:lnSpc>
            </a:pPr>
            <a:r>
              <a:rPr lang="en-US" altLang="zh-CN" sz="1700" dirty="0" smtClean="0">
                <a:ea typeface="宋体" pitchFamily="2" charset="-122"/>
              </a:rPr>
              <a:t>Configuration data</a:t>
            </a:r>
          </a:p>
          <a:p>
            <a:pPr lvl="2">
              <a:lnSpc>
                <a:spcPct val="80000"/>
              </a:lnSpc>
            </a:pPr>
            <a:r>
              <a:rPr lang="en-US" altLang="zh-CN" sz="1700" dirty="0" smtClean="0">
                <a:ea typeface="宋体" pitchFamily="2" charset="-122"/>
              </a:rPr>
              <a:t>Whether to use production data, in some cases, the data in production are sensitive, so the test environment are restricted to developers and testers.</a:t>
            </a:r>
          </a:p>
          <a:p>
            <a:endParaRPr lang="en-US" dirty="0"/>
          </a:p>
        </p:txBody>
      </p:sp>
      <p:sp>
        <p:nvSpPr>
          <p:cNvPr id="4" name="Slide Number Placeholder 3"/>
          <p:cNvSpPr>
            <a:spLocks noGrp="1"/>
          </p:cNvSpPr>
          <p:nvPr>
            <p:ph type="sldNum" sz="quarter" idx="10"/>
          </p:nvPr>
        </p:nvSpPr>
        <p:spPr/>
        <p:txBody>
          <a:bodyPr/>
          <a:lstStyle/>
          <a:p>
            <a:fld id="{3F38B1F8-1D6B-433B-8BB8-F11AC9096461}"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 anytime testing takes place, there will be an element of execution. Ideally the test execution is taking place in the context of a well thought out test process. Analysis, traceability from requirements and a properly configured environment. </a:t>
            </a:r>
          </a:p>
          <a:p>
            <a:r>
              <a:rPr lang="en-US" dirty="0" smtClean="0"/>
              <a:t>Entry Criteria &amp; Exit Criteria</a:t>
            </a:r>
          </a:p>
          <a:p>
            <a:r>
              <a:rPr lang="en-US" dirty="0" smtClean="0"/>
              <a:t>Suspension criteria &amp; Resumption criteria</a:t>
            </a:r>
          </a:p>
          <a:p>
            <a:endParaRPr lang="en-US" dirty="0"/>
          </a:p>
        </p:txBody>
      </p:sp>
      <p:sp>
        <p:nvSpPr>
          <p:cNvPr id="4" name="Slide Number Placeholder 3"/>
          <p:cNvSpPr>
            <a:spLocks noGrp="1"/>
          </p:cNvSpPr>
          <p:nvPr>
            <p:ph type="sldNum" sz="quarter" idx="10"/>
          </p:nvPr>
        </p:nvSpPr>
        <p:spPr/>
        <p:txBody>
          <a:bodyPr/>
          <a:lstStyle/>
          <a:p>
            <a:fld id="{3F38B1F8-1D6B-433B-8BB8-F11AC9096461}"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80000"/>
              </a:lnSpc>
            </a:pPr>
            <a:r>
              <a:rPr lang="en-US" sz="1600" dirty="0" smtClean="0"/>
              <a:t>Simply, Entry and Exit criteria are the conditions which when satisfies; the test team starts (enters) the testing process and stops (exits) it. </a:t>
            </a:r>
          </a:p>
          <a:p>
            <a:pPr>
              <a:lnSpc>
                <a:spcPct val="80000"/>
              </a:lnSpc>
            </a:pPr>
            <a:r>
              <a:rPr lang="en-US" sz="1600" dirty="0" smtClean="0"/>
              <a:t>Entry/Exit Criteria depends on time, milestones and project deadlines.</a:t>
            </a:r>
          </a:p>
          <a:p>
            <a:pPr>
              <a:lnSpc>
                <a:spcPct val="80000"/>
              </a:lnSpc>
            </a:pPr>
            <a:r>
              <a:rPr lang="en-US" sz="1600" dirty="0" smtClean="0"/>
              <a:t>Entry criteria examples</a:t>
            </a:r>
          </a:p>
          <a:p>
            <a:pPr lvl="1">
              <a:lnSpc>
                <a:spcPct val="80000"/>
              </a:lnSpc>
            </a:pPr>
            <a:r>
              <a:rPr lang="en-US" sz="1400" dirty="0" smtClean="0"/>
              <a:t>All test hardware platforms must have been successfully installed configured and Functioning properly. </a:t>
            </a:r>
          </a:p>
          <a:p>
            <a:pPr lvl="1">
              <a:lnSpc>
                <a:spcPct val="80000"/>
              </a:lnSpc>
            </a:pPr>
            <a:r>
              <a:rPr lang="en-US" sz="1400" dirty="0" smtClean="0"/>
              <a:t>All standard software tools including testing tools must have been successfully installed and functioning properly. </a:t>
            </a:r>
          </a:p>
          <a:p>
            <a:pPr lvl="1">
              <a:lnSpc>
                <a:spcPct val="80000"/>
              </a:lnSpc>
            </a:pPr>
            <a:r>
              <a:rPr lang="en-US" sz="1400" dirty="0" smtClean="0"/>
              <a:t>All documentation and design of the architecture must be made available. </a:t>
            </a:r>
          </a:p>
          <a:p>
            <a:pPr lvl="1">
              <a:lnSpc>
                <a:spcPct val="80000"/>
              </a:lnSpc>
            </a:pPr>
            <a:r>
              <a:rPr lang="en-US" sz="1400" dirty="0" smtClean="0"/>
              <a:t>All personnel involved in the system test effort must be trained in tools to be used during testing process. </a:t>
            </a:r>
          </a:p>
          <a:p>
            <a:pPr lvl="1">
              <a:lnSpc>
                <a:spcPct val="80000"/>
              </a:lnSpc>
            </a:pPr>
            <a:r>
              <a:rPr lang="en-US" sz="1400" dirty="0" smtClean="0"/>
              <a:t>A separate QA environment (with its own web server database and Application server instance) must be available. </a:t>
            </a:r>
          </a:p>
          <a:p>
            <a:pPr lvl="1">
              <a:lnSpc>
                <a:spcPct val="80000"/>
              </a:lnSpc>
            </a:pPr>
            <a:r>
              <a:rPr lang="en-US" sz="1400" dirty="0" smtClean="0"/>
              <a:t>Proper test data is available.</a:t>
            </a:r>
          </a:p>
          <a:p>
            <a:pPr>
              <a:lnSpc>
                <a:spcPct val="80000"/>
              </a:lnSpc>
            </a:pPr>
            <a:r>
              <a:rPr lang="en-US" sz="1600" dirty="0" smtClean="0"/>
              <a:t>Exit criteria examples</a:t>
            </a:r>
          </a:p>
          <a:p>
            <a:pPr lvl="1">
              <a:lnSpc>
                <a:spcPct val="80000"/>
              </a:lnSpc>
            </a:pPr>
            <a:r>
              <a:rPr lang="en-US" sz="1400" dirty="0" smtClean="0"/>
              <a:t>Application must provide the required services. </a:t>
            </a:r>
          </a:p>
          <a:p>
            <a:pPr lvl="1">
              <a:lnSpc>
                <a:spcPct val="80000"/>
              </a:lnSpc>
            </a:pPr>
            <a:r>
              <a:rPr lang="en-US" sz="1400" dirty="0" smtClean="0"/>
              <a:t>Ensure all application documentation has been completed and is up to date. </a:t>
            </a:r>
          </a:p>
          <a:p>
            <a:pPr lvl="1">
              <a:lnSpc>
                <a:spcPct val="80000"/>
              </a:lnSpc>
            </a:pPr>
            <a:r>
              <a:rPr lang="en-US" sz="1400" dirty="0" smtClean="0"/>
              <a:t>100 of all Priority 1 and priority 2 bugs must be resolved.</a:t>
            </a:r>
          </a:p>
          <a:p>
            <a:pPr>
              <a:lnSpc>
                <a:spcPct val="80000"/>
              </a:lnSpc>
              <a:buFont typeface="Georgia" pitchFamily="18" charset="0"/>
              <a:buNone/>
            </a:pPr>
            <a:r>
              <a:rPr lang="en-US" altLang="zh-CN" sz="1600" dirty="0" smtClean="0">
                <a:ea typeface="宋体" pitchFamily="2" charset="-122"/>
              </a:rPr>
              <a:t>	</a:t>
            </a:r>
            <a:endParaRPr lang="zh-CN" altLang="en-US" sz="1600" dirty="0" smtClean="0">
              <a:ea typeface="宋体" pitchFamily="2" charset="-122"/>
            </a:endParaRPr>
          </a:p>
          <a:p>
            <a:endParaRPr lang="en-US" dirty="0"/>
          </a:p>
        </p:txBody>
      </p:sp>
      <p:sp>
        <p:nvSpPr>
          <p:cNvPr id="4" name="Slide Number Placeholder 3"/>
          <p:cNvSpPr>
            <a:spLocks noGrp="1"/>
          </p:cNvSpPr>
          <p:nvPr>
            <p:ph type="sldNum" sz="quarter" idx="10"/>
          </p:nvPr>
        </p:nvSpPr>
        <p:spPr/>
        <p:txBody>
          <a:bodyPr/>
          <a:lstStyle/>
          <a:p>
            <a:fld id="{3F38B1F8-1D6B-433B-8BB8-F11AC9096461}"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80000"/>
              </a:lnSpc>
            </a:pPr>
            <a:r>
              <a:rPr lang="en-US" sz="1800" dirty="0" smtClean="0"/>
              <a:t>Suspension and Resumption criteria are the conditions which when satisfies; the test team temporarily suspends (suspension) the testing process and resumes (resumption) it.</a:t>
            </a:r>
          </a:p>
          <a:p>
            <a:pPr>
              <a:lnSpc>
                <a:spcPct val="80000"/>
              </a:lnSpc>
            </a:pPr>
            <a:endParaRPr lang="en-US" sz="1800" dirty="0" smtClean="0"/>
          </a:p>
          <a:p>
            <a:pPr>
              <a:lnSpc>
                <a:spcPct val="80000"/>
              </a:lnSpc>
            </a:pPr>
            <a:r>
              <a:rPr lang="en-US" sz="1800" dirty="0" smtClean="0"/>
              <a:t>Suspension/Resumption Criteria in a Software Testing depends on working of build and Whether the build is working properly or not.</a:t>
            </a:r>
          </a:p>
          <a:p>
            <a:pPr>
              <a:lnSpc>
                <a:spcPct val="80000"/>
              </a:lnSpc>
            </a:pPr>
            <a:endParaRPr lang="en-US" sz="1800" dirty="0" smtClean="0"/>
          </a:p>
          <a:p>
            <a:pPr>
              <a:lnSpc>
                <a:spcPct val="80000"/>
              </a:lnSpc>
            </a:pPr>
            <a:r>
              <a:rPr lang="en-US" sz="1800" dirty="0" smtClean="0"/>
              <a:t>Suspension criteria examples</a:t>
            </a:r>
          </a:p>
          <a:p>
            <a:pPr lvl="1">
              <a:lnSpc>
                <a:spcPct val="80000"/>
              </a:lnSpc>
            </a:pPr>
            <a:r>
              <a:rPr lang="en-US" sz="1700" dirty="0" smtClean="0"/>
              <a:t>hardware / software not available at the time indicated in the project schedule</a:t>
            </a:r>
          </a:p>
          <a:p>
            <a:pPr lvl="1">
              <a:lnSpc>
                <a:spcPct val="80000"/>
              </a:lnSpc>
            </a:pPr>
            <a:r>
              <a:rPr lang="en-US" sz="1700" dirty="0" smtClean="0"/>
              <a:t>the build contains many serious defects which seriously prevent or limit testing progress</a:t>
            </a:r>
          </a:p>
          <a:p>
            <a:pPr lvl="1">
              <a:lnSpc>
                <a:spcPct val="80000"/>
              </a:lnSpc>
            </a:pPr>
            <a:r>
              <a:rPr lang="en-US" sz="1700" dirty="0" smtClean="0"/>
              <a:t>Assigned test resources are not available when needed by the test team</a:t>
            </a:r>
          </a:p>
          <a:p>
            <a:pPr>
              <a:lnSpc>
                <a:spcPct val="80000"/>
              </a:lnSpc>
            </a:pPr>
            <a:r>
              <a:rPr lang="en-US" sz="2100" dirty="0" smtClean="0"/>
              <a:t>Resumption</a:t>
            </a:r>
            <a:r>
              <a:rPr lang="en-US" sz="1800" dirty="0" smtClean="0"/>
              <a:t> criteria examples</a:t>
            </a:r>
          </a:p>
          <a:p>
            <a:pPr lvl="1">
              <a:lnSpc>
                <a:spcPct val="80000"/>
              </a:lnSpc>
            </a:pPr>
            <a:r>
              <a:rPr lang="en-US" sz="1700" dirty="0" smtClean="0"/>
              <a:t>If testing is suspended, resumption will only occur when the problem(s) that caused the suspension have been resolved. When a critical defect is the cause of the suspension, the “FIX” must be verified by the testing team before testing is resumed </a:t>
            </a:r>
            <a:r>
              <a:rPr lang="en-US" altLang="zh-CN" sz="1700" dirty="0" smtClean="0">
                <a:ea typeface="宋体" pitchFamily="2" charset="-122"/>
              </a:rPr>
              <a:t>	</a:t>
            </a:r>
            <a:endParaRPr lang="zh-CN" altLang="en-US" sz="1700" dirty="0" smtClean="0">
              <a:ea typeface="宋体" pitchFamily="2" charset="-122"/>
            </a:endParaRPr>
          </a:p>
        </p:txBody>
      </p:sp>
      <p:sp>
        <p:nvSpPr>
          <p:cNvPr id="4" name="Slide Number Placeholder 3"/>
          <p:cNvSpPr>
            <a:spLocks noGrp="1"/>
          </p:cNvSpPr>
          <p:nvPr>
            <p:ph type="sldNum" sz="quarter" idx="10"/>
          </p:nvPr>
        </p:nvSpPr>
        <p:spPr/>
        <p:txBody>
          <a:bodyPr/>
          <a:lstStyle/>
          <a:p>
            <a:fld id="{3F38B1F8-1D6B-433B-8BB8-F11AC909646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3B80B2-87F4-41A2-BE3E-6B8C249C7F38}" type="datetime1">
              <a:rPr lang="en-US" smtClean="0"/>
              <a:pPr/>
              <a:t>6/20/2012</a:t>
            </a:fld>
            <a:endParaRPr lang="en-US"/>
          </a:p>
        </p:txBody>
      </p:sp>
      <p:sp>
        <p:nvSpPr>
          <p:cNvPr id="5" name="Footer Placeholder 4"/>
          <p:cNvSpPr>
            <a:spLocks noGrp="1"/>
          </p:cNvSpPr>
          <p:nvPr>
            <p:ph type="ftr" sz="quarter" idx="11"/>
          </p:nvPr>
        </p:nvSpPr>
        <p:spPr/>
        <p:txBody>
          <a:bodyPr/>
          <a:lstStyle/>
          <a:p>
            <a:r>
              <a:rPr lang="en-US" smtClean="0"/>
              <a:t>Copyright© Insigma Hengtian Software Ltd. All Rights Reserved.</a:t>
            </a:r>
            <a:endParaRPr lang="en-US"/>
          </a:p>
        </p:txBody>
      </p:sp>
      <p:sp>
        <p:nvSpPr>
          <p:cNvPr id="6" name="Slide Number Placeholder 5"/>
          <p:cNvSpPr>
            <a:spLocks noGrp="1"/>
          </p:cNvSpPr>
          <p:nvPr>
            <p:ph type="sldNum" sz="quarter" idx="12"/>
          </p:nvPr>
        </p:nvSpPr>
        <p:spPr/>
        <p:txBody>
          <a:bodyPr/>
          <a:lstStyle/>
          <a:p>
            <a:fld id="{AB72A4F8-96D2-4E58-AA01-E8F08FB251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1D0F6-3FAD-4DE3-9C52-39A280B49C07}" type="datetime1">
              <a:rPr lang="en-US" smtClean="0"/>
              <a:pPr/>
              <a:t>6/20/2012</a:t>
            </a:fld>
            <a:endParaRPr lang="en-US"/>
          </a:p>
        </p:txBody>
      </p:sp>
      <p:sp>
        <p:nvSpPr>
          <p:cNvPr id="5" name="Footer Placeholder 4"/>
          <p:cNvSpPr>
            <a:spLocks noGrp="1"/>
          </p:cNvSpPr>
          <p:nvPr>
            <p:ph type="ftr" sz="quarter" idx="11"/>
          </p:nvPr>
        </p:nvSpPr>
        <p:spPr/>
        <p:txBody>
          <a:bodyPr/>
          <a:lstStyle/>
          <a:p>
            <a:r>
              <a:rPr lang="en-US" smtClean="0"/>
              <a:t>Copyright© Insigma Hengtian Software Ltd. All Rights Reserved.</a:t>
            </a:r>
            <a:endParaRPr lang="en-US"/>
          </a:p>
        </p:txBody>
      </p:sp>
      <p:sp>
        <p:nvSpPr>
          <p:cNvPr id="6" name="Slide Number Placeholder 5"/>
          <p:cNvSpPr>
            <a:spLocks noGrp="1"/>
          </p:cNvSpPr>
          <p:nvPr>
            <p:ph type="sldNum" sz="quarter" idx="12"/>
          </p:nvPr>
        </p:nvSpPr>
        <p:spPr/>
        <p:txBody>
          <a:bodyPr/>
          <a:lstStyle/>
          <a:p>
            <a:fld id="{AB72A4F8-96D2-4E58-AA01-E8F08FB251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5212B-0351-4F62-AF00-06983F9A0E6B}" type="datetime1">
              <a:rPr lang="en-US" smtClean="0"/>
              <a:pPr/>
              <a:t>6/20/2012</a:t>
            </a:fld>
            <a:endParaRPr lang="en-US"/>
          </a:p>
        </p:txBody>
      </p:sp>
      <p:sp>
        <p:nvSpPr>
          <p:cNvPr id="5" name="Footer Placeholder 4"/>
          <p:cNvSpPr>
            <a:spLocks noGrp="1"/>
          </p:cNvSpPr>
          <p:nvPr>
            <p:ph type="ftr" sz="quarter" idx="11"/>
          </p:nvPr>
        </p:nvSpPr>
        <p:spPr/>
        <p:txBody>
          <a:bodyPr/>
          <a:lstStyle/>
          <a:p>
            <a:r>
              <a:rPr lang="en-US" smtClean="0"/>
              <a:t>Copyright© Insigma Hengtian Software Ltd. All Rights Reserved.</a:t>
            </a:r>
            <a:endParaRPr lang="en-US"/>
          </a:p>
        </p:txBody>
      </p:sp>
      <p:sp>
        <p:nvSpPr>
          <p:cNvPr id="6" name="Slide Number Placeholder 5"/>
          <p:cNvSpPr>
            <a:spLocks noGrp="1"/>
          </p:cNvSpPr>
          <p:nvPr>
            <p:ph type="sldNum" sz="quarter" idx="12"/>
          </p:nvPr>
        </p:nvSpPr>
        <p:spPr/>
        <p:txBody>
          <a:bodyPr/>
          <a:lstStyle/>
          <a:p>
            <a:fld id="{AB72A4F8-96D2-4E58-AA01-E8F08FB251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318D7-EA97-485B-AE48-97F3E4D1DF05}" type="datetime1">
              <a:rPr lang="en-US" smtClean="0"/>
              <a:pPr/>
              <a:t>6/20/2012</a:t>
            </a:fld>
            <a:endParaRPr lang="en-US"/>
          </a:p>
        </p:txBody>
      </p:sp>
      <p:sp>
        <p:nvSpPr>
          <p:cNvPr id="5" name="Footer Placeholder 4"/>
          <p:cNvSpPr>
            <a:spLocks noGrp="1"/>
          </p:cNvSpPr>
          <p:nvPr>
            <p:ph type="ftr" sz="quarter" idx="11"/>
          </p:nvPr>
        </p:nvSpPr>
        <p:spPr/>
        <p:txBody>
          <a:bodyPr/>
          <a:lstStyle/>
          <a:p>
            <a:r>
              <a:rPr lang="en-US" smtClean="0"/>
              <a:t>Copyright© Insigma Hengtian Software Ltd. All Rights Reserved.</a:t>
            </a:r>
            <a:endParaRPr lang="en-US"/>
          </a:p>
        </p:txBody>
      </p:sp>
      <p:sp>
        <p:nvSpPr>
          <p:cNvPr id="6" name="Slide Number Placeholder 5"/>
          <p:cNvSpPr>
            <a:spLocks noGrp="1"/>
          </p:cNvSpPr>
          <p:nvPr>
            <p:ph type="sldNum" sz="quarter" idx="12"/>
          </p:nvPr>
        </p:nvSpPr>
        <p:spPr/>
        <p:txBody>
          <a:bodyPr/>
          <a:lstStyle/>
          <a:p>
            <a:fld id="{AB72A4F8-96D2-4E58-AA01-E8F08FB251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2AF7FE-53CB-48FC-BA36-790F30C5460C}" type="datetime1">
              <a:rPr lang="en-US" smtClean="0"/>
              <a:pPr/>
              <a:t>6/20/2012</a:t>
            </a:fld>
            <a:endParaRPr lang="en-US"/>
          </a:p>
        </p:txBody>
      </p:sp>
      <p:sp>
        <p:nvSpPr>
          <p:cNvPr id="5" name="Footer Placeholder 4"/>
          <p:cNvSpPr>
            <a:spLocks noGrp="1"/>
          </p:cNvSpPr>
          <p:nvPr>
            <p:ph type="ftr" sz="quarter" idx="11"/>
          </p:nvPr>
        </p:nvSpPr>
        <p:spPr/>
        <p:txBody>
          <a:bodyPr/>
          <a:lstStyle/>
          <a:p>
            <a:r>
              <a:rPr lang="en-US" smtClean="0"/>
              <a:t>Copyright© Insigma Hengtian Software Ltd. All Rights Reserved.</a:t>
            </a:r>
            <a:endParaRPr lang="en-US"/>
          </a:p>
        </p:txBody>
      </p:sp>
      <p:sp>
        <p:nvSpPr>
          <p:cNvPr id="6" name="Slide Number Placeholder 5"/>
          <p:cNvSpPr>
            <a:spLocks noGrp="1"/>
          </p:cNvSpPr>
          <p:nvPr>
            <p:ph type="sldNum" sz="quarter" idx="12"/>
          </p:nvPr>
        </p:nvSpPr>
        <p:spPr/>
        <p:txBody>
          <a:bodyPr/>
          <a:lstStyle/>
          <a:p>
            <a:fld id="{AB72A4F8-96D2-4E58-AA01-E8F08FB251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341F5D-1355-482A-A38E-D8AF45A1E88A}" type="datetime1">
              <a:rPr lang="en-US" smtClean="0"/>
              <a:pPr/>
              <a:t>6/20/2012</a:t>
            </a:fld>
            <a:endParaRPr lang="en-US"/>
          </a:p>
        </p:txBody>
      </p:sp>
      <p:sp>
        <p:nvSpPr>
          <p:cNvPr id="6" name="Footer Placeholder 5"/>
          <p:cNvSpPr>
            <a:spLocks noGrp="1"/>
          </p:cNvSpPr>
          <p:nvPr>
            <p:ph type="ftr" sz="quarter" idx="11"/>
          </p:nvPr>
        </p:nvSpPr>
        <p:spPr/>
        <p:txBody>
          <a:bodyPr/>
          <a:lstStyle/>
          <a:p>
            <a:r>
              <a:rPr lang="en-US" smtClean="0"/>
              <a:t>Copyright© Insigma Hengtian Software Ltd. All Rights Reserved.</a:t>
            </a:r>
            <a:endParaRPr lang="en-US"/>
          </a:p>
        </p:txBody>
      </p:sp>
      <p:sp>
        <p:nvSpPr>
          <p:cNvPr id="7" name="Slide Number Placeholder 6"/>
          <p:cNvSpPr>
            <a:spLocks noGrp="1"/>
          </p:cNvSpPr>
          <p:nvPr>
            <p:ph type="sldNum" sz="quarter" idx="12"/>
          </p:nvPr>
        </p:nvSpPr>
        <p:spPr/>
        <p:txBody>
          <a:bodyPr/>
          <a:lstStyle/>
          <a:p>
            <a:fld id="{AB72A4F8-96D2-4E58-AA01-E8F08FB251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8320F1-694C-47DD-A7BE-D933C70A6E30}" type="datetime1">
              <a:rPr lang="en-US" smtClean="0"/>
              <a:pPr/>
              <a:t>6/20/2012</a:t>
            </a:fld>
            <a:endParaRPr lang="en-US"/>
          </a:p>
        </p:txBody>
      </p:sp>
      <p:sp>
        <p:nvSpPr>
          <p:cNvPr id="8" name="Footer Placeholder 7"/>
          <p:cNvSpPr>
            <a:spLocks noGrp="1"/>
          </p:cNvSpPr>
          <p:nvPr>
            <p:ph type="ftr" sz="quarter" idx="11"/>
          </p:nvPr>
        </p:nvSpPr>
        <p:spPr/>
        <p:txBody>
          <a:bodyPr/>
          <a:lstStyle/>
          <a:p>
            <a:r>
              <a:rPr lang="en-US" smtClean="0"/>
              <a:t>Copyright© Insigma Hengtian Software Ltd. All Rights Reserved.</a:t>
            </a:r>
            <a:endParaRPr lang="en-US"/>
          </a:p>
        </p:txBody>
      </p:sp>
      <p:sp>
        <p:nvSpPr>
          <p:cNvPr id="9" name="Slide Number Placeholder 8"/>
          <p:cNvSpPr>
            <a:spLocks noGrp="1"/>
          </p:cNvSpPr>
          <p:nvPr>
            <p:ph type="sldNum" sz="quarter" idx="12"/>
          </p:nvPr>
        </p:nvSpPr>
        <p:spPr/>
        <p:txBody>
          <a:bodyPr/>
          <a:lstStyle/>
          <a:p>
            <a:fld id="{AB72A4F8-96D2-4E58-AA01-E8F08FB251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C117FC-AC16-4C49-9D6F-33C36065FDD4}" type="datetime1">
              <a:rPr lang="en-US" smtClean="0"/>
              <a:pPr/>
              <a:t>6/20/2012</a:t>
            </a:fld>
            <a:endParaRPr lang="en-US"/>
          </a:p>
        </p:txBody>
      </p:sp>
      <p:sp>
        <p:nvSpPr>
          <p:cNvPr id="4" name="Footer Placeholder 3"/>
          <p:cNvSpPr>
            <a:spLocks noGrp="1"/>
          </p:cNvSpPr>
          <p:nvPr>
            <p:ph type="ftr" sz="quarter" idx="11"/>
          </p:nvPr>
        </p:nvSpPr>
        <p:spPr/>
        <p:txBody>
          <a:bodyPr/>
          <a:lstStyle/>
          <a:p>
            <a:r>
              <a:rPr lang="en-US" smtClean="0"/>
              <a:t>Copyright© Insigma Hengtian Software Ltd. All Rights Reserved.</a:t>
            </a:r>
            <a:endParaRPr lang="en-US"/>
          </a:p>
        </p:txBody>
      </p:sp>
      <p:sp>
        <p:nvSpPr>
          <p:cNvPr id="5" name="Slide Number Placeholder 4"/>
          <p:cNvSpPr>
            <a:spLocks noGrp="1"/>
          </p:cNvSpPr>
          <p:nvPr>
            <p:ph type="sldNum" sz="quarter" idx="12"/>
          </p:nvPr>
        </p:nvSpPr>
        <p:spPr/>
        <p:txBody>
          <a:bodyPr/>
          <a:lstStyle/>
          <a:p>
            <a:fld id="{AB72A4F8-96D2-4E58-AA01-E8F08FB251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D670CA-FDEC-4977-A88E-4648FD091417}" type="datetime1">
              <a:rPr lang="en-US" smtClean="0"/>
              <a:pPr/>
              <a:t>6/20/2012</a:t>
            </a:fld>
            <a:endParaRPr lang="en-US"/>
          </a:p>
        </p:txBody>
      </p:sp>
      <p:sp>
        <p:nvSpPr>
          <p:cNvPr id="3" name="Footer Placeholder 2"/>
          <p:cNvSpPr>
            <a:spLocks noGrp="1"/>
          </p:cNvSpPr>
          <p:nvPr>
            <p:ph type="ftr" sz="quarter" idx="11"/>
          </p:nvPr>
        </p:nvSpPr>
        <p:spPr/>
        <p:txBody>
          <a:bodyPr/>
          <a:lstStyle/>
          <a:p>
            <a:r>
              <a:rPr lang="en-US" smtClean="0"/>
              <a:t>Copyright© Insigma Hengtian Software Ltd. All Rights Reserved.</a:t>
            </a:r>
            <a:endParaRPr lang="en-US"/>
          </a:p>
        </p:txBody>
      </p:sp>
      <p:sp>
        <p:nvSpPr>
          <p:cNvPr id="4" name="Slide Number Placeholder 3"/>
          <p:cNvSpPr>
            <a:spLocks noGrp="1"/>
          </p:cNvSpPr>
          <p:nvPr>
            <p:ph type="sldNum" sz="quarter" idx="12"/>
          </p:nvPr>
        </p:nvSpPr>
        <p:spPr/>
        <p:txBody>
          <a:bodyPr/>
          <a:lstStyle/>
          <a:p>
            <a:fld id="{AB72A4F8-96D2-4E58-AA01-E8F08FB251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0E7A7C-4586-4600-9E6E-564014992140}" type="datetime1">
              <a:rPr lang="en-US" smtClean="0"/>
              <a:pPr/>
              <a:t>6/20/2012</a:t>
            </a:fld>
            <a:endParaRPr lang="en-US"/>
          </a:p>
        </p:txBody>
      </p:sp>
      <p:sp>
        <p:nvSpPr>
          <p:cNvPr id="6" name="Footer Placeholder 5"/>
          <p:cNvSpPr>
            <a:spLocks noGrp="1"/>
          </p:cNvSpPr>
          <p:nvPr>
            <p:ph type="ftr" sz="quarter" idx="11"/>
          </p:nvPr>
        </p:nvSpPr>
        <p:spPr/>
        <p:txBody>
          <a:bodyPr/>
          <a:lstStyle/>
          <a:p>
            <a:r>
              <a:rPr lang="en-US" smtClean="0"/>
              <a:t>Copyright© Insigma Hengtian Software Ltd. All Rights Reserved.</a:t>
            </a:r>
            <a:endParaRPr lang="en-US"/>
          </a:p>
        </p:txBody>
      </p:sp>
      <p:sp>
        <p:nvSpPr>
          <p:cNvPr id="7" name="Slide Number Placeholder 6"/>
          <p:cNvSpPr>
            <a:spLocks noGrp="1"/>
          </p:cNvSpPr>
          <p:nvPr>
            <p:ph type="sldNum" sz="quarter" idx="12"/>
          </p:nvPr>
        </p:nvSpPr>
        <p:spPr/>
        <p:txBody>
          <a:bodyPr/>
          <a:lstStyle/>
          <a:p>
            <a:fld id="{AB72A4F8-96D2-4E58-AA01-E8F08FB251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9D4BE-76EB-4062-BCDC-E624C68C02D6}" type="datetime1">
              <a:rPr lang="en-US" smtClean="0"/>
              <a:pPr/>
              <a:t>6/20/2012</a:t>
            </a:fld>
            <a:endParaRPr lang="en-US"/>
          </a:p>
        </p:txBody>
      </p:sp>
      <p:sp>
        <p:nvSpPr>
          <p:cNvPr id="6" name="Footer Placeholder 5"/>
          <p:cNvSpPr>
            <a:spLocks noGrp="1"/>
          </p:cNvSpPr>
          <p:nvPr>
            <p:ph type="ftr" sz="quarter" idx="11"/>
          </p:nvPr>
        </p:nvSpPr>
        <p:spPr/>
        <p:txBody>
          <a:bodyPr/>
          <a:lstStyle/>
          <a:p>
            <a:r>
              <a:rPr lang="en-US" smtClean="0"/>
              <a:t>Copyright© Insigma Hengtian Software Ltd. All Rights Reserved.</a:t>
            </a:r>
            <a:endParaRPr lang="en-US"/>
          </a:p>
        </p:txBody>
      </p:sp>
      <p:sp>
        <p:nvSpPr>
          <p:cNvPr id="7" name="Slide Number Placeholder 6"/>
          <p:cNvSpPr>
            <a:spLocks noGrp="1"/>
          </p:cNvSpPr>
          <p:nvPr>
            <p:ph type="sldNum" sz="quarter" idx="12"/>
          </p:nvPr>
        </p:nvSpPr>
        <p:spPr/>
        <p:txBody>
          <a:bodyPr/>
          <a:lstStyle/>
          <a:p>
            <a:fld id="{AB72A4F8-96D2-4E58-AA01-E8F08FB251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FD383-10A1-4B75-9F21-9EAB52C8A48C}" type="datetime1">
              <a:rPr lang="en-US" smtClean="0"/>
              <a:pPr/>
              <a:t>6/20/2012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Insigma Hengtian Software Ltd. All Rights Reserved.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2A4F8-96D2-4E58-AA01-E8F08FB251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landfill.bugzilla.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www.bugzilla.org/" TargetMode="External"/><Relationship Id="rId4" Type="http://schemas.openxmlformats.org/officeDocument/2006/relationships/hyperlink" Target="https://bugzilla.mozilla.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QuickStyle" Target="../diagrams/quickStyle5.xml"/><Relationship Id="rId3" Type="http://schemas.openxmlformats.org/officeDocument/2006/relationships/diagramData" Target="../diagrams/data3.xml"/><Relationship Id="rId7" Type="http://schemas.openxmlformats.org/officeDocument/2006/relationships/diagramData" Target="../diagrams/data4.xml"/><Relationship Id="rId12" Type="http://schemas.openxmlformats.org/officeDocument/2006/relationships/diagramLayout" Target="../diagrams/layout5.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Data" Target="../diagrams/data5.xml"/><Relationship Id="rId5" Type="http://schemas.openxmlformats.org/officeDocument/2006/relationships/diagramQuickStyle" Target="../diagrams/quickStyle3.xml"/><Relationship Id="rId10" Type="http://schemas.openxmlformats.org/officeDocument/2006/relationships/diagramColors" Target="../diagrams/colors4.xml"/><Relationship Id="rId4" Type="http://schemas.openxmlformats.org/officeDocument/2006/relationships/diagramLayout" Target="../diagrams/layout3.xml"/><Relationship Id="rId9" Type="http://schemas.openxmlformats.org/officeDocument/2006/relationships/diagramQuickStyle" Target="../diagrams/quickStyle4.xml"/><Relationship Id="rId14" Type="http://schemas.openxmlformats.org/officeDocument/2006/relationships/diagramColors" Target="../diagrams/colors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25775"/>
            <a:ext cx="7772400" cy="1470025"/>
          </a:xfrm>
        </p:spPr>
        <p:txBody>
          <a:bodyPr>
            <a:normAutofit/>
          </a:bodyPr>
          <a:lstStyle/>
          <a:p>
            <a:r>
              <a:rPr lang="en-US" sz="3200" dirty="0" smtClean="0"/>
              <a:t>Basic Test Execution and Defect Tracking</a:t>
            </a:r>
            <a:endParaRPr lang="zh-CN" altLang="en-US" sz="3200" dirty="0">
              <a:effectLst>
                <a:reflection blurRad="6350" stA="55000" endA="300" endPos="45500" dir="5400000" sy="-100000" algn="bl" rotWithShape="0"/>
              </a:effectLst>
            </a:endParaRPr>
          </a:p>
        </p:txBody>
      </p:sp>
      <p:sp>
        <p:nvSpPr>
          <p:cNvPr id="19" name="Footer Placeholder 18"/>
          <p:cNvSpPr>
            <a:spLocks noGrp="1"/>
          </p:cNvSpPr>
          <p:nvPr>
            <p:ph type="ftr" sz="quarter" idx="11"/>
          </p:nvPr>
        </p:nvSpPr>
        <p:spPr/>
        <p:txBody>
          <a:bodyPr/>
          <a:lstStyle/>
          <a:p>
            <a:r>
              <a:rPr lang="en-US" altLang="zh-CN" dirty="0" smtClean="0"/>
              <a:t>Copyright© </a:t>
            </a:r>
            <a:r>
              <a:rPr lang="en-US" altLang="zh-CN" dirty="0" err="1" smtClean="0"/>
              <a:t>Insigma</a:t>
            </a:r>
            <a:r>
              <a:rPr lang="en-US" altLang="zh-CN" dirty="0" smtClean="0"/>
              <a:t> </a:t>
            </a:r>
            <a:r>
              <a:rPr lang="en-US" altLang="zh-CN" dirty="0" err="1" smtClean="0"/>
              <a:t>Hengtian</a:t>
            </a:r>
            <a:r>
              <a:rPr lang="en-US" altLang="zh-CN" dirty="0" smtClean="0"/>
              <a:t> Software Ltd. All Rights Reserved.</a:t>
            </a:r>
            <a:endParaRPr lang="zh-CN" altLang="en-US" dirty="0"/>
          </a:p>
        </p:txBody>
      </p:sp>
      <p:sp>
        <p:nvSpPr>
          <p:cNvPr id="11" name="TextBox 10"/>
          <p:cNvSpPr txBox="1"/>
          <p:nvPr/>
        </p:nvSpPr>
        <p:spPr>
          <a:xfrm>
            <a:off x="6400800" y="4114800"/>
            <a:ext cx="1905000" cy="1477328"/>
          </a:xfrm>
          <a:prstGeom prst="rect">
            <a:avLst/>
          </a:prstGeom>
          <a:noFill/>
        </p:spPr>
        <p:txBody>
          <a:bodyPr wrap="square" rtlCol="0">
            <a:spAutoFit/>
          </a:bodyPr>
          <a:lstStyle/>
          <a:p>
            <a:pPr algn="r"/>
            <a:endParaRPr lang="en-US" altLang="zh-CN" dirty="0" smtClean="0">
              <a:solidFill>
                <a:schemeClr val="tx1">
                  <a:lumMod val="65000"/>
                  <a:lumOff val="35000"/>
                </a:schemeClr>
              </a:solidFill>
            </a:endParaRPr>
          </a:p>
          <a:p>
            <a:pPr algn="r"/>
            <a:r>
              <a:rPr lang="en-US" altLang="zh-CN" dirty="0" smtClean="0">
                <a:solidFill>
                  <a:schemeClr val="tx1">
                    <a:lumMod val="65000"/>
                    <a:lumOff val="35000"/>
                  </a:schemeClr>
                </a:solidFill>
              </a:rPr>
              <a:t> </a:t>
            </a:r>
          </a:p>
          <a:p>
            <a:pPr algn="r"/>
            <a:r>
              <a:rPr lang="en-US" altLang="zh-CN" dirty="0" smtClean="0">
                <a:solidFill>
                  <a:schemeClr val="tx1">
                    <a:lumMod val="65000"/>
                    <a:lumOff val="35000"/>
                  </a:schemeClr>
                </a:solidFill>
              </a:rPr>
              <a:t>Li, Pan</a:t>
            </a:r>
          </a:p>
          <a:p>
            <a:pPr algn="r"/>
            <a:r>
              <a:rPr lang="en-US" altLang="zh-CN" dirty="0" smtClean="0">
                <a:solidFill>
                  <a:schemeClr val="tx1">
                    <a:lumMod val="65000"/>
                    <a:lumOff val="35000"/>
                  </a:schemeClr>
                </a:solidFill>
              </a:rPr>
              <a:t>2012/06/20</a:t>
            </a:r>
          </a:p>
          <a:p>
            <a:pPr algn="r"/>
            <a:endParaRPr lang="zh-CN" altLang="en-US" dirty="0">
              <a:solidFill>
                <a:schemeClr val="tx1">
                  <a:lumMod val="65000"/>
                  <a:lumOff val="35000"/>
                </a:schemeClr>
              </a:solidFill>
            </a:endParaRPr>
          </a:p>
        </p:txBody>
      </p:sp>
      <p:sp>
        <p:nvSpPr>
          <p:cNvPr id="9" name="Rounded Rectangle 8"/>
          <p:cNvSpPr/>
          <p:nvPr/>
        </p:nvSpPr>
        <p:spPr>
          <a:xfrm>
            <a:off x="418596" y="762000"/>
            <a:ext cx="8306809" cy="2209800"/>
          </a:xfrm>
          <a:prstGeom prst="roundRect">
            <a:avLst>
              <a:gd name="adj" fmla="val 4578"/>
            </a:avLst>
          </a:prstGeom>
          <a:gradFill flip="none" rotWithShape="1">
            <a:gsLst>
              <a:gs pos="100000">
                <a:srgbClr val="99CC00">
                  <a:alpha val="0"/>
                </a:srgbClr>
              </a:gs>
              <a:gs pos="58000">
                <a:srgbClr val="9CB86E">
                  <a:alpha val="83000"/>
                </a:srgbClr>
              </a:gs>
              <a:gs pos="0">
                <a:srgbClr val="99CC00">
                  <a:alpha val="55000"/>
                </a:srgbClr>
              </a:gs>
            </a:gsLst>
            <a:lin ang="16200000" scaled="1"/>
            <a:tileRect/>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0" name="Picture 9" descr="1.png"/>
          <p:cNvPicPr>
            <a:picLocks noChangeAspect="1"/>
          </p:cNvPicPr>
          <p:nvPr/>
        </p:nvPicPr>
        <p:blipFill>
          <a:blip r:embed="rId3"/>
          <a:stretch>
            <a:fillRect/>
          </a:stretch>
        </p:blipFill>
        <p:spPr>
          <a:xfrm>
            <a:off x="6498266" y="1143000"/>
            <a:ext cx="1371600" cy="628929"/>
          </a:xfrm>
          <a:prstGeom prst="rect">
            <a:avLst/>
          </a:prstGeom>
        </p:spPr>
      </p:pic>
      <p:pic>
        <p:nvPicPr>
          <p:cNvPr id="12" name="Picture 11" descr="logo.png"/>
          <p:cNvPicPr>
            <a:picLocks noChangeAspect="1"/>
          </p:cNvPicPr>
          <p:nvPr/>
        </p:nvPicPr>
        <p:blipFill>
          <a:blip r:embed="rId4"/>
          <a:stretch>
            <a:fillRect/>
          </a:stretch>
        </p:blipFill>
        <p:spPr>
          <a:xfrm>
            <a:off x="1371600" y="1181100"/>
            <a:ext cx="2238375" cy="647700"/>
          </a:xfrm>
          <a:prstGeom prst="rect">
            <a:avLst/>
          </a:prstGeom>
        </p:spPr>
      </p:pic>
      <p:sp>
        <p:nvSpPr>
          <p:cNvPr id="13" name="TextBox 12"/>
          <p:cNvSpPr txBox="1"/>
          <p:nvPr/>
        </p:nvSpPr>
        <p:spPr>
          <a:xfrm>
            <a:off x="1143000" y="2209800"/>
            <a:ext cx="6858000" cy="461665"/>
          </a:xfrm>
          <a:prstGeom prst="rect">
            <a:avLst/>
          </a:prstGeom>
          <a:noFill/>
        </p:spPr>
        <p:txBody>
          <a:bodyPr wrap="square" rtlCol="0">
            <a:spAutoFit/>
          </a:bodyPr>
          <a:lstStyle/>
          <a:p>
            <a:pPr algn="ctr"/>
            <a:r>
              <a:rPr lang="zh-CN" altLang="en-US" sz="2400" b="1" dirty="0" smtClean="0">
                <a:solidFill>
                  <a:schemeClr val="bg1"/>
                </a:solidFill>
                <a:latin typeface="Arial" pitchFamily="34" charset="0"/>
                <a:cs typeface="Arial" pitchFamily="34" charset="0"/>
              </a:rPr>
              <a:t>对美外包软件测试实践课程</a:t>
            </a:r>
            <a:endParaRPr lang="en-US" sz="2400"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标题 1"/>
          <p:cNvSpPr>
            <a:spLocks noGrp="1"/>
          </p:cNvSpPr>
          <p:nvPr>
            <p:ph type="title" idx="4294967295"/>
          </p:nvPr>
        </p:nvSpPr>
        <p:spPr>
          <a:xfrm>
            <a:off x="0" y="274638"/>
            <a:ext cx="8229600" cy="1143000"/>
          </a:xfrm>
        </p:spPr>
        <p:txBody>
          <a:bodyPr>
            <a:normAutofit/>
          </a:bodyPr>
          <a:lstStyle/>
          <a:p>
            <a:pPr algn="l"/>
            <a:r>
              <a:rPr lang="en-US" sz="4000" b="0" dirty="0" smtClean="0">
                <a:effectLst>
                  <a:outerShdw blurRad="31750" dist="25400" dir="5400000" algn="tl" rotWithShape="0">
                    <a:srgbClr val="000000">
                      <a:alpha val="25000"/>
                    </a:srgbClr>
                  </a:outerShdw>
                  <a:reflection blurRad="6350" stA="55000" endA="300" endPos="45500" dir="5400000" sy="-100000" algn="bl" rotWithShape="0"/>
                </a:effectLst>
              </a:rPr>
              <a:t>Entry Criteria &amp; Exit Criteria</a:t>
            </a:r>
          </a:p>
        </p:txBody>
      </p:sp>
      <p:graphicFrame>
        <p:nvGraphicFramePr>
          <p:cNvPr id="6" name="Diagram 5"/>
          <p:cNvGraphicFramePr/>
          <p:nvPr/>
        </p:nvGraphicFramePr>
        <p:xfrm>
          <a:off x="1066800" y="1371600"/>
          <a:ext cx="75438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val 7"/>
          <p:cNvSpPr/>
          <p:nvPr/>
        </p:nvSpPr>
        <p:spPr>
          <a:xfrm>
            <a:off x="7799696" y="4183040"/>
            <a:ext cx="846667" cy="762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5230758" y="4183040"/>
            <a:ext cx="851594" cy="76643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2667000" y="4163114"/>
            <a:ext cx="810904" cy="81718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标题 1"/>
          <p:cNvSpPr>
            <a:spLocks noGrp="1"/>
          </p:cNvSpPr>
          <p:nvPr>
            <p:ph type="title" idx="4294967295"/>
          </p:nvPr>
        </p:nvSpPr>
        <p:spPr>
          <a:xfrm>
            <a:off x="0" y="274638"/>
            <a:ext cx="9144000" cy="1143000"/>
          </a:xfrm>
        </p:spPr>
        <p:txBody>
          <a:bodyPr>
            <a:noAutofit/>
          </a:bodyPr>
          <a:lstStyle/>
          <a:p>
            <a:pPr algn="l"/>
            <a:r>
              <a:rPr lang="en-US" sz="4000" b="0" dirty="0" smtClean="0">
                <a:effectLst>
                  <a:outerShdw blurRad="31750" dist="25400" dir="5400000" algn="tl" rotWithShape="0">
                    <a:srgbClr val="000000">
                      <a:alpha val="25000"/>
                    </a:srgbClr>
                  </a:outerShdw>
                  <a:reflection blurRad="6350" stA="55000" endA="300" endPos="45500" dir="5400000" sy="-100000" algn="bl" rotWithShape="0"/>
                </a:effectLst>
              </a:rPr>
              <a:t>Suspension &amp; Resumption criteria</a:t>
            </a:r>
          </a:p>
        </p:txBody>
      </p:sp>
      <p:sp>
        <p:nvSpPr>
          <p:cNvPr id="7" name="Flowchart: Alternate Process 6"/>
          <p:cNvSpPr/>
          <p:nvPr/>
        </p:nvSpPr>
        <p:spPr>
          <a:xfrm>
            <a:off x="838200" y="4876800"/>
            <a:ext cx="3581400" cy="685800"/>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Flowchart: Alternate Process 11"/>
          <p:cNvSpPr/>
          <p:nvPr/>
        </p:nvSpPr>
        <p:spPr>
          <a:xfrm>
            <a:off x="4953000" y="4876800"/>
            <a:ext cx="3581400" cy="685800"/>
          </a:xfrm>
          <a:prstGeom prst="flowChartAlternate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Round Same Side Corner Rectangle 12"/>
          <p:cNvSpPr/>
          <p:nvPr/>
        </p:nvSpPr>
        <p:spPr>
          <a:xfrm>
            <a:off x="5029200" y="1752600"/>
            <a:ext cx="3429000" cy="312420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ound Same Side Corner Rectangle 13"/>
          <p:cNvSpPr/>
          <p:nvPr/>
        </p:nvSpPr>
        <p:spPr>
          <a:xfrm>
            <a:off x="914400" y="1676400"/>
            <a:ext cx="3429000" cy="3200400"/>
          </a:xfrm>
          <a:prstGeom prst="round2Same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TextBox 15"/>
          <p:cNvSpPr txBox="1"/>
          <p:nvPr/>
        </p:nvSpPr>
        <p:spPr>
          <a:xfrm>
            <a:off x="1066800" y="1986677"/>
            <a:ext cx="3200400" cy="2862322"/>
          </a:xfrm>
          <a:prstGeom prst="rect">
            <a:avLst/>
          </a:prstGeom>
          <a:noFill/>
        </p:spPr>
        <p:txBody>
          <a:bodyPr wrap="square" rtlCol="0">
            <a:spAutoFit/>
          </a:bodyPr>
          <a:lstStyle/>
          <a:p>
            <a:pPr lvl="0">
              <a:buFont typeface="Arial" pitchFamily="34" charset="0"/>
              <a:buChar char="•"/>
            </a:pPr>
            <a:r>
              <a:rPr lang="en-US" dirty="0" smtClean="0"/>
              <a:t> hardware / software not available at the time indicated in the project schedule</a:t>
            </a:r>
          </a:p>
          <a:p>
            <a:pPr lvl="0">
              <a:buFont typeface="Arial" pitchFamily="34" charset="0"/>
              <a:buChar char="•"/>
            </a:pPr>
            <a:r>
              <a:rPr lang="en-US" dirty="0" smtClean="0"/>
              <a:t> the build contains many serious defects which seriously prevent or limit testing progress</a:t>
            </a:r>
          </a:p>
          <a:p>
            <a:pPr lvl="0">
              <a:buFont typeface="Arial" pitchFamily="34" charset="0"/>
              <a:buChar char="•"/>
            </a:pPr>
            <a:r>
              <a:rPr lang="en-US" dirty="0" smtClean="0"/>
              <a:t> Assigned test resources are not available when needed by the test team</a:t>
            </a:r>
          </a:p>
          <a:p>
            <a:pPr lvl="0">
              <a:buFont typeface="Arial" pitchFamily="34" charset="0"/>
              <a:buChar char="•"/>
            </a:pPr>
            <a:r>
              <a:rPr lang="en-US" dirty="0" smtClean="0"/>
              <a:t> ……</a:t>
            </a:r>
            <a:endParaRPr lang="en-US" dirty="0"/>
          </a:p>
        </p:txBody>
      </p:sp>
      <p:sp>
        <p:nvSpPr>
          <p:cNvPr id="17" name="TextBox 16"/>
          <p:cNvSpPr txBox="1"/>
          <p:nvPr/>
        </p:nvSpPr>
        <p:spPr>
          <a:xfrm>
            <a:off x="5181600" y="1981200"/>
            <a:ext cx="3200400" cy="3139321"/>
          </a:xfrm>
          <a:prstGeom prst="rect">
            <a:avLst/>
          </a:prstGeom>
          <a:noFill/>
        </p:spPr>
        <p:txBody>
          <a:bodyPr wrap="square" rtlCol="0">
            <a:spAutoFit/>
          </a:bodyPr>
          <a:lstStyle/>
          <a:p>
            <a:pPr lvl="0">
              <a:buFont typeface="Arial" pitchFamily="34" charset="0"/>
              <a:buChar char="•"/>
            </a:pPr>
            <a:r>
              <a:rPr lang="en-US" dirty="0" smtClean="0"/>
              <a:t> If testing is suspended, resumption will only occur when the problem(s) that caused the suspension have been resolved. When a critical defect is the cause of the suspension, the “FIX” must be verified by the testing team before testing is resumed </a:t>
            </a:r>
          </a:p>
          <a:p>
            <a:pPr lvl="0">
              <a:buFont typeface="Arial" pitchFamily="34" charset="0"/>
              <a:buChar char="•"/>
            </a:pPr>
            <a:r>
              <a:rPr lang="en-US" dirty="0" smtClean="0"/>
              <a:t> ……</a:t>
            </a:r>
          </a:p>
          <a:p>
            <a:endParaRPr lang="en-US" dirty="0"/>
          </a:p>
        </p:txBody>
      </p:sp>
      <p:sp>
        <p:nvSpPr>
          <p:cNvPr id="18" name="TextBox 17"/>
          <p:cNvSpPr txBox="1"/>
          <p:nvPr/>
        </p:nvSpPr>
        <p:spPr>
          <a:xfrm>
            <a:off x="914400" y="5029200"/>
            <a:ext cx="2438400" cy="430887"/>
          </a:xfrm>
          <a:prstGeom prst="rect">
            <a:avLst/>
          </a:prstGeom>
          <a:noFill/>
        </p:spPr>
        <p:txBody>
          <a:bodyPr wrap="square" rtlCol="0">
            <a:spAutoFit/>
          </a:bodyPr>
          <a:lstStyle/>
          <a:p>
            <a:r>
              <a:rPr lang="en-US" sz="2200" dirty="0" smtClean="0"/>
              <a:t>Suspension Criteria</a:t>
            </a:r>
            <a:endParaRPr lang="en-US" sz="2200" dirty="0"/>
          </a:p>
        </p:txBody>
      </p:sp>
      <p:sp>
        <p:nvSpPr>
          <p:cNvPr id="19" name="TextBox 18"/>
          <p:cNvSpPr txBox="1"/>
          <p:nvPr/>
        </p:nvSpPr>
        <p:spPr>
          <a:xfrm>
            <a:off x="5257800" y="5029200"/>
            <a:ext cx="2667000" cy="430887"/>
          </a:xfrm>
          <a:prstGeom prst="rect">
            <a:avLst/>
          </a:prstGeom>
          <a:noFill/>
        </p:spPr>
        <p:txBody>
          <a:bodyPr wrap="square" rtlCol="0">
            <a:spAutoFit/>
          </a:bodyPr>
          <a:lstStyle/>
          <a:p>
            <a:r>
              <a:rPr lang="en-US" sz="2200" dirty="0" smtClean="0"/>
              <a:t>Resumption Criteria</a:t>
            </a:r>
            <a:endParaRPr lang="en-US" sz="2200" dirty="0"/>
          </a:p>
        </p:txBody>
      </p:sp>
      <p:sp>
        <p:nvSpPr>
          <p:cNvPr id="20" name="Oval 19"/>
          <p:cNvSpPr/>
          <p:nvPr/>
        </p:nvSpPr>
        <p:spPr>
          <a:xfrm>
            <a:off x="3886200" y="4876800"/>
            <a:ext cx="685800" cy="685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Oval 20"/>
          <p:cNvSpPr/>
          <p:nvPr/>
        </p:nvSpPr>
        <p:spPr>
          <a:xfrm>
            <a:off x="8001000" y="4876800"/>
            <a:ext cx="685800" cy="685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Footer Placeholder 14"/>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标题 1"/>
          <p:cNvSpPr>
            <a:spLocks noGrp="1"/>
          </p:cNvSpPr>
          <p:nvPr>
            <p:ph type="title" idx="4294967295"/>
          </p:nvPr>
        </p:nvSpPr>
        <p:spPr>
          <a:xfrm>
            <a:off x="0" y="-228600"/>
            <a:ext cx="8229600" cy="1143000"/>
          </a:xfrm>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rPr>
              <a:t>How are the tests executed</a:t>
            </a:r>
          </a:p>
        </p:txBody>
      </p:sp>
      <p:graphicFrame>
        <p:nvGraphicFramePr>
          <p:cNvPr id="5" name="Diagram 4"/>
          <p:cNvGraphicFramePr/>
          <p:nvPr/>
        </p:nvGraphicFramePr>
        <p:xfrm>
          <a:off x="699448" y="725600"/>
          <a:ext cx="73914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24200" y="6498563"/>
            <a:ext cx="2895600" cy="365125"/>
          </a:xfrm>
        </p:spPr>
        <p:txBody>
          <a:bodyPr/>
          <a:lstStyle/>
          <a:p>
            <a:r>
              <a:rPr lang="en-US" dirty="0" smtClean="0"/>
              <a:t>Copyright© Insigma </a:t>
            </a:r>
            <a:r>
              <a:rPr lang="en-US" dirty="0" err="1" smtClean="0"/>
              <a:t>Hengtian</a:t>
            </a:r>
            <a:r>
              <a:rPr lang="en-US" dirty="0" smtClean="0"/>
              <a:t> Software Ltd. All Rights Reserved.</a:t>
            </a:r>
            <a:endParaRPr lang="en-US" dirty="0"/>
          </a:p>
        </p:txBody>
      </p:sp>
    </p:spTree>
  </p:cSld>
  <p:clrMapOvr>
    <a:masterClrMapping/>
  </p:clrMapOvr>
  <p:transition>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rPr>
              <a:t>Reporting a New Bug</a:t>
            </a:r>
          </a:p>
        </p:txBody>
      </p:sp>
      <p:graphicFrame>
        <p:nvGraphicFramePr>
          <p:cNvPr id="6" name="Content Placeholder 5"/>
          <p:cNvGraphicFramePr>
            <a:graphicFrameLocks noGrp="1"/>
          </p:cNvGraphicFramePr>
          <p:nvPr>
            <p:ph idx="1"/>
          </p:nvPr>
        </p:nvGraphicFramePr>
        <p:xfrm>
          <a:off x="914400" y="1752600"/>
          <a:ext cx="7391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loud Callout 8"/>
          <p:cNvSpPr/>
          <p:nvPr/>
        </p:nvSpPr>
        <p:spPr>
          <a:xfrm>
            <a:off x="5652448" y="4495800"/>
            <a:ext cx="3124200" cy="1143000"/>
          </a:xfrm>
          <a:prstGeom prst="cloud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p:cNvSpPr txBox="1"/>
          <p:nvPr/>
        </p:nvSpPr>
        <p:spPr>
          <a:xfrm>
            <a:off x="5715000" y="4861172"/>
            <a:ext cx="3352800" cy="369332"/>
          </a:xfrm>
          <a:prstGeom prst="rect">
            <a:avLst/>
          </a:prstGeom>
          <a:noFill/>
        </p:spPr>
        <p:txBody>
          <a:bodyPr wrap="square" rtlCol="0">
            <a:spAutoFit/>
          </a:bodyPr>
          <a:lstStyle/>
          <a:p>
            <a:r>
              <a:rPr lang="en-US" dirty="0" smtClean="0"/>
              <a:t>No bug is too trivial to report!</a:t>
            </a:r>
            <a:endParaRPr lang="en-US" dirty="0"/>
          </a:p>
        </p:txBody>
      </p:sp>
      <p:sp>
        <p:nvSpPr>
          <p:cNvPr id="7" name="Footer Placeholder 6"/>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609600" y="427038"/>
            <a:ext cx="8229600" cy="561975"/>
          </a:xfrm>
          <a:prstGeom prst="rect">
            <a:avLst/>
          </a:prstGeom>
          <a:noFill/>
          <a:ln w="9525">
            <a:noFill/>
            <a:miter lim="800000"/>
            <a:headEnd/>
            <a:tailEnd/>
          </a:ln>
        </p:spPr>
        <p:txBody>
          <a:bodyPr anchor="ctr"/>
          <a:lstStyle/>
          <a:p>
            <a:pPr algn="r" eaLnBrk="0" hangingPunct="0">
              <a:defRPr/>
            </a:pPr>
            <a:r>
              <a:rPr lang="en-US" altLang="zh-CN" sz="2800" kern="0">
                <a:solidFill>
                  <a:schemeClr val="bg1"/>
                </a:solidFill>
                <a:latin typeface="+mj-lt"/>
                <a:ea typeface="+mj-ea"/>
                <a:cs typeface="+mj-cs"/>
              </a:rPr>
              <a:t>Reporting a New Bug</a:t>
            </a:r>
            <a:endParaRPr lang="en-US" altLang="zh-CN" sz="2800" kern="0" dirty="0">
              <a:solidFill>
                <a:schemeClr val="bg1"/>
              </a:solidFill>
              <a:latin typeface="+mj-lt"/>
              <a:ea typeface="+mj-ea"/>
              <a:cs typeface="+mj-cs"/>
            </a:endParaRPr>
          </a:p>
        </p:txBody>
      </p:sp>
      <p:sp>
        <p:nvSpPr>
          <p:cNvPr id="6" name="Rectangle 2"/>
          <p:cNvSpPr>
            <a:spLocks noGrp="1" noChangeArrowheads="1"/>
          </p:cNvSpPr>
          <p:nvPr>
            <p:ph type="title"/>
          </p:nvPr>
        </p:nvSpPr>
        <p:spPr>
          <a:xfrm>
            <a:off x="457200" y="76200"/>
            <a:ext cx="8229600" cy="1143000"/>
          </a:xfrm>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rPr>
              <a:t>Defect Attributes</a:t>
            </a:r>
          </a:p>
        </p:txBody>
      </p:sp>
      <p:sp>
        <p:nvSpPr>
          <p:cNvPr id="10" name="Content Placeholder 9"/>
          <p:cNvSpPr>
            <a:spLocks noGrp="1"/>
          </p:cNvSpPr>
          <p:nvPr>
            <p:ph idx="1"/>
          </p:nvPr>
        </p:nvSpPr>
        <p:spPr>
          <a:xfrm>
            <a:off x="914400" y="1600200"/>
            <a:ext cx="7010400" cy="4191000"/>
          </a:xfrm>
        </p:spPr>
        <p:txBody>
          <a:bodyPr>
            <a:normAutofit fontScale="92500" lnSpcReduction="10000"/>
          </a:bodyPr>
          <a:lstStyle/>
          <a:p>
            <a:pPr lvl="1">
              <a:buFont typeface="Wingdings" pitchFamily="2" charset="2"/>
              <a:buChar char="§"/>
            </a:pPr>
            <a:r>
              <a:rPr lang="en-US" altLang="zh-CN" sz="1600" dirty="0" smtClean="0"/>
              <a:t>Summary</a:t>
            </a:r>
            <a:endParaRPr lang="en-US" sz="1600" dirty="0" smtClean="0"/>
          </a:p>
          <a:p>
            <a:pPr lvl="1">
              <a:buFont typeface="Wingdings" pitchFamily="2" charset="2"/>
              <a:buChar char="§"/>
            </a:pPr>
            <a:r>
              <a:rPr lang="en-US" altLang="zh-CN" sz="1600" dirty="0" smtClean="0"/>
              <a:t>Reported By</a:t>
            </a:r>
          </a:p>
          <a:p>
            <a:pPr lvl="1">
              <a:buFont typeface="Wingdings" pitchFamily="2" charset="2"/>
              <a:buChar char="§"/>
            </a:pPr>
            <a:r>
              <a:rPr lang="en-US" altLang="zh-CN" sz="1600" dirty="0" smtClean="0"/>
              <a:t>Reported Date</a:t>
            </a:r>
          </a:p>
          <a:p>
            <a:pPr lvl="1">
              <a:buFont typeface="Wingdings" pitchFamily="2" charset="2"/>
              <a:buChar char="§"/>
            </a:pPr>
            <a:r>
              <a:rPr lang="en-US" altLang="zh-CN" sz="1600" dirty="0" smtClean="0"/>
              <a:t>Assigned To</a:t>
            </a:r>
          </a:p>
          <a:p>
            <a:pPr lvl="1">
              <a:buFont typeface="Wingdings" pitchFamily="2" charset="2"/>
              <a:buChar char="§"/>
            </a:pPr>
            <a:r>
              <a:rPr lang="en-US" altLang="zh-CN" sz="1600" dirty="0" smtClean="0"/>
              <a:t>Description</a:t>
            </a:r>
          </a:p>
          <a:p>
            <a:pPr lvl="1">
              <a:buFont typeface="Wingdings" pitchFamily="2" charset="2"/>
              <a:buChar char="§"/>
            </a:pPr>
            <a:r>
              <a:rPr lang="en-US" altLang="zh-CN" sz="1600" dirty="0" smtClean="0"/>
              <a:t>Severity</a:t>
            </a:r>
          </a:p>
          <a:p>
            <a:pPr lvl="1">
              <a:buFont typeface="Wingdings" pitchFamily="2" charset="2"/>
              <a:buChar char="§"/>
            </a:pPr>
            <a:r>
              <a:rPr lang="en-US" altLang="zh-CN" sz="1600" dirty="0" smtClean="0"/>
              <a:t>Component</a:t>
            </a:r>
          </a:p>
          <a:p>
            <a:pPr lvl="1">
              <a:buFont typeface="Wingdings" pitchFamily="2" charset="2"/>
              <a:buChar char="§"/>
            </a:pPr>
            <a:r>
              <a:rPr lang="en-US" altLang="zh-CN" sz="1600" dirty="0" smtClean="0"/>
              <a:t>Environment</a:t>
            </a:r>
          </a:p>
          <a:p>
            <a:pPr lvl="1">
              <a:buFont typeface="Wingdings" pitchFamily="2" charset="2"/>
              <a:buChar char="§"/>
            </a:pPr>
            <a:r>
              <a:rPr lang="en-US" altLang="zh-CN" sz="1600" dirty="0" smtClean="0"/>
              <a:t>Release/Build</a:t>
            </a:r>
          </a:p>
          <a:p>
            <a:pPr lvl="1">
              <a:buFont typeface="Wingdings" pitchFamily="2" charset="2"/>
              <a:buChar char="§"/>
            </a:pPr>
            <a:r>
              <a:rPr lang="en-US" altLang="zh-CN" sz="1600" dirty="0" smtClean="0"/>
              <a:t>Status</a:t>
            </a:r>
          </a:p>
          <a:p>
            <a:pPr lvl="1">
              <a:buFont typeface="Wingdings" pitchFamily="2" charset="2"/>
              <a:buChar char="§"/>
            </a:pPr>
            <a:r>
              <a:rPr lang="en-US" altLang="zh-CN" sz="1600" dirty="0" smtClean="0"/>
              <a:t>Priority</a:t>
            </a:r>
          </a:p>
          <a:p>
            <a:pPr lvl="1">
              <a:buFont typeface="Wingdings" pitchFamily="2" charset="2"/>
              <a:buChar char="§"/>
            </a:pPr>
            <a:r>
              <a:rPr lang="en-US" altLang="zh-CN" sz="1600" dirty="0" smtClean="0"/>
              <a:t>Type</a:t>
            </a:r>
          </a:p>
          <a:p>
            <a:pPr lvl="1">
              <a:buFont typeface="Wingdings" pitchFamily="2" charset="2"/>
              <a:buChar char="§"/>
            </a:pPr>
            <a:r>
              <a:rPr lang="en-US" altLang="zh-CN" sz="1600" dirty="0" smtClean="0"/>
              <a:t>Detection Stage</a:t>
            </a:r>
          </a:p>
          <a:p>
            <a:pPr lvl="1">
              <a:buFont typeface="Wingdings" pitchFamily="2" charset="2"/>
              <a:buChar char="§"/>
            </a:pPr>
            <a:r>
              <a:rPr lang="en-US" altLang="zh-CN" sz="1600" dirty="0" smtClean="0"/>
              <a:t>Fix Time</a:t>
            </a:r>
          </a:p>
          <a:p>
            <a:pPr lvl="1">
              <a:buFont typeface="Wingdings" pitchFamily="2" charset="2"/>
              <a:buChar char="§"/>
            </a:pPr>
            <a:r>
              <a:rPr lang="en-US" altLang="zh-CN" sz="1600" dirty="0" smtClean="0"/>
              <a:t>Comment</a:t>
            </a:r>
          </a:p>
          <a:p>
            <a:pPr lvl="1">
              <a:buFont typeface="Wingdings" pitchFamily="2" charset="2"/>
              <a:buChar char="§"/>
            </a:pPr>
            <a:r>
              <a:rPr lang="en-US" altLang="zh-CN" sz="1600" dirty="0" smtClean="0"/>
              <a:t>……</a:t>
            </a:r>
          </a:p>
        </p:txBody>
      </p:sp>
      <p:pic>
        <p:nvPicPr>
          <p:cNvPr id="1027" name="Picture 3"/>
          <p:cNvPicPr>
            <a:picLocks noChangeAspect="1" noChangeArrowheads="1"/>
          </p:cNvPicPr>
          <p:nvPr/>
        </p:nvPicPr>
        <p:blipFill>
          <a:blip r:embed="rId3" cstate="print"/>
          <a:srcRect/>
          <a:stretch>
            <a:fillRect/>
          </a:stretch>
        </p:blipFill>
        <p:spPr bwMode="auto">
          <a:xfrm>
            <a:off x="4038600" y="2133600"/>
            <a:ext cx="4343400" cy="3114675"/>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rPr>
              <a:t>A Sample</a:t>
            </a:r>
          </a:p>
        </p:txBody>
      </p:sp>
      <p:grpSp>
        <p:nvGrpSpPr>
          <p:cNvPr id="16" name="Group 15"/>
          <p:cNvGrpSpPr/>
          <p:nvPr/>
        </p:nvGrpSpPr>
        <p:grpSpPr>
          <a:xfrm>
            <a:off x="166687" y="1419225"/>
            <a:ext cx="8748713" cy="4905375"/>
            <a:chOff x="0" y="1952625"/>
            <a:chExt cx="8748713" cy="4905375"/>
          </a:xfrm>
        </p:grpSpPr>
        <p:pic>
          <p:nvPicPr>
            <p:cNvPr id="7172" name="Picture 13" descr="未命名"/>
            <p:cNvPicPr>
              <a:picLocks noChangeAspect="1" noChangeArrowheads="1"/>
            </p:cNvPicPr>
            <p:nvPr/>
          </p:nvPicPr>
          <p:blipFill>
            <a:blip r:embed="rId3" cstate="print"/>
            <a:srcRect/>
            <a:stretch>
              <a:fillRect/>
            </a:stretch>
          </p:blipFill>
          <p:spPr bwMode="auto">
            <a:xfrm>
              <a:off x="1619250" y="1952625"/>
              <a:ext cx="6827838" cy="4905375"/>
            </a:xfrm>
            <a:prstGeom prst="rect">
              <a:avLst/>
            </a:prstGeom>
            <a:noFill/>
            <a:ln w="9525">
              <a:noFill/>
              <a:miter lim="800000"/>
              <a:headEnd/>
              <a:tailEnd/>
            </a:ln>
          </p:spPr>
        </p:pic>
        <p:sp>
          <p:nvSpPr>
            <p:cNvPr id="7174" name="AutoShape 16"/>
            <p:cNvSpPr>
              <a:spLocks noChangeArrowheads="1"/>
            </p:cNvSpPr>
            <p:nvPr/>
          </p:nvSpPr>
          <p:spPr bwMode="auto">
            <a:xfrm>
              <a:off x="7308850" y="2708275"/>
              <a:ext cx="1296988" cy="865188"/>
            </a:xfrm>
            <a:prstGeom prst="wedgeRoundRectCallout">
              <a:avLst>
                <a:gd name="adj1" fmla="val -64319"/>
                <a:gd name="adj2" fmla="val 12569"/>
                <a:gd name="adj3" fmla="val 16667"/>
              </a:avLst>
            </a:prstGeom>
            <a:solidFill>
              <a:srgbClr val="FFFF66"/>
            </a:solidFill>
            <a:ln w="9525">
              <a:solidFill>
                <a:schemeClr val="tx1"/>
              </a:solidFill>
              <a:miter lim="800000"/>
              <a:headEnd/>
              <a:tailEnd/>
            </a:ln>
          </p:spPr>
          <p:txBody>
            <a:bodyPr/>
            <a:lstStyle/>
            <a:p>
              <a:pPr algn="ctr"/>
              <a:r>
                <a:rPr lang="en-US" altLang="zh-CN" sz="1200">
                  <a:solidFill>
                    <a:srgbClr val="FF0000"/>
                  </a:solidFill>
                </a:rPr>
                <a:t>In which sub-part of the software does the bug exists?</a:t>
              </a:r>
            </a:p>
          </p:txBody>
        </p:sp>
        <p:sp>
          <p:nvSpPr>
            <p:cNvPr id="7175" name="AutoShape 17"/>
            <p:cNvSpPr>
              <a:spLocks noChangeArrowheads="1"/>
            </p:cNvSpPr>
            <p:nvPr/>
          </p:nvSpPr>
          <p:spPr bwMode="auto">
            <a:xfrm rot="10855565" flipV="1">
              <a:off x="7370763" y="3632200"/>
              <a:ext cx="1303337" cy="1019175"/>
            </a:xfrm>
            <a:prstGeom prst="wedgeRoundRectCallout">
              <a:avLst>
                <a:gd name="adj1" fmla="val 84722"/>
                <a:gd name="adj2" fmla="val -36773"/>
                <a:gd name="adj3" fmla="val 16667"/>
              </a:avLst>
            </a:prstGeom>
            <a:solidFill>
              <a:srgbClr val="FFFF66"/>
            </a:solidFill>
            <a:ln w="9525">
              <a:solidFill>
                <a:schemeClr val="tx1"/>
              </a:solidFill>
              <a:miter lim="800000"/>
              <a:headEnd/>
              <a:tailEnd/>
            </a:ln>
          </p:spPr>
          <p:txBody>
            <a:bodyPr/>
            <a:lstStyle/>
            <a:p>
              <a:r>
                <a:rPr lang="en-US" altLang="zh-CN" sz="1200">
                  <a:solidFill>
                    <a:srgbClr val="FF0000"/>
                  </a:solidFill>
                </a:rPr>
                <a:t>On which Operating</a:t>
              </a:r>
            </a:p>
            <a:p>
              <a:r>
                <a:rPr lang="en-US" altLang="zh-CN" sz="1200">
                  <a:solidFill>
                    <a:srgbClr val="FF0000"/>
                  </a:solidFill>
                </a:rPr>
                <a:t> system (OS) did you find the bug? </a:t>
              </a:r>
            </a:p>
          </p:txBody>
        </p:sp>
        <p:sp>
          <p:nvSpPr>
            <p:cNvPr id="7176" name="AutoShape 18"/>
            <p:cNvSpPr>
              <a:spLocks noChangeArrowheads="1"/>
            </p:cNvSpPr>
            <p:nvPr/>
          </p:nvSpPr>
          <p:spPr bwMode="auto">
            <a:xfrm>
              <a:off x="3779838" y="2781300"/>
              <a:ext cx="1944687" cy="287338"/>
            </a:xfrm>
            <a:prstGeom prst="wedgeRoundRectCallout">
              <a:avLst>
                <a:gd name="adj1" fmla="val -57593"/>
                <a:gd name="adj2" fmla="val 12981"/>
                <a:gd name="adj3" fmla="val 16667"/>
              </a:avLst>
            </a:prstGeom>
            <a:solidFill>
              <a:srgbClr val="FFFF66"/>
            </a:solidFill>
            <a:ln w="9525">
              <a:solidFill>
                <a:schemeClr val="tx1"/>
              </a:solidFill>
              <a:miter lim="800000"/>
              <a:headEnd/>
              <a:tailEnd/>
            </a:ln>
          </p:spPr>
          <p:txBody>
            <a:bodyPr/>
            <a:lstStyle/>
            <a:p>
              <a:pPr algn="ctr"/>
              <a:r>
                <a:rPr lang="en-US" altLang="zh-CN" sz="1200">
                  <a:solidFill>
                    <a:srgbClr val="FF0000"/>
                  </a:solidFill>
                </a:rPr>
                <a:t>This is your account</a:t>
              </a:r>
            </a:p>
          </p:txBody>
        </p:sp>
        <p:sp>
          <p:nvSpPr>
            <p:cNvPr id="7177" name="AutoShape 19"/>
            <p:cNvSpPr>
              <a:spLocks noChangeArrowheads="1"/>
            </p:cNvSpPr>
            <p:nvPr/>
          </p:nvSpPr>
          <p:spPr bwMode="auto">
            <a:xfrm>
              <a:off x="3059113" y="3789363"/>
              <a:ext cx="2592387" cy="287337"/>
            </a:xfrm>
            <a:prstGeom prst="wedgeRoundRectCallout">
              <a:avLst>
                <a:gd name="adj1" fmla="val -69532"/>
                <a:gd name="adj2" fmla="val 12981"/>
                <a:gd name="adj3" fmla="val 16667"/>
              </a:avLst>
            </a:prstGeom>
            <a:solidFill>
              <a:srgbClr val="FFFF66"/>
            </a:solidFill>
            <a:ln w="9525">
              <a:solidFill>
                <a:schemeClr val="tx1"/>
              </a:solidFill>
              <a:miter lim="800000"/>
              <a:headEnd/>
              <a:tailEnd/>
            </a:ln>
          </p:spPr>
          <p:txBody>
            <a:bodyPr/>
            <a:lstStyle/>
            <a:p>
              <a:pPr algn="ctr"/>
              <a:r>
                <a:rPr lang="en-US" altLang="zh-CN" sz="1200">
                  <a:solidFill>
                    <a:srgbClr val="FF0000"/>
                  </a:solidFill>
                </a:rPr>
                <a:t>P1-P5: From highest to lowest</a:t>
              </a:r>
            </a:p>
          </p:txBody>
        </p:sp>
        <p:sp>
          <p:nvSpPr>
            <p:cNvPr id="7178" name="AutoShape 21"/>
            <p:cNvSpPr>
              <a:spLocks noChangeArrowheads="1"/>
            </p:cNvSpPr>
            <p:nvPr/>
          </p:nvSpPr>
          <p:spPr bwMode="auto">
            <a:xfrm>
              <a:off x="7164388" y="5013325"/>
              <a:ext cx="1584325" cy="1655763"/>
            </a:xfrm>
            <a:prstGeom prst="wedgeRoundRectCallout">
              <a:avLst>
                <a:gd name="adj1" fmla="val -87875"/>
                <a:gd name="adj2" fmla="val -115005"/>
                <a:gd name="adj3" fmla="val 16667"/>
              </a:avLst>
            </a:prstGeom>
            <a:solidFill>
              <a:srgbClr val="FFFF66"/>
            </a:solidFill>
            <a:ln w="9525">
              <a:solidFill>
                <a:schemeClr val="tx1"/>
              </a:solidFill>
              <a:miter lim="800000"/>
              <a:headEnd/>
              <a:tailEnd/>
            </a:ln>
          </p:spPr>
          <p:txBody>
            <a:bodyPr/>
            <a:lstStyle/>
            <a:p>
              <a:r>
                <a:rPr lang="en-US" altLang="zh-CN" sz="1200">
                  <a:solidFill>
                    <a:srgbClr val="FF0000"/>
                  </a:solidFill>
                </a:rPr>
                <a:t>Selections:</a:t>
              </a:r>
            </a:p>
            <a:p>
              <a:r>
                <a:rPr lang="en-US" altLang="zh-CN" sz="1200">
                  <a:solidFill>
                    <a:srgbClr val="FF0000"/>
                  </a:solidFill>
                </a:rPr>
                <a:t>     Blocker</a:t>
              </a:r>
            </a:p>
            <a:p>
              <a:r>
                <a:rPr lang="en-US" altLang="zh-CN" sz="1200">
                  <a:solidFill>
                    <a:srgbClr val="FF0000"/>
                  </a:solidFill>
                </a:rPr>
                <a:t>     Critical</a:t>
              </a:r>
            </a:p>
            <a:p>
              <a:r>
                <a:rPr lang="en-US" altLang="zh-CN" sz="1200">
                  <a:solidFill>
                    <a:srgbClr val="FF0000"/>
                  </a:solidFill>
                </a:rPr>
                <a:t>     Major</a:t>
              </a:r>
            </a:p>
            <a:p>
              <a:r>
                <a:rPr lang="en-US" altLang="zh-CN" sz="1200">
                  <a:solidFill>
                    <a:srgbClr val="FF0000"/>
                  </a:solidFill>
                </a:rPr>
                <a:t>     Normal</a:t>
              </a:r>
            </a:p>
            <a:p>
              <a:r>
                <a:rPr lang="en-US" altLang="zh-CN" sz="1200">
                  <a:solidFill>
                    <a:srgbClr val="FF0000"/>
                  </a:solidFill>
                </a:rPr>
                <a:t>     Minor</a:t>
              </a:r>
            </a:p>
            <a:p>
              <a:r>
                <a:rPr lang="en-US" altLang="zh-CN" sz="1200">
                  <a:solidFill>
                    <a:srgbClr val="FF0000"/>
                  </a:solidFill>
                </a:rPr>
                <a:t>     Trivial</a:t>
              </a:r>
            </a:p>
            <a:p>
              <a:r>
                <a:rPr lang="en-US" altLang="zh-CN" sz="1200">
                  <a:solidFill>
                    <a:srgbClr val="FF0000"/>
                  </a:solidFill>
                </a:rPr>
                <a:t>     Enhancement</a:t>
              </a:r>
            </a:p>
          </p:txBody>
        </p:sp>
        <p:sp>
          <p:nvSpPr>
            <p:cNvPr id="7179" name="AutoShape 22"/>
            <p:cNvSpPr>
              <a:spLocks noChangeArrowheads="1"/>
            </p:cNvSpPr>
            <p:nvPr/>
          </p:nvSpPr>
          <p:spPr bwMode="auto">
            <a:xfrm>
              <a:off x="4140200" y="4149725"/>
              <a:ext cx="2376488" cy="215900"/>
            </a:xfrm>
            <a:prstGeom prst="wedgeRoundRectCallout">
              <a:avLst>
                <a:gd name="adj1" fmla="val -65366"/>
                <a:gd name="adj2" fmla="val 34560"/>
                <a:gd name="adj3" fmla="val 16667"/>
              </a:avLst>
            </a:prstGeom>
            <a:solidFill>
              <a:srgbClr val="FFFF66"/>
            </a:solidFill>
            <a:ln w="9525">
              <a:solidFill>
                <a:schemeClr val="tx1"/>
              </a:solidFill>
              <a:miter lim="800000"/>
              <a:headEnd/>
              <a:tailEnd/>
            </a:ln>
          </p:spPr>
          <p:txBody>
            <a:bodyPr/>
            <a:lstStyle/>
            <a:p>
              <a:pPr algn="ctr"/>
              <a:r>
                <a:rPr lang="en-US" altLang="zh-CN" sz="1200" dirty="0">
                  <a:solidFill>
                    <a:srgbClr val="FF0000"/>
                  </a:solidFill>
                </a:rPr>
                <a:t>To whom you assign the bug</a:t>
              </a:r>
            </a:p>
          </p:txBody>
        </p:sp>
        <p:sp>
          <p:nvSpPr>
            <p:cNvPr id="7180" name="AutoShape 23"/>
            <p:cNvSpPr>
              <a:spLocks noChangeArrowheads="1"/>
            </p:cNvSpPr>
            <p:nvPr/>
          </p:nvSpPr>
          <p:spPr bwMode="auto">
            <a:xfrm>
              <a:off x="4356100" y="4437063"/>
              <a:ext cx="2592388" cy="215900"/>
            </a:xfrm>
            <a:prstGeom prst="wedgeRoundRectCallout">
              <a:avLst>
                <a:gd name="adj1" fmla="val -64083"/>
                <a:gd name="adj2" fmla="val 1472"/>
                <a:gd name="adj3" fmla="val 16667"/>
              </a:avLst>
            </a:prstGeom>
            <a:solidFill>
              <a:srgbClr val="FFFF66"/>
            </a:solidFill>
            <a:ln w="9525">
              <a:solidFill>
                <a:schemeClr val="tx1"/>
              </a:solidFill>
              <a:miter lim="800000"/>
              <a:headEnd/>
              <a:tailEnd/>
            </a:ln>
          </p:spPr>
          <p:txBody>
            <a:bodyPr/>
            <a:lstStyle/>
            <a:p>
              <a:pPr algn="ctr"/>
              <a:r>
                <a:rPr lang="en-US" altLang="zh-CN" sz="1200">
                  <a:solidFill>
                    <a:srgbClr val="FF0000"/>
                  </a:solidFill>
                </a:rPr>
                <a:t>Will also receive the bug report</a:t>
              </a:r>
            </a:p>
          </p:txBody>
        </p:sp>
        <p:sp>
          <p:nvSpPr>
            <p:cNvPr id="7181" name="AutoShape 24"/>
            <p:cNvSpPr>
              <a:spLocks noChangeArrowheads="1"/>
            </p:cNvSpPr>
            <p:nvPr/>
          </p:nvSpPr>
          <p:spPr bwMode="auto">
            <a:xfrm>
              <a:off x="5003800" y="4724400"/>
              <a:ext cx="2160588" cy="217488"/>
            </a:xfrm>
            <a:prstGeom prst="wedgeRoundRectCallout">
              <a:avLst>
                <a:gd name="adj1" fmla="val -62713"/>
                <a:gd name="adj2" fmla="val -11315"/>
                <a:gd name="adj3" fmla="val 16667"/>
              </a:avLst>
            </a:prstGeom>
            <a:solidFill>
              <a:srgbClr val="FFFF66"/>
            </a:solidFill>
            <a:ln w="9525">
              <a:solidFill>
                <a:schemeClr val="tx1"/>
              </a:solidFill>
              <a:miter lim="800000"/>
              <a:headEnd/>
              <a:tailEnd/>
            </a:ln>
          </p:spPr>
          <p:txBody>
            <a:bodyPr/>
            <a:lstStyle/>
            <a:p>
              <a:pPr algn="ctr"/>
              <a:r>
                <a:rPr lang="en-US" altLang="zh-CN" sz="1200">
                  <a:solidFill>
                    <a:srgbClr val="FF0000"/>
                  </a:solidFill>
                </a:rPr>
                <a:t>Link for More information</a:t>
              </a:r>
            </a:p>
          </p:txBody>
        </p:sp>
        <p:sp>
          <p:nvSpPr>
            <p:cNvPr id="7182" name="AutoShape 25"/>
            <p:cNvSpPr>
              <a:spLocks noChangeArrowheads="1"/>
            </p:cNvSpPr>
            <p:nvPr/>
          </p:nvSpPr>
          <p:spPr bwMode="auto">
            <a:xfrm>
              <a:off x="2700338" y="5300663"/>
              <a:ext cx="2736850" cy="865187"/>
            </a:xfrm>
            <a:prstGeom prst="wedgeRoundRectCallout">
              <a:avLst>
                <a:gd name="adj1" fmla="val -56787"/>
                <a:gd name="adj2" fmla="val 12569"/>
                <a:gd name="adj3" fmla="val 16667"/>
              </a:avLst>
            </a:prstGeom>
            <a:solidFill>
              <a:srgbClr val="FFFF66"/>
            </a:solidFill>
            <a:ln w="9525">
              <a:solidFill>
                <a:schemeClr val="tx1"/>
              </a:solidFill>
              <a:miter lim="800000"/>
              <a:headEnd/>
              <a:tailEnd/>
            </a:ln>
          </p:spPr>
          <p:txBody>
            <a:bodyPr/>
            <a:lstStyle/>
            <a:p>
              <a:pPr algn="ctr"/>
              <a:r>
                <a:rPr lang="en-US" altLang="zh-CN" sz="1200">
                  <a:solidFill>
                    <a:srgbClr val="FF0000"/>
                  </a:solidFill>
                </a:rPr>
                <a:t>The details of your problem report, including:</a:t>
              </a:r>
              <a:r>
                <a:rPr lang="zh-CN" altLang="en-US" sz="1200">
                  <a:solidFill>
                    <a:srgbClr val="FF0000"/>
                  </a:solidFill>
                </a:rPr>
                <a:t> </a:t>
              </a:r>
              <a:r>
                <a:rPr lang="en-US" altLang="zh-CN" sz="1200">
                  <a:solidFill>
                    <a:srgbClr val="FF0000"/>
                  </a:solidFill>
                </a:rPr>
                <a:t>Steps to reproduce, Actual Result, Expected Result and etc.</a:t>
              </a:r>
              <a:endParaRPr lang="zh-CN" altLang="en-US" sz="1200">
                <a:solidFill>
                  <a:srgbClr val="FF0000"/>
                </a:solidFill>
              </a:endParaRPr>
            </a:p>
          </p:txBody>
        </p:sp>
        <p:sp>
          <p:nvSpPr>
            <p:cNvPr id="7183" name="AutoShape 26"/>
            <p:cNvSpPr>
              <a:spLocks noChangeArrowheads="1"/>
            </p:cNvSpPr>
            <p:nvPr/>
          </p:nvSpPr>
          <p:spPr bwMode="auto">
            <a:xfrm>
              <a:off x="4859338" y="5084763"/>
              <a:ext cx="2376487" cy="215900"/>
            </a:xfrm>
            <a:prstGeom prst="wedgeRoundRectCallout">
              <a:avLst>
                <a:gd name="adj1" fmla="val -59755"/>
                <a:gd name="adj2" fmla="val -97796"/>
                <a:gd name="adj3" fmla="val 16667"/>
              </a:avLst>
            </a:prstGeom>
            <a:solidFill>
              <a:srgbClr val="FFFF66"/>
            </a:solidFill>
            <a:ln w="9525">
              <a:solidFill>
                <a:schemeClr val="tx1"/>
              </a:solidFill>
              <a:miter lim="800000"/>
              <a:headEnd/>
              <a:tailEnd/>
            </a:ln>
          </p:spPr>
          <p:txBody>
            <a:bodyPr/>
            <a:lstStyle/>
            <a:p>
              <a:pPr algn="ctr"/>
              <a:r>
                <a:rPr lang="en-US" altLang="zh-CN" sz="1200" dirty="0">
                  <a:solidFill>
                    <a:srgbClr val="FF0000"/>
                  </a:solidFill>
                </a:rPr>
                <a:t>Simple description of the bug</a:t>
              </a:r>
            </a:p>
          </p:txBody>
        </p:sp>
        <p:sp>
          <p:nvSpPr>
            <p:cNvPr id="7184" name="AutoShape 27"/>
            <p:cNvSpPr>
              <a:spLocks noChangeArrowheads="1"/>
            </p:cNvSpPr>
            <p:nvPr/>
          </p:nvSpPr>
          <p:spPr bwMode="auto">
            <a:xfrm>
              <a:off x="0" y="2708275"/>
              <a:ext cx="1331913" cy="1368425"/>
            </a:xfrm>
            <a:prstGeom prst="wedgeRoundRectCallout">
              <a:avLst>
                <a:gd name="adj1" fmla="val 121870"/>
                <a:gd name="adj2" fmla="val 208120"/>
                <a:gd name="adj3" fmla="val 16667"/>
              </a:avLst>
            </a:prstGeom>
            <a:solidFill>
              <a:srgbClr val="FFFF66"/>
            </a:solidFill>
            <a:ln w="9525">
              <a:solidFill>
                <a:schemeClr val="tx1"/>
              </a:solidFill>
              <a:miter lim="800000"/>
              <a:headEnd/>
              <a:tailEnd/>
            </a:ln>
          </p:spPr>
          <p:txBody>
            <a:bodyPr/>
            <a:lstStyle/>
            <a:p>
              <a:r>
                <a:rPr lang="en-US" altLang="zh-CN" sz="1200">
                  <a:solidFill>
                    <a:srgbClr val="FF0000"/>
                  </a:solidFill>
                </a:rPr>
                <a:t>This bug cannot be fixed until another bug has been fixed, put another bug’s ID right here</a:t>
              </a:r>
              <a:endParaRPr lang="zh-CN" altLang="en-US" sz="1200">
                <a:solidFill>
                  <a:srgbClr val="FF0000"/>
                </a:solidFill>
              </a:endParaRPr>
            </a:p>
          </p:txBody>
        </p:sp>
        <p:sp>
          <p:nvSpPr>
            <p:cNvPr id="7185" name="AutoShape 30"/>
            <p:cNvSpPr>
              <a:spLocks/>
            </p:cNvSpPr>
            <p:nvPr/>
          </p:nvSpPr>
          <p:spPr bwMode="auto">
            <a:xfrm>
              <a:off x="179388" y="5084763"/>
              <a:ext cx="1223962" cy="1233487"/>
            </a:xfrm>
            <a:prstGeom prst="borderCallout1">
              <a:avLst>
                <a:gd name="adj1" fmla="val 106176"/>
                <a:gd name="adj2" fmla="val 9338"/>
                <a:gd name="adj3" fmla="val 106176"/>
                <a:gd name="adj4" fmla="val 135926"/>
              </a:avLst>
            </a:prstGeom>
            <a:solidFill>
              <a:srgbClr val="FFFF66"/>
            </a:solidFill>
            <a:ln w="9525">
              <a:solidFill>
                <a:schemeClr val="tx1"/>
              </a:solidFill>
              <a:miter lim="800000"/>
              <a:headEnd/>
              <a:tailEnd/>
            </a:ln>
          </p:spPr>
          <p:txBody>
            <a:bodyPr/>
            <a:lstStyle/>
            <a:p>
              <a:pPr algn="ctr"/>
              <a:r>
                <a:rPr lang="en-US" altLang="zh-CN" sz="1200">
                  <a:solidFill>
                    <a:srgbClr val="FF0000"/>
                  </a:solidFill>
                </a:rPr>
                <a:t>This bug will block another bug’s fixing, put another bug’s ID right here</a:t>
              </a:r>
            </a:p>
          </p:txBody>
        </p:sp>
      </p:grpSp>
      <p:sp>
        <p:nvSpPr>
          <p:cNvPr id="17" name="Footer Placeholder 16"/>
          <p:cNvSpPr>
            <a:spLocks noGrp="1"/>
          </p:cNvSpPr>
          <p:nvPr>
            <p:ph type="ftr" sz="quarter" idx="11"/>
          </p:nvPr>
        </p:nvSpPr>
        <p:spPr>
          <a:xfrm>
            <a:off x="3124200" y="6416675"/>
            <a:ext cx="2895600" cy="365125"/>
          </a:xfrm>
        </p:spPr>
        <p:txBody>
          <a:bodyPr/>
          <a:lstStyle/>
          <a:p>
            <a:r>
              <a:rPr lang="en-US" dirty="0" smtClean="0"/>
              <a:t>Copyright© Insigma </a:t>
            </a:r>
            <a:r>
              <a:rPr lang="en-US" dirty="0" err="1" smtClean="0"/>
              <a:t>Hengtian</a:t>
            </a:r>
            <a:r>
              <a:rPr lang="en-US" dirty="0" smtClean="0"/>
              <a:t> Software Ltd. All Rights Reserved.</a:t>
            </a:r>
            <a:endParaRPr lang="en-US"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52400" y="274638"/>
            <a:ext cx="8991600" cy="1143000"/>
          </a:xfrm>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rPr>
              <a:t>How to write an effective defect</a:t>
            </a:r>
          </a:p>
        </p:txBody>
      </p:sp>
      <p:sp>
        <p:nvSpPr>
          <p:cNvPr id="8194" name="Rectangle 3"/>
          <p:cNvSpPr>
            <a:spLocks noGrp="1" noChangeArrowheads="1"/>
          </p:cNvSpPr>
          <p:nvPr>
            <p:ph idx="1"/>
          </p:nvPr>
        </p:nvSpPr>
        <p:spPr>
          <a:xfrm>
            <a:off x="609600" y="1219200"/>
            <a:ext cx="1752600" cy="919162"/>
          </a:xfrm>
        </p:spPr>
        <p:txBody>
          <a:bodyPr>
            <a:normAutofit fontScale="92500"/>
          </a:bodyPr>
          <a:lstStyle/>
          <a:p>
            <a:pPr>
              <a:buFontTx/>
              <a:buNone/>
            </a:pPr>
            <a:r>
              <a:rPr lang="en-US" altLang="zh-CN" dirty="0" smtClean="0"/>
              <a:t>Principles</a:t>
            </a:r>
          </a:p>
          <a:p>
            <a:endParaRPr lang="en-US" altLang="zh-CN" dirty="0" smtClean="0"/>
          </a:p>
        </p:txBody>
      </p:sp>
      <p:pic>
        <p:nvPicPr>
          <p:cNvPr id="3074" name="Picture 2"/>
          <p:cNvPicPr>
            <a:picLocks noChangeAspect="1" noChangeArrowheads="1"/>
          </p:cNvPicPr>
          <p:nvPr/>
        </p:nvPicPr>
        <p:blipFill>
          <a:blip r:embed="rId3" cstate="print"/>
          <a:srcRect/>
          <a:stretch>
            <a:fillRect/>
          </a:stretch>
        </p:blipFill>
        <p:spPr bwMode="auto">
          <a:xfrm>
            <a:off x="2743200" y="1681162"/>
            <a:ext cx="4495195" cy="4477428"/>
          </a:xfrm>
          <a:prstGeom prst="rect">
            <a:avLst/>
          </a:prstGeom>
          <a:ln>
            <a:noFill/>
          </a:ln>
          <a:effectLst>
            <a:outerShdw blurRad="190500" algn="tl" rotWithShape="0">
              <a:srgbClr val="000000">
                <a:alpha val="70000"/>
              </a:srgbClr>
            </a:outerShdw>
          </a:effectLst>
        </p:spPr>
      </p:pic>
      <p:sp>
        <p:nvSpPr>
          <p:cNvPr id="46" name="TextBox 45"/>
          <p:cNvSpPr txBox="1"/>
          <p:nvPr/>
        </p:nvSpPr>
        <p:spPr>
          <a:xfrm>
            <a:off x="2971800" y="3509962"/>
            <a:ext cx="2133600" cy="430887"/>
          </a:xfrm>
          <a:prstGeom prst="rect">
            <a:avLst/>
          </a:prstGeom>
          <a:noFill/>
        </p:spPr>
        <p:txBody>
          <a:bodyPr wrap="square" rtlCol="0">
            <a:spAutoFit/>
          </a:bodyPr>
          <a:lstStyle/>
          <a:p>
            <a:r>
              <a:rPr lang="en-US" altLang="zh-CN" sz="2200" b="1" dirty="0" smtClean="0"/>
              <a:t>Condense</a:t>
            </a:r>
            <a:endParaRPr lang="en-US" sz="2200" b="1" dirty="0"/>
          </a:p>
        </p:txBody>
      </p:sp>
      <p:sp>
        <p:nvSpPr>
          <p:cNvPr id="47" name="TextBox 46"/>
          <p:cNvSpPr txBox="1"/>
          <p:nvPr/>
        </p:nvSpPr>
        <p:spPr>
          <a:xfrm>
            <a:off x="3733800" y="2138362"/>
            <a:ext cx="2133600" cy="430887"/>
          </a:xfrm>
          <a:prstGeom prst="rect">
            <a:avLst/>
          </a:prstGeom>
          <a:noFill/>
        </p:spPr>
        <p:txBody>
          <a:bodyPr wrap="square" rtlCol="0">
            <a:spAutoFit/>
          </a:bodyPr>
          <a:lstStyle/>
          <a:p>
            <a:r>
              <a:rPr lang="en-US" altLang="zh-CN" sz="2200" b="1" dirty="0" smtClean="0"/>
              <a:t>Accurate</a:t>
            </a:r>
            <a:endParaRPr lang="en-US" sz="2200" b="1" dirty="0"/>
          </a:p>
        </p:txBody>
      </p:sp>
      <p:sp>
        <p:nvSpPr>
          <p:cNvPr id="48" name="TextBox 47"/>
          <p:cNvSpPr txBox="1"/>
          <p:nvPr/>
        </p:nvSpPr>
        <p:spPr>
          <a:xfrm>
            <a:off x="3124200" y="5669875"/>
            <a:ext cx="2133600" cy="430887"/>
          </a:xfrm>
          <a:prstGeom prst="rect">
            <a:avLst/>
          </a:prstGeom>
          <a:noFill/>
        </p:spPr>
        <p:txBody>
          <a:bodyPr wrap="square" rtlCol="0">
            <a:spAutoFit/>
          </a:bodyPr>
          <a:lstStyle/>
          <a:p>
            <a:r>
              <a:rPr lang="en-US" altLang="zh-CN" sz="2200" b="1" dirty="0" smtClean="0"/>
              <a:t>Neutralize</a:t>
            </a:r>
            <a:endParaRPr lang="en-US" sz="2200" b="1" dirty="0"/>
          </a:p>
        </p:txBody>
      </p:sp>
      <p:sp>
        <p:nvSpPr>
          <p:cNvPr id="49" name="TextBox 48"/>
          <p:cNvSpPr txBox="1"/>
          <p:nvPr/>
        </p:nvSpPr>
        <p:spPr>
          <a:xfrm>
            <a:off x="4267200" y="4881562"/>
            <a:ext cx="2133600" cy="430887"/>
          </a:xfrm>
          <a:prstGeom prst="rect">
            <a:avLst/>
          </a:prstGeom>
          <a:noFill/>
        </p:spPr>
        <p:txBody>
          <a:bodyPr wrap="square" rtlCol="0">
            <a:spAutoFit/>
          </a:bodyPr>
          <a:lstStyle/>
          <a:p>
            <a:r>
              <a:rPr lang="en-US" altLang="zh-CN" sz="2200" b="1" dirty="0" smtClean="0"/>
              <a:t>Precise</a:t>
            </a:r>
            <a:endParaRPr lang="en-US" sz="2200" b="1" dirty="0"/>
          </a:p>
        </p:txBody>
      </p:sp>
      <p:sp>
        <p:nvSpPr>
          <p:cNvPr id="50" name="TextBox 49"/>
          <p:cNvSpPr txBox="1"/>
          <p:nvPr/>
        </p:nvSpPr>
        <p:spPr>
          <a:xfrm>
            <a:off x="5105400" y="3764875"/>
            <a:ext cx="1219200" cy="430887"/>
          </a:xfrm>
          <a:prstGeom prst="rect">
            <a:avLst/>
          </a:prstGeom>
          <a:noFill/>
        </p:spPr>
        <p:txBody>
          <a:bodyPr wrap="square" rtlCol="0">
            <a:spAutoFit/>
          </a:bodyPr>
          <a:lstStyle/>
          <a:p>
            <a:r>
              <a:rPr lang="en-US" altLang="zh-CN" sz="2200" b="1" dirty="0" smtClean="0"/>
              <a:t>Impact</a:t>
            </a:r>
            <a:endParaRPr lang="en-US" sz="2200" b="1" dirty="0"/>
          </a:p>
        </p:txBody>
      </p:sp>
      <p:sp>
        <p:nvSpPr>
          <p:cNvPr id="51" name="TextBox 50"/>
          <p:cNvSpPr txBox="1"/>
          <p:nvPr/>
        </p:nvSpPr>
        <p:spPr>
          <a:xfrm>
            <a:off x="5791200" y="5212675"/>
            <a:ext cx="2133600" cy="430887"/>
          </a:xfrm>
          <a:prstGeom prst="rect">
            <a:avLst/>
          </a:prstGeom>
          <a:noFill/>
        </p:spPr>
        <p:txBody>
          <a:bodyPr wrap="square" rtlCol="0">
            <a:spAutoFit/>
          </a:bodyPr>
          <a:lstStyle/>
          <a:p>
            <a:r>
              <a:rPr lang="en-US" altLang="zh-CN" sz="2200" b="1" dirty="0" smtClean="0"/>
              <a:t>Re-create</a:t>
            </a:r>
            <a:endParaRPr lang="en-US" sz="2200" b="1" dirty="0"/>
          </a:p>
        </p:txBody>
      </p:sp>
      <p:sp>
        <p:nvSpPr>
          <p:cNvPr id="52" name="TextBox 51"/>
          <p:cNvSpPr txBox="1"/>
          <p:nvPr/>
        </p:nvSpPr>
        <p:spPr>
          <a:xfrm>
            <a:off x="6019800" y="3052762"/>
            <a:ext cx="2133600" cy="430887"/>
          </a:xfrm>
          <a:prstGeom prst="rect">
            <a:avLst/>
          </a:prstGeom>
          <a:noFill/>
        </p:spPr>
        <p:txBody>
          <a:bodyPr wrap="square" rtlCol="0">
            <a:spAutoFit/>
          </a:bodyPr>
          <a:lstStyle/>
          <a:p>
            <a:r>
              <a:rPr lang="en-US" altLang="zh-CN" sz="2200" b="1" dirty="0" smtClean="0"/>
              <a:t>Evidence</a:t>
            </a:r>
            <a:endParaRPr lang="en-US" sz="2200" b="1" dirty="0"/>
          </a:p>
        </p:txBody>
      </p:sp>
      <p:sp>
        <p:nvSpPr>
          <p:cNvPr id="12" name="Footer Placeholder 11"/>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04800" y="304800"/>
            <a:ext cx="9144000" cy="1143000"/>
          </a:xfrm>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rPr>
              <a:t>How to write an effective defect </a:t>
            </a:r>
          </a:p>
        </p:txBody>
      </p:sp>
      <p:sp>
        <p:nvSpPr>
          <p:cNvPr id="9218" name="Rectangle 3"/>
          <p:cNvSpPr>
            <a:spLocks noGrp="1" noChangeArrowheads="1"/>
          </p:cNvSpPr>
          <p:nvPr>
            <p:ph idx="1"/>
          </p:nvPr>
        </p:nvSpPr>
        <p:spPr>
          <a:xfrm>
            <a:off x="457200" y="1595438"/>
            <a:ext cx="8229600" cy="4641850"/>
          </a:xfrm>
        </p:spPr>
        <p:txBody>
          <a:bodyPr/>
          <a:lstStyle/>
          <a:p>
            <a:pPr>
              <a:buFontTx/>
              <a:buNone/>
            </a:pPr>
            <a:r>
              <a:rPr lang="en-US" altLang="zh-CN" dirty="0" smtClean="0"/>
              <a:t>Summary</a:t>
            </a:r>
          </a:p>
          <a:p>
            <a:pPr lvl="1"/>
            <a:r>
              <a:rPr lang="en-US" altLang="zh-CN" dirty="0" smtClean="0"/>
              <a:t>Condense - Say it clearly but briefly</a:t>
            </a:r>
          </a:p>
          <a:p>
            <a:pPr lvl="1"/>
            <a:r>
              <a:rPr lang="en-US" altLang="zh-CN" dirty="0" smtClean="0"/>
              <a:t>Defects will often be searched by its summary</a:t>
            </a:r>
          </a:p>
          <a:p>
            <a:pPr lvl="1"/>
            <a:r>
              <a:rPr lang="en-US" altLang="zh-CN" dirty="0" smtClean="0"/>
              <a:t>Brief but make sense</a:t>
            </a:r>
          </a:p>
          <a:p>
            <a:pPr lvl="2"/>
            <a:r>
              <a:rPr lang="en-US" altLang="zh-CN" dirty="0" smtClean="0"/>
              <a:t>Key Words</a:t>
            </a:r>
          </a:p>
          <a:p>
            <a:pPr lvl="2"/>
            <a:r>
              <a:rPr lang="en-US" altLang="zh-CN" dirty="0" smtClean="0"/>
              <a:t>Explain problems or what happens</a:t>
            </a:r>
          </a:p>
          <a:p>
            <a:pPr lvl="2"/>
            <a:r>
              <a:rPr lang="en-US" altLang="zh-CN" dirty="0" smtClean="0"/>
              <a:t>Neutralize</a:t>
            </a:r>
          </a:p>
          <a:p>
            <a:endParaRPr lang="en-US" altLang="zh-CN" dirty="0" smtClean="0"/>
          </a:p>
        </p:txBody>
      </p:sp>
      <p:sp>
        <p:nvSpPr>
          <p:cNvPr id="4" name="Footer Placeholder 3"/>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28600" y="381000"/>
            <a:ext cx="9601200" cy="1143000"/>
          </a:xfrm>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rPr>
              <a:t>How to write an effective defect</a:t>
            </a:r>
          </a:p>
        </p:txBody>
      </p:sp>
      <p:sp>
        <p:nvSpPr>
          <p:cNvPr id="10242" name="Rectangle 3"/>
          <p:cNvSpPr>
            <a:spLocks noGrp="1" noChangeArrowheads="1"/>
          </p:cNvSpPr>
          <p:nvPr>
            <p:ph idx="1"/>
          </p:nvPr>
        </p:nvSpPr>
        <p:spPr>
          <a:xfrm>
            <a:off x="457200" y="1595438"/>
            <a:ext cx="8229600" cy="4641850"/>
          </a:xfrm>
        </p:spPr>
        <p:txBody>
          <a:bodyPr/>
          <a:lstStyle/>
          <a:p>
            <a:pPr>
              <a:buFontTx/>
              <a:buNone/>
            </a:pPr>
            <a:r>
              <a:rPr lang="en-US" altLang="zh-CN" dirty="0" smtClean="0"/>
              <a:t>Descriptions</a:t>
            </a:r>
          </a:p>
          <a:p>
            <a:pPr lvl="1"/>
            <a:r>
              <a:rPr lang="en-US" altLang="zh-CN" dirty="0" smtClean="0"/>
              <a:t>Pre-condition</a:t>
            </a:r>
          </a:p>
          <a:p>
            <a:pPr lvl="1"/>
            <a:r>
              <a:rPr lang="en-US" altLang="zh-CN" dirty="0" smtClean="0"/>
              <a:t>Test Steps</a:t>
            </a:r>
          </a:p>
          <a:p>
            <a:pPr lvl="1"/>
            <a:r>
              <a:rPr lang="en-US" altLang="zh-CN" dirty="0" smtClean="0"/>
              <a:t>Actual Results</a:t>
            </a:r>
          </a:p>
          <a:p>
            <a:pPr lvl="1"/>
            <a:r>
              <a:rPr lang="en-US" altLang="zh-CN" dirty="0" smtClean="0"/>
              <a:t>Expected Results</a:t>
            </a:r>
          </a:p>
          <a:p>
            <a:pPr lvl="1"/>
            <a:r>
              <a:rPr lang="en-US" altLang="zh-CN" dirty="0" smtClean="0"/>
              <a:t>Additional Information</a:t>
            </a:r>
          </a:p>
          <a:p>
            <a:endParaRPr lang="en-US" altLang="zh-CN" dirty="0" smtClean="0"/>
          </a:p>
        </p:txBody>
      </p:sp>
      <p:sp>
        <p:nvSpPr>
          <p:cNvPr id="4" name="Footer Placeholder 3"/>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685800"/>
            <a:ext cx="8229600" cy="990600"/>
          </a:xfrm>
        </p:spPr>
        <p:txBody>
          <a:bodyPr>
            <a:normAutofit/>
          </a:bodyPr>
          <a:lstStyle/>
          <a:p>
            <a:pPr algn="l" eaLnBrk="1" hangingPunct="1"/>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rPr>
              <a:t>Defect Tracking</a:t>
            </a:r>
          </a:p>
        </p:txBody>
      </p:sp>
      <p:graphicFrame>
        <p:nvGraphicFramePr>
          <p:cNvPr id="216068" name="Group 4"/>
          <p:cNvGraphicFramePr>
            <a:graphicFrameLocks noGrp="1"/>
          </p:cNvGraphicFramePr>
          <p:nvPr>
            <p:ph idx="1"/>
          </p:nvPr>
        </p:nvGraphicFramePr>
        <p:xfrm>
          <a:off x="533400" y="2154238"/>
          <a:ext cx="8458200" cy="4019544"/>
        </p:xfrm>
        <a:graphic>
          <a:graphicData uri="http://schemas.openxmlformats.org/drawingml/2006/table">
            <a:tbl>
              <a:tblPr/>
              <a:tblGrid>
                <a:gridCol w="838200"/>
                <a:gridCol w="2819400"/>
                <a:gridCol w="3124200"/>
                <a:gridCol w="914400"/>
                <a:gridCol w="762000"/>
              </a:tblGrid>
              <a:tr h="533400">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rPr>
                        <a:t>Severity</a:t>
                      </a:r>
                    </a:p>
                  </a:txBody>
                  <a:tcPr marL="73152" marR="73152" marT="36576" marB="365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rPr>
                        <a:t>Definition</a:t>
                      </a:r>
                    </a:p>
                  </a:txBody>
                  <a:tcPr marL="73152" marR="73152" marT="36576" marB="365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Example</a:t>
                      </a:r>
                    </a:p>
                  </a:txBody>
                  <a:tcPr marL="73152" marR="73152" marT="36576" marB="365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Business Critical?</a:t>
                      </a:r>
                    </a:p>
                  </a:txBody>
                  <a:tcPr marL="73152" marR="73152" marT="36576" marB="365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Process Stop?</a:t>
                      </a:r>
                    </a:p>
                  </a:txBody>
                  <a:tcPr marL="73152" marR="73152" marT="36576" marB="3657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04825">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rPr>
                        <a:t>S1</a:t>
                      </a:r>
                    </a:p>
                  </a:txBody>
                  <a:tcPr marL="73152" marR="73152" marT="36576" marB="365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1" i="0" u="sng" strike="noStrike" cap="none" normalizeH="0" baseline="0" smtClean="0">
                          <a:ln>
                            <a:noFill/>
                          </a:ln>
                          <a:solidFill>
                            <a:schemeClr val="tx1"/>
                          </a:solidFill>
                          <a:effectLst/>
                          <a:latin typeface="Arial" charset="0"/>
                          <a:ea typeface="宋体" pitchFamily="2" charset="-122"/>
                        </a:rPr>
                        <a:t>Business critical</a:t>
                      </a:r>
                      <a:r>
                        <a:rPr kumimoji="0" lang="en-US" altLang="zh-CN" sz="1000" b="1" i="0" u="none" strike="noStrike" cap="none" normalizeH="0" baseline="0" smtClean="0">
                          <a:ln>
                            <a:noFill/>
                          </a:ln>
                          <a:solidFill>
                            <a:schemeClr val="tx1"/>
                          </a:solidFill>
                          <a:effectLst/>
                          <a:latin typeface="Arial" charset="0"/>
                          <a:ea typeface="宋体" pitchFamily="2" charset="-122"/>
                        </a:rPr>
                        <a:t> </a:t>
                      </a:r>
                      <a:r>
                        <a:rPr kumimoji="0" lang="en-US" altLang="zh-CN" sz="1000" b="0" i="0" u="none" strike="noStrike" cap="none" normalizeH="0" baseline="0" smtClean="0">
                          <a:ln>
                            <a:noFill/>
                          </a:ln>
                          <a:solidFill>
                            <a:schemeClr val="tx1"/>
                          </a:solidFill>
                          <a:effectLst/>
                          <a:latin typeface="Arial" charset="0"/>
                          <a:ea typeface="宋体" pitchFamily="2" charset="-122"/>
                        </a:rPr>
                        <a:t>process, application or interface experiencing a</a:t>
                      </a:r>
                      <a:r>
                        <a:rPr kumimoji="0" lang="en-US" altLang="zh-CN" sz="1000" b="1" i="0" u="none" strike="noStrike" cap="none" normalizeH="0" baseline="0" smtClean="0">
                          <a:ln>
                            <a:noFill/>
                          </a:ln>
                          <a:solidFill>
                            <a:schemeClr val="tx1"/>
                          </a:solidFill>
                          <a:effectLst/>
                          <a:latin typeface="Arial" charset="0"/>
                          <a:ea typeface="宋体" pitchFamily="2" charset="-122"/>
                        </a:rPr>
                        <a:t> </a:t>
                      </a:r>
                      <a:r>
                        <a:rPr kumimoji="0" lang="en-US" altLang="zh-CN" sz="1000" b="1" i="0" u="sng" strike="noStrike" cap="none" normalizeH="0" baseline="0" smtClean="0">
                          <a:ln>
                            <a:noFill/>
                          </a:ln>
                          <a:solidFill>
                            <a:schemeClr val="tx1"/>
                          </a:solidFill>
                          <a:effectLst/>
                          <a:latin typeface="Arial" charset="0"/>
                          <a:ea typeface="宋体" pitchFamily="2" charset="-122"/>
                        </a:rPr>
                        <a:t>process stop defect</a:t>
                      </a:r>
                      <a:r>
                        <a:rPr kumimoji="0" lang="en-US" altLang="zh-CN" sz="1000" b="1" i="0" u="none" strike="noStrike" cap="none" normalizeH="0" baseline="0" smtClean="0">
                          <a:ln>
                            <a:noFill/>
                          </a:ln>
                          <a:solidFill>
                            <a:schemeClr val="tx1"/>
                          </a:solidFill>
                          <a:effectLst/>
                          <a:latin typeface="Arial" charset="0"/>
                          <a:ea typeface="宋体" pitchFamily="2" charset="-122"/>
                        </a:rPr>
                        <a:t> </a:t>
                      </a:r>
                      <a:r>
                        <a:rPr kumimoji="0" lang="en-US" altLang="zh-CN" sz="1000" b="0" i="0" u="none" strike="noStrike" cap="none" normalizeH="0" baseline="0" smtClean="0">
                          <a:ln>
                            <a:noFill/>
                          </a:ln>
                          <a:solidFill>
                            <a:schemeClr val="tx1"/>
                          </a:solidFill>
                          <a:effectLst/>
                          <a:latin typeface="Arial" charset="0"/>
                          <a:ea typeface="宋体" pitchFamily="2" charset="-122"/>
                        </a:rPr>
                        <a:t>with no prudent and/or feasible workaround.</a:t>
                      </a:r>
                    </a:p>
                  </a:txBody>
                  <a:tcPr marL="73025" marR="73025" marT="36512" marB="365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Char char="v"/>
                        <a:tabLst/>
                      </a:pPr>
                      <a:r>
                        <a:rPr kumimoji="0" lang="zh-CN" altLang="en-US" sz="1000" b="0" i="0" u="none" strike="noStrike" cap="none" normalizeH="0" baseline="0" smtClean="0">
                          <a:ln>
                            <a:noFill/>
                          </a:ln>
                          <a:solidFill>
                            <a:schemeClr val="tx1"/>
                          </a:solidFill>
                          <a:effectLst/>
                          <a:latin typeface="Arial" charset="0"/>
                          <a:ea typeface="宋体" pitchFamily="2" charset="-122"/>
                        </a:rPr>
                        <a:t> </a:t>
                      </a:r>
                      <a:r>
                        <a:rPr kumimoji="0" lang="en-US" altLang="zh-CN" sz="1000" b="0" i="0" u="none" strike="noStrike" cap="none" normalizeH="0" baseline="0" smtClean="0">
                          <a:ln>
                            <a:noFill/>
                          </a:ln>
                          <a:solidFill>
                            <a:schemeClr val="tx1"/>
                          </a:solidFill>
                          <a:effectLst/>
                          <a:latin typeface="Arial" charset="0"/>
                          <a:ea typeface="宋体" pitchFamily="2" charset="-122"/>
                        </a:rPr>
                        <a:t>Cannot book an order</a:t>
                      </a:r>
                    </a:p>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Char char="v"/>
                        <a:tabLst/>
                      </a:pPr>
                      <a:r>
                        <a:rPr kumimoji="0" lang="en-US" altLang="zh-CN" sz="1000" b="0" i="0" u="none" strike="noStrike" cap="none" normalizeH="0" baseline="0" smtClean="0">
                          <a:ln>
                            <a:noFill/>
                          </a:ln>
                          <a:solidFill>
                            <a:schemeClr val="tx1"/>
                          </a:solidFill>
                          <a:effectLst/>
                          <a:latin typeface="Arial" charset="0"/>
                          <a:ea typeface="宋体" pitchFamily="2" charset="-122"/>
                        </a:rPr>
                        <a:t> Cannot post a General Ledger Journal Entry at Month End (GL JE at M/E)</a:t>
                      </a:r>
                    </a:p>
                  </a:txBody>
                  <a:tcPr marL="73025" marR="73025" marT="36512" marB="365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1" i="0" u="none" strike="noStrike" cap="none" normalizeH="0" baseline="0" smtClean="0">
                          <a:ln>
                            <a:noFill/>
                          </a:ln>
                          <a:solidFill>
                            <a:srgbClr val="FF0000"/>
                          </a:solidFill>
                          <a:effectLst/>
                          <a:latin typeface="Arial" charset="0"/>
                          <a:ea typeface="宋体" pitchFamily="2" charset="-122"/>
                        </a:rPr>
                        <a:t>YES</a:t>
                      </a:r>
                    </a:p>
                  </a:txBody>
                  <a:tcPr marL="73152" marR="73152" marT="36576" marB="365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1" i="0" u="none" strike="noStrike" cap="none" normalizeH="0" baseline="0" smtClean="0">
                          <a:ln>
                            <a:noFill/>
                          </a:ln>
                          <a:solidFill>
                            <a:srgbClr val="FF3300"/>
                          </a:solidFill>
                          <a:effectLst/>
                          <a:latin typeface="Arial" charset="0"/>
                          <a:ea typeface="宋体" pitchFamily="2" charset="-122"/>
                        </a:rPr>
                        <a:t>YES</a:t>
                      </a:r>
                    </a:p>
                  </a:txBody>
                  <a:tcPr marL="73152" marR="73152" marT="36576" marB="3657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S2</a:t>
                      </a:r>
                    </a:p>
                  </a:txBody>
                  <a:tcPr marL="73152" marR="73152" marT="36576" marB="365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1" i="0" u="sng" strike="noStrike" cap="none" normalizeH="0" baseline="0" smtClean="0">
                          <a:ln>
                            <a:noFill/>
                          </a:ln>
                          <a:solidFill>
                            <a:schemeClr val="tx1"/>
                          </a:solidFill>
                          <a:effectLst/>
                          <a:latin typeface="Arial" charset="0"/>
                          <a:ea typeface="宋体" pitchFamily="2" charset="-122"/>
                        </a:rPr>
                        <a:t>Business critical</a:t>
                      </a:r>
                      <a:r>
                        <a:rPr kumimoji="0" lang="en-US" altLang="zh-CN" sz="1000" b="1" i="0" u="none" strike="noStrike" cap="none" normalizeH="0" baseline="0" smtClean="0">
                          <a:ln>
                            <a:noFill/>
                          </a:ln>
                          <a:solidFill>
                            <a:schemeClr val="tx1"/>
                          </a:solidFill>
                          <a:effectLst/>
                          <a:latin typeface="Arial" charset="0"/>
                          <a:ea typeface="宋体" pitchFamily="2" charset="-122"/>
                        </a:rPr>
                        <a:t> </a:t>
                      </a:r>
                      <a:r>
                        <a:rPr kumimoji="0" lang="en-US" altLang="zh-CN" sz="1000" b="0" i="0" u="none" strike="noStrike" cap="none" normalizeH="0" baseline="0" smtClean="0">
                          <a:ln>
                            <a:noFill/>
                          </a:ln>
                          <a:solidFill>
                            <a:schemeClr val="tx1"/>
                          </a:solidFill>
                          <a:effectLst/>
                          <a:latin typeface="Arial" charset="0"/>
                          <a:ea typeface="宋体" pitchFamily="2" charset="-122"/>
                        </a:rPr>
                        <a:t>process, application or interface experiencing a </a:t>
                      </a:r>
                      <a:r>
                        <a:rPr kumimoji="0" lang="en-US" altLang="zh-CN" sz="1000" b="1" i="0" u="sng" strike="noStrike" cap="none" normalizeH="0" baseline="0" smtClean="0">
                          <a:ln>
                            <a:noFill/>
                          </a:ln>
                          <a:solidFill>
                            <a:schemeClr val="tx1"/>
                          </a:solidFill>
                          <a:effectLst/>
                          <a:latin typeface="Arial" charset="0"/>
                          <a:ea typeface="宋体" pitchFamily="2" charset="-122"/>
                        </a:rPr>
                        <a:t>non-process stop defect</a:t>
                      </a:r>
                      <a:r>
                        <a:rPr kumimoji="0" lang="en-US" altLang="zh-CN" sz="1000" b="1" i="0" u="none" strike="noStrike" cap="none" normalizeH="0" baseline="0" smtClean="0">
                          <a:ln>
                            <a:noFill/>
                          </a:ln>
                          <a:solidFill>
                            <a:schemeClr val="tx1"/>
                          </a:solidFill>
                          <a:effectLst/>
                          <a:latin typeface="Arial" charset="0"/>
                          <a:ea typeface="宋体" pitchFamily="2" charset="-122"/>
                        </a:rPr>
                        <a:t>.</a:t>
                      </a:r>
                    </a:p>
                  </a:txBody>
                  <a:tcPr marL="73025" marR="73025" marT="36512" marB="365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Char char="v"/>
                        <a:tabLst/>
                      </a:pPr>
                      <a:r>
                        <a:rPr kumimoji="0" lang="zh-CN" altLang="en-US" sz="1000" b="0" i="0" u="none" strike="noStrike" cap="none" normalizeH="0" baseline="0" smtClean="0">
                          <a:ln>
                            <a:noFill/>
                          </a:ln>
                          <a:solidFill>
                            <a:schemeClr val="tx1"/>
                          </a:solidFill>
                          <a:effectLst/>
                          <a:latin typeface="Arial" charset="0"/>
                          <a:ea typeface="宋体" pitchFamily="2" charset="-122"/>
                        </a:rPr>
                        <a:t> </a:t>
                      </a:r>
                      <a:r>
                        <a:rPr kumimoji="0" lang="en-US" altLang="zh-CN" sz="1000" b="0" i="0" u="none" strike="noStrike" cap="none" normalizeH="0" baseline="0" smtClean="0">
                          <a:ln>
                            <a:noFill/>
                          </a:ln>
                          <a:solidFill>
                            <a:schemeClr val="tx1"/>
                          </a:solidFill>
                          <a:effectLst/>
                          <a:latin typeface="Arial" charset="0"/>
                          <a:ea typeface="宋体" pitchFamily="2" charset="-122"/>
                        </a:rPr>
                        <a:t>Maintain product price factors not calculating product price</a:t>
                      </a:r>
                    </a:p>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Char char="v"/>
                        <a:tabLst/>
                      </a:pPr>
                      <a:r>
                        <a:rPr kumimoji="0" lang="en-US" altLang="zh-CN" sz="1000" b="0" i="0" u="none" strike="noStrike" cap="none" normalizeH="0" baseline="0" smtClean="0">
                          <a:ln>
                            <a:noFill/>
                          </a:ln>
                          <a:solidFill>
                            <a:schemeClr val="tx1"/>
                          </a:solidFill>
                          <a:effectLst/>
                          <a:latin typeface="Arial" charset="0"/>
                          <a:ea typeface="宋体" pitchFamily="2" charset="-122"/>
                        </a:rPr>
                        <a:t> Cannot post a Journal through ADI (workaround is to enter manually – extremely tedious)</a:t>
                      </a:r>
                    </a:p>
                  </a:txBody>
                  <a:tcPr marL="73025" marR="73025" marT="36512" marB="365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1" i="0" u="none" strike="noStrike" cap="none" normalizeH="0" baseline="0" smtClean="0">
                          <a:ln>
                            <a:noFill/>
                          </a:ln>
                          <a:solidFill>
                            <a:srgbClr val="FF0000"/>
                          </a:solidFill>
                          <a:effectLst/>
                          <a:latin typeface="Arial" charset="0"/>
                          <a:ea typeface="宋体" pitchFamily="2" charset="-122"/>
                        </a:rPr>
                        <a:t>YES</a:t>
                      </a:r>
                    </a:p>
                  </a:txBody>
                  <a:tcPr marL="73152" marR="73152" marT="36576" marB="365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1" i="0" u="none" strike="noStrike" cap="none" normalizeH="0" baseline="0" smtClean="0">
                          <a:ln>
                            <a:noFill/>
                          </a:ln>
                          <a:solidFill>
                            <a:srgbClr val="3333FF"/>
                          </a:solidFill>
                          <a:effectLst/>
                          <a:latin typeface="Arial" charset="0"/>
                          <a:ea typeface="宋体" pitchFamily="2" charset="-122"/>
                        </a:rPr>
                        <a:t>NO</a:t>
                      </a:r>
                    </a:p>
                  </a:txBody>
                  <a:tcPr marL="73152" marR="73152" marT="36576" marB="3657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S3</a:t>
                      </a:r>
                    </a:p>
                  </a:txBody>
                  <a:tcPr marL="73152" marR="73152" marT="36576" marB="365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宋体" pitchFamily="2" charset="-122"/>
                        </a:rPr>
                        <a:t> </a:t>
                      </a:r>
                      <a:r>
                        <a:rPr kumimoji="0" lang="en-US" altLang="zh-CN" sz="1000" b="1" i="0" u="sng" strike="noStrike" cap="none" normalizeH="0" baseline="0" smtClean="0">
                          <a:ln>
                            <a:noFill/>
                          </a:ln>
                          <a:solidFill>
                            <a:schemeClr val="tx1"/>
                          </a:solidFill>
                          <a:effectLst/>
                          <a:latin typeface="Arial" charset="0"/>
                          <a:ea typeface="宋体" pitchFamily="2" charset="-122"/>
                        </a:rPr>
                        <a:t>Non-business critical</a:t>
                      </a:r>
                      <a:r>
                        <a:rPr kumimoji="0" lang="en-US" altLang="zh-CN" sz="1000" b="0" i="0" u="none" strike="noStrike" cap="none" normalizeH="0" baseline="0" smtClean="0">
                          <a:ln>
                            <a:noFill/>
                          </a:ln>
                          <a:solidFill>
                            <a:schemeClr val="tx1"/>
                          </a:solidFill>
                          <a:effectLst/>
                          <a:latin typeface="Arial" charset="0"/>
                          <a:ea typeface="宋体" pitchFamily="2" charset="-122"/>
                        </a:rPr>
                        <a:t> process, application or interface experiencing a </a:t>
                      </a:r>
                      <a:r>
                        <a:rPr kumimoji="0" lang="en-US" altLang="zh-CN" sz="1000" b="1" i="0" u="sng" strike="noStrike" cap="none" normalizeH="0" baseline="0" smtClean="0">
                          <a:ln>
                            <a:noFill/>
                          </a:ln>
                          <a:solidFill>
                            <a:schemeClr val="tx1"/>
                          </a:solidFill>
                          <a:effectLst/>
                          <a:latin typeface="Arial" charset="0"/>
                          <a:ea typeface="宋体" pitchFamily="2" charset="-122"/>
                        </a:rPr>
                        <a:t>process stop defect</a:t>
                      </a:r>
                      <a:r>
                        <a:rPr kumimoji="0" lang="en-US" altLang="zh-CN" sz="1000" b="0" i="0" u="none" strike="noStrike" cap="none" normalizeH="0" baseline="0" smtClean="0">
                          <a:ln>
                            <a:noFill/>
                          </a:ln>
                          <a:solidFill>
                            <a:schemeClr val="tx1"/>
                          </a:solidFill>
                          <a:effectLst/>
                          <a:latin typeface="Arial" charset="0"/>
                          <a:ea typeface="宋体" pitchFamily="2" charset="-122"/>
                        </a:rPr>
                        <a:t> with no prudent and/or feasible workaround</a:t>
                      </a:r>
                      <a:r>
                        <a:rPr kumimoji="0" lang="en-US" altLang="zh-CN" sz="1000" b="1" i="0" u="none" strike="noStrike" cap="none" normalizeH="0" baseline="0" smtClean="0">
                          <a:ln>
                            <a:noFill/>
                          </a:ln>
                          <a:solidFill>
                            <a:schemeClr val="tx1"/>
                          </a:solidFill>
                          <a:effectLst/>
                          <a:latin typeface="Arial" charset="0"/>
                          <a:ea typeface="宋体" pitchFamily="2" charset="-122"/>
                        </a:rPr>
                        <a:t> </a:t>
                      </a:r>
                    </a:p>
                  </a:txBody>
                  <a:tcPr marL="73025" marR="73025" marT="36512" marB="365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Char char="v"/>
                        <a:tabLst/>
                      </a:pPr>
                      <a:r>
                        <a:rPr kumimoji="0" lang="zh-CN" altLang="en-US" sz="1000" b="0" i="0" u="none" strike="noStrike" cap="none" normalizeH="0" baseline="0" smtClean="0">
                          <a:ln>
                            <a:noFill/>
                          </a:ln>
                          <a:solidFill>
                            <a:schemeClr val="tx1"/>
                          </a:solidFill>
                          <a:effectLst/>
                          <a:latin typeface="Arial" charset="0"/>
                          <a:ea typeface="宋体" pitchFamily="2" charset="-122"/>
                        </a:rPr>
                        <a:t> </a:t>
                      </a:r>
                      <a:r>
                        <a:rPr kumimoji="0" lang="en-US" altLang="zh-CN" sz="1000" b="0" i="0" u="none" strike="noStrike" cap="none" normalizeH="0" baseline="0" smtClean="0">
                          <a:ln>
                            <a:noFill/>
                          </a:ln>
                          <a:solidFill>
                            <a:schemeClr val="tx1"/>
                          </a:solidFill>
                          <a:effectLst/>
                          <a:latin typeface="Arial" charset="0"/>
                          <a:ea typeface="宋体" pitchFamily="2" charset="-122"/>
                        </a:rPr>
                        <a:t>Cannot copy an order</a:t>
                      </a:r>
                    </a:p>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Char char="v"/>
                        <a:tabLst/>
                      </a:pPr>
                      <a:r>
                        <a:rPr kumimoji="0" lang="en-US" altLang="zh-CN" sz="1000" b="0" i="0" u="none" strike="noStrike" cap="none" normalizeH="0" baseline="0" smtClean="0">
                          <a:ln>
                            <a:noFill/>
                          </a:ln>
                          <a:solidFill>
                            <a:schemeClr val="tx1"/>
                          </a:solidFill>
                          <a:effectLst/>
                          <a:latin typeface="Arial" charset="0"/>
                          <a:ea typeface="宋体" pitchFamily="2" charset="-122"/>
                        </a:rPr>
                        <a:t> Alerts not being posted to UAI</a:t>
                      </a:r>
                    </a:p>
                  </a:txBody>
                  <a:tcPr marL="73025" marR="73025" marT="36512" marB="365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1" i="0" u="none" strike="noStrike" cap="none" normalizeH="0" baseline="0" smtClean="0">
                          <a:ln>
                            <a:noFill/>
                          </a:ln>
                          <a:solidFill>
                            <a:srgbClr val="3333FF"/>
                          </a:solidFill>
                          <a:effectLst/>
                          <a:latin typeface="Arial" charset="0"/>
                          <a:ea typeface="宋体" pitchFamily="2" charset="-122"/>
                        </a:rPr>
                        <a:t>NO</a:t>
                      </a:r>
                    </a:p>
                  </a:txBody>
                  <a:tcPr marL="73152" marR="73152" marT="36576" marB="365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1" i="0" u="none" strike="noStrike" cap="none" normalizeH="0" baseline="0" smtClean="0">
                          <a:ln>
                            <a:noFill/>
                          </a:ln>
                          <a:solidFill>
                            <a:srgbClr val="FF3300"/>
                          </a:solidFill>
                          <a:effectLst/>
                          <a:latin typeface="Arial" charset="0"/>
                          <a:ea typeface="宋体" pitchFamily="2" charset="-122"/>
                        </a:rPr>
                        <a:t>YES</a:t>
                      </a:r>
                    </a:p>
                  </a:txBody>
                  <a:tcPr marL="73152" marR="73152" marT="36576" marB="3657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S4</a:t>
                      </a:r>
                    </a:p>
                  </a:txBody>
                  <a:tcPr marL="73152" marR="73152" marT="36576" marB="365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宋体" pitchFamily="2" charset="-122"/>
                        </a:rPr>
                        <a:t> </a:t>
                      </a:r>
                      <a:r>
                        <a:rPr kumimoji="0" lang="en-US" altLang="zh-CN" sz="1000" b="1" i="0" u="sng" strike="noStrike" cap="none" normalizeH="0" baseline="0" smtClean="0">
                          <a:ln>
                            <a:noFill/>
                          </a:ln>
                          <a:solidFill>
                            <a:schemeClr val="tx1"/>
                          </a:solidFill>
                          <a:effectLst/>
                          <a:latin typeface="Arial" charset="0"/>
                          <a:ea typeface="宋体" pitchFamily="2" charset="-122"/>
                        </a:rPr>
                        <a:t>Non-business critical</a:t>
                      </a:r>
                      <a:r>
                        <a:rPr kumimoji="0" lang="en-US" altLang="zh-CN" sz="1000" b="0" i="0" u="none" strike="noStrike" cap="none" normalizeH="0" baseline="0" smtClean="0">
                          <a:ln>
                            <a:noFill/>
                          </a:ln>
                          <a:solidFill>
                            <a:schemeClr val="tx1"/>
                          </a:solidFill>
                          <a:effectLst/>
                          <a:latin typeface="Arial" charset="0"/>
                          <a:ea typeface="宋体" pitchFamily="2" charset="-122"/>
                        </a:rPr>
                        <a:t> process, application or interface experiencing a </a:t>
                      </a:r>
                      <a:r>
                        <a:rPr kumimoji="0" lang="en-US" altLang="zh-CN" sz="1000" b="1" i="0" u="sng" strike="noStrike" cap="none" normalizeH="0" baseline="0" smtClean="0">
                          <a:ln>
                            <a:noFill/>
                          </a:ln>
                          <a:solidFill>
                            <a:schemeClr val="tx1"/>
                          </a:solidFill>
                          <a:effectLst/>
                          <a:latin typeface="Arial" charset="0"/>
                          <a:ea typeface="宋体" pitchFamily="2" charset="-122"/>
                        </a:rPr>
                        <a:t>non-process stop defect</a:t>
                      </a:r>
                      <a:r>
                        <a:rPr kumimoji="0" lang="en-US" altLang="zh-CN" sz="1000" b="1" i="0" u="none" strike="noStrike" cap="none" normalizeH="0" baseline="0" smtClean="0">
                          <a:ln>
                            <a:noFill/>
                          </a:ln>
                          <a:solidFill>
                            <a:schemeClr val="tx1"/>
                          </a:solidFill>
                          <a:effectLst/>
                          <a:latin typeface="Arial" charset="0"/>
                          <a:ea typeface="宋体" pitchFamily="2" charset="-122"/>
                        </a:rPr>
                        <a:t>.</a:t>
                      </a:r>
                    </a:p>
                  </a:txBody>
                  <a:tcPr marL="73025" marR="73025" marT="36512" marB="365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Char char="v"/>
                        <a:tabLst/>
                      </a:pPr>
                      <a:r>
                        <a:rPr kumimoji="0" lang="zh-CN" altLang="en-US" sz="1000" b="0" i="0" u="none" strike="noStrike" cap="none" normalizeH="0" baseline="0" smtClean="0">
                          <a:ln>
                            <a:noFill/>
                          </a:ln>
                          <a:solidFill>
                            <a:schemeClr val="tx1"/>
                          </a:solidFill>
                          <a:effectLst/>
                          <a:latin typeface="Arial" charset="0"/>
                          <a:ea typeface="宋体" pitchFamily="2" charset="-122"/>
                        </a:rPr>
                        <a:t> </a:t>
                      </a:r>
                      <a:r>
                        <a:rPr kumimoji="0" lang="en-US" altLang="zh-CN" sz="1000" b="0" i="0" u="none" strike="noStrike" cap="none" normalizeH="0" baseline="0" smtClean="0">
                          <a:ln>
                            <a:noFill/>
                          </a:ln>
                          <a:solidFill>
                            <a:schemeClr val="tx1"/>
                          </a:solidFill>
                          <a:effectLst/>
                          <a:latin typeface="Arial" charset="0"/>
                          <a:ea typeface="宋体" pitchFamily="2" charset="-122"/>
                        </a:rPr>
                        <a:t>Bill to contact not displayed on Sales Order replication through SOM</a:t>
                      </a:r>
                    </a:p>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Char char="v"/>
                        <a:tabLst/>
                      </a:pPr>
                      <a:r>
                        <a:rPr kumimoji="0" lang="en-US" altLang="zh-CN" sz="1000" b="0" i="0" u="none" strike="noStrike" cap="none" normalizeH="0" baseline="0" smtClean="0">
                          <a:ln>
                            <a:noFill/>
                          </a:ln>
                          <a:solidFill>
                            <a:schemeClr val="tx1"/>
                          </a:solidFill>
                          <a:effectLst/>
                          <a:latin typeface="Arial" charset="0"/>
                          <a:ea typeface="宋体" pitchFamily="2" charset="-122"/>
                        </a:rPr>
                        <a:t> Users getting kicked off system randomly while performing query transactions</a:t>
                      </a:r>
                      <a:endParaRPr kumimoji="0" lang="en-US" altLang="zh-CN" sz="1000" b="1" i="0" u="none" strike="noStrike" cap="none" normalizeH="0" baseline="0" smtClean="0">
                        <a:ln>
                          <a:noFill/>
                        </a:ln>
                        <a:solidFill>
                          <a:schemeClr val="tx1"/>
                        </a:solidFill>
                        <a:effectLst/>
                        <a:latin typeface="Arial" charset="0"/>
                        <a:ea typeface="宋体" pitchFamily="2" charset="-122"/>
                      </a:endParaRPr>
                    </a:p>
                  </a:txBody>
                  <a:tcPr marL="73025" marR="73025" marT="36512" marB="365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1" i="0" u="none" strike="noStrike" cap="none" normalizeH="0" baseline="0" smtClean="0">
                          <a:ln>
                            <a:noFill/>
                          </a:ln>
                          <a:solidFill>
                            <a:srgbClr val="3333FF"/>
                          </a:solidFill>
                          <a:effectLst/>
                          <a:latin typeface="Arial" charset="0"/>
                          <a:ea typeface="宋体" pitchFamily="2" charset="-122"/>
                        </a:rPr>
                        <a:t>NO</a:t>
                      </a:r>
                    </a:p>
                  </a:txBody>
                  <a:tcPr marL="73152" marR="73152" marT="36576" marB="365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1" i="0" u="none" strike="noStrike" cap="none" normalizeH="0" baseline="0" smtClean="0">
                          <a:ln>
                            <a:noFill/>
                          </a:ln>
                          <a:solidFill>
                            <a:srgbClr val="3333FF"/>
                          </a:solidFill>
                          <a:effectLst/>
                          <a:latin typeface="Arial" charset="0"/>
                          <a:ea typeface="宋体" pitchFamily="2" charset="-122"/>
                        </a:rPr>
                        <a:t>NO</a:t>
                      </a:r>
                    </a:p>
                  </a:txBody>
                  <a:tcPr marL="73152" marR="73152" marT="36576" marB="3657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S5</a:t>
                      </a:r>
                    </a:p>
                  </a:txBody>
                  <a:tcPr marL="73152" marR="73152" marT="36576" marB="365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宋体" pitchFamily="2" charset="-122"/>
                        </a:rPr>
                        <a:t>Minor defect that does not affect normal business operation</a:t>
                      </a:r>
                      <a:r>
                        <a:rPr kumimoji="0" lang="en-US" altLang="zh-CN" sz="1000" b="1" i="0" u="none" strike="noStrike" cap="none" normalizeH="0" baseline="0" smtClean="0">
                          <a:ln>
                            <a:noFill/>
                          </a:ln>
                          <a:solidFill>
                            <a:schemeClr val="tx1"/>
                          </a:solidFill>
                          <a:effectLst/>
                          <a:latin typeface="Arial" charset="0"/>
                          <a:ea typeface="宋体" pitchFamily="2" charset="-122"/>
                        </a:rPr>
                        <a:t>.</a:t>
                      </a:r>
                    </a:p>
                  </a:txBody>
                  <a:tcPr marL="73025" marR="73025" marT="36512" marB="365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Char char="v"/>
                        <a:tabLst/>
                      </a:pPr>
                      <a:r>
                        <a:rPr kumimoji="0" lang="zh-CN" altLang="en-US" sz="1000" b="0" i="0" u="none" strike="noStrike" cap="none" normalizeH="0" baseline="0" smtClean="0">
                          <a:ln>
                            <a:noFill/>
                          </a:ln>
                          <a:solidFill>
                            <a:schemeClr val="tx1"/>
                          </a:solidFill>
                          <a:effectLst/>
                          <a:latin typeface="Arial" charset="0"/>
                          <a:ea typeface="宋体" pitchFamily="2" charset="-122"/>
                        </a:rPr>
                        <a:t> </a:t>
                      </a:r>
                      <a:r>
                        <a:rPr kumimoji="0" lang="en-US" altLang="zh-CN" sz="1000" b="0" i="0" u="none" strike="noStrike" cap="none" normalizeH="0" baseline="0" smtClean="0">
                          <a:ln>
                            <a:noFill/>
                          </a:ln>
                          <a:solidFill>
                            <a:schemeClr val="tx1"/>
                          </a:solidFill>
                          <a:effectLst/>
                          <a:latin typeface="Arial" charset="0"/>
                          <a:ea typeface="宋体" pitchFamily="2" charset="-122"/>
                        </a:rPr>
                        <a:t>Maintain price lists fields auto-populating upon opening</a:t>
                      </a:r>
                    </a:p>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Char char="v"/>
                        <a:tabLst/>
                      </a:pPr>
                      <a:r>
                        <a:rPr kumimoji="0" lang="en-US" altLang="zh-CN" sz="1000" b="0" i="0" u="none" strike="noStrike" cap="none" normalizeH="0" baseline="0" smtClean="0">
                          <a:ln>
                            <a:noFill/>
                          </a:ln>
                          <a:solidFill>
                            <a:schemeClr val="tx1"/>
                          </a:solidFill>
                          <a:effectLst/>
                          <a:latin typeface="Arial" charset="0"/>
                          <a:ea typeface="宋体" pitchFamily="2" charset="-122"/>
                        </a:rPr>
                        <a:t> Error messages that needlessly occur</a:t>
                      </a:r>
                      <a:endParaRPr kumimoji="0" lang="en-US" altLang="zh-CN" sz="1000" b="1" i="0" u="none" strike="noStrike" cap="none" normalizeH="0" baseline="0" smtClean="0">
                        <a:ln>
                          <a:noFill/>
                        </a:ln>
                        <a:solidFill>
                          <a:schemeClr val="tx1"/>
                        </a:solidFill>
                        <a:effectLst/>
                        <a:latin typeface="Arial" charset="0"/>
                        <a:ea typeface="宋体" pitchFamily="2" charset="-122"/>
                      </a:endParaRPr>
                    </a:p>
                  </a:txBody>
                  <a:tcPr marL="73025" marR="73025" marT="36512" marB="365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1" i="0" u="none" strike="noStrike" cap="none" normalizeH="0" baseline="0" smtClean="0">
                          <a:ln>
                            <a:noFill/>
                          </a:ln>
                          <a:solidFill>
                            <a:srgbClr val="3333FF"/>
                          </a:solidFill>
                          <a:effectLst/>
                          <a:latin typeface="Arial" charset="0"/>
                          <a:ea typeface="宋体" pitchFamily="2" charset="-122"/>
                        </a:rPr>
                        <a:t>NO</a:t>
                      </a:r>
                    </a:p>
                  </a:txBody>
                  <a:tcPr marL="73152" marR="73152" marT="36576" marB="365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1" i="0" u="none" strike="noStrike" cap="none" normalizeH="0" baseline="0" smtClean="0">
                          <a:ln>
                            <a:noFill/>
                          </a:ln>
                          <a:solidFill>
                            <a:srgbClr val="3333FF"/>
                          </a:solidFill>
                          <a:effectLst/>
                          <a:latin typeface="Arial" charset="0"/>
                          <a:ea typeface="宋体" pitchFamily="2" charset="-122"/>
                        </a:rPr>
                        <a:t>NO</a:t>
                      </a:r>
                    </a:p>
                  </a:txBody>
                  <a:tcPr marL="73152" marR="73152" marT="36576" marB="3657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S6</a:t>
                      </a:r>
                    </a:p>
                  </a:txBody>
                  <a:tcPr marL="73152" marR="73152" marT="36576" marB="365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zh-CN" altLang="en-US" sz="1000" b="0" i="0" u="none" strike="noStrike" cap="none" normalizeH="0" baseline="0" dirty="0" smtClean="0">
                          <a:ln>
                            <a:noFill/>
                          </a:ln>
                          <a:solidFill>
                            <a:schemeClr val="tx1"/>
                          </a:solidFill>
                          <a:effectLst/>
                          <a:latin typeface="Arial" charset="0"/>
                          <a:ea typeface="宋体" pitchFamily="2" charset="-122"/>
                        </a:rPr>
                        <a:t> </a:t>
                      </a:r>
                      <a:r>
                        <a:rPr kumimoji="0" lang="en-US" altLang="zh-CN" sz="1000" b="0" i="0" u="none" strike="noStrike" cap="none" normalizeH="0" baseline="0" dirty="0" smtClean="0">
                          <a:ln>
                            <a:noFill/>
                          </a:ln>
                          <a:solidFill>
                            <a:schemeClr val="tx1"/>
                          </a:solidFill>
                          <a:effectLst/>
                          <a:latin typeface="Arial" charset="0"/>
                          <a:ea typeface="宋体" pitchFamily="2" charset="-122"/>
                        </a:rPr>
                        <a:t>Enhancement Request</a:t>
                      </a:r>
                    </a:p>
                  </a:txBody>
                  <a:tcPr marL="73025" marR="73025" marT="36512" marB="365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Char char="v"/>
                        <a:tabLst/>
                      </a:pPr>
                      <a:r>
                        <a:rPr kumimoji="0" lang="zh-CN" altLang="en-US" sz="1000" b="0" i="0" u="none" strike="noStrike" cap="none" normalizeH="0" baseline="0" smtClean="0">
                          <a:ln>
                            <a:noFill/>
                          </a:ln>
                          <a:solidFill>
                            <a:schemeClr val="tx1"/>
                          </a:solidFill>
                          <a:effectLst/>
                          <a:latin typeface="Arial" charset="0"/>
                          <a:ea typeface="宋体" pitchFamily="2" charset="-122"/>
                        </a:rPr>
                        <a:t> </a:t>
                      </a:r>
                      <a:r>
                        <a:rPr kumimoji="0" lang="en-US" altLang="zh-CN" sz="1000" b="0" i="0" u="none" strike="noStrike" cap="none" normalizeH="0" baseline="0" smtClean="0">
                          <a:ln>
                            <a:noFill/>
                          </a:ln>
                          <a:solidFill>
                            <a:schemeClr val="tx1"/>
                          </a:solidFill>
                          <a:effectLst/>
                          <a:latin typeface="Arial" charset="0"/>
                          <a:ea typeface="宋体" pitchFamily="2" charset="-122"/>
                        </a:rPr>
                        <a:t>Add a new column to a report</a:t>
                      </a:r>
                    </a:p>
                    <a:p>
                      <a:pPr marL="0" marR="0" lvl="0" indent="0" algn="l" defTabSz="814388" rtl="0" eaLnBrk="0" fontAlgn="base" latinLnBrk="0" hangingPunct="0">
                        <a:lnSpc>
                          <a:spcPct val="100000"/>
                        </a:lnSpc>
                        <a:spcBef>
                          <a:spcPct val="20000"/>
                        </a:spcBef>
                        <a:spcAft>
                          <a:spcPct val="0"/>
                        </a:spcAft>
                        <a:buClr>
                          <a:schemeClr val="hlink"/>
                        </a:buClr>
                        <a:buSzTx/>
                        <a:buFont typeface="Wingdings" pitchFamily="2" charset="2"/>
                        <a:buChar char="v"/>
                        <a:tabLst/>
                      </a:pPr>
                      <a:r>
                        <a:rPr kumimoji="0" lang="en-US" altLang="zh-CN" sz="1000" b="0" i="0" u="none" strike="noStrike" cap="none" normalizeH="0" baseline="0" smtClean="0">
                          <a:ln>
                            <a:noFill/>
                          </a:ln>
                          <a:solidFill>
                            <a:schemeClr val="tx1"/>
                          </a:solidFill>
                          <a:effectLst/>
                          <a:latin typeface="Arial" charset="0"/>
                          <a:ea typeface="宋体" pitchFamily="2" charset="-122"/>
                        </a:rPr>
                        <a:t> Change the sort on a report</a:t>
                      </a:r>
                    </a:p>
                  </a:txBody>
                  <a:tcPr marL="73025" marR="73025" marT="36512" marB="365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宋体" pitchFamily="2" charset="-122"/>
                        </a:rPr>
                        <a:t>N/A</a:t>
                      </a:r>
                    </a:p>
                  </a:txBody>
                  <a:tcPr marL="73152" marR="73152" marT="36576" marB="365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宋体" pitchFamily="2" charset="-122"/>
                        </a:rPr>
                        <a:t>N/A</a:t>
                      </a:r>
                    </a:p>
                  </a:txBody>
                  <a:tcPr marL="73152" marR="73152" marT="36576" marB="3657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Footer Placeholder 3"/>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a:grpSpLocks/>
          </p:cNvGrpSpPr>
          <p:nvPr/>
        </p:nvGrpSpPr>
        <p:grpSpPr bwMode="auto">
          <a:xfrm>
            <a:off x="1619250" y="1905000"/>
            <a:ext cx="5311775" cy="469900"/>
            <a:chOff x="1213" y="1748"/>
            <a:chExt cx="3346" cy="296"/>
          </a:xfrm>
        </p:grpSpPr>
        <p:grpSp>
          <p:nvGrpSpPr>
            <p:cNvPr id="3" name="Group 69"/>
            <p:cNvGrpSpPr>
              <a:grpSpLocks/>
            </p:cNvGrpSpPr>
            <p:nvPr/>
          </p:nvGrpSpPr>
          <p:grpSpPr bwMode="auto">
            <a:xfrm>
              <a:off x="1213" y="1756"/>
              <a:ext cx="3346" cy="288"/>
              <a:chOff x="1117" y="1455"/>
              <a:chExt cx="3346" cy="288"/>
            </a:xfrm>
          </p:grpSpPr>
          <p:sp>
            <p:nvSpPr>
              <p:cNvPr id="4175" name="AutoShape 70"/>
              <p:cNvSpPr>
                <a:spLocks noChangeArrowheads="1"/>
              </p:cNvSpPr>
              <p:nvPr/>
            </p:nvSpPr>
            <p:spPr bwMode="gray">
              <a:xfrm>
                <a:off x="1117" y="1455"/>
                <a:ext cx="3346" cy="288"/>
              </a:xfrm>
              <a:prstGeom prst="roundRect">
                <a:avLst>
                  <a:gd name="adj" fmla="val 7292"/>
                </a:avLst>
              </a:prstGeom>
              <a:gradFill rotWithShape="1">
                <a:gsLst>
                  <a:gs pos="0">
                    <a:srgbClr val="30571A"/>
                  </a:gs>
                  <a:gs pos="100000">
                    <a:srgbClr val="65B737"/>
                  </a:gs>
                </a:gsLst>
                <a:lin ang="5400000" scaled="1"/>
              </a:gradFill>
              <a:ln w="9525">
                <a:solidFill>
                  <a:srgbClr val="FFFFFF">
                    <a:alpha val="70195"/>
                  </a:srgbClr>
                </a:solidFill>
                <a:round/>
                <a:headEnd/>
                <a:tailEnd/>
              </a:ln>
            </p:spPr>
            <p:txBody>
              <a:bodyPr wrap="none" anchor="ctr"/>
              <a:lstStyle/>
              <a:p>
                <a:endParaRPr lang="en-US"/>
              </a:p>
            </p:txBody>
          </p:sp>
          <p:sp>
            <p:nvSpPr>
              <p:cNvPr id="4176" name="AutoShape 71"/>
              <p:cNvSpPr>
                <a:spLocks noChangeArrowheads="1"/>
              </p:cNvSpPr>
              <p:nvPr/>
            </p:nvSpPr>
            <p:spPr bwMode="gray">
              <a:xfrm>
                <a:off x="1117" y="1455"/>
                <a:ext cx="3346" cy="95"/>
              </a:xfrm>
              <a:prstGeom prst="roundRect">
                <a:avLst>
                  <a:gd name="adj" fmla="val 26389"/>
                </a:avLst>
              </a:prstGeom>
              <a:solidFill>
                <a:srgbClr val="65B737">
                  <a:alpha val="30196"/>
                </a:srgbClr>
              </a:solidFill>
              <a:ln w="9525">
                <a:noFill/>
                <a:round/>
                <a:headEnd/>
                <a:tailEnd/>
              </a:ln>
            </p:spPr>
            <p:txBody>
              <a:bodyPr wrap="none" anchor="ctr"/>
              <a:lstStyle/>
              <a:p>
                <a:endParaRPr lang="en-US"/>
              </a:p>
            </p:txBody>
          </p:sp>
        </p:grpSp>
        <p:sp>
          <p:nvSpPr>
            <p:cNvPr id="4168" name="Text Box 72"/>
            <p:cNvSpPr txBox="1">
              <a:spLocks noChangeArrowheads="1"/>
            </p:cNvSpPr>
            <p:nvPr/>
          </p:nvSpPr>
          <p:spPr bwMode="white">
            <a:xfrm>
              <a:off x="1680" y="1755"/>
              <a:ext cx="2589" cy="288"/>
            </a:xfrm>
            <a:prstGeom prst="rect">
              <a:avLst/>
            </a:prstGeom>
            <a:noFill/>
            <a:ln w="9525">
              <a:noFill/>
              <a:miter lim="800000"/>
              <a:headEnd/>
              <a:tailEnd/>
            </a:ln>
          </p:spPr>
          <p:txBody>
            <a:bodyPr>
              <a:spAutoFit/>
            </a:bodyPr>
            <a:lstStyle/>
            <a:p>
              <a:pPr marL="457200" indent="-457200">
                <a:spcBef>
                  <a:spcPct val="50000"/>
                </a:spcBef>
                <a:buClr>
                  <a:schemeClr val="tx1"/>
                </a:buClr>
              </a:pPr>
              <a:r>
                <a:rPr lang="en-US" altLang="zh-CN" sz="2400" b="1" dirty="0" smtClean="0">
                  <a:solidFill>
                    <a:srgbClr val="FFFFFF"/>
                  </a:solidFill>
                </a:rPr>
                <a:t>Test Execution</a:t>
              </a:r>
              <a:endParaRPr lang="en-US" altLang="zh-CN" sz="2400" b="1" dirty="0">
                <a:solidFill>
                  <a:srgbClr val="FFFFFF"/>
                </a:solidFill>
              </a:endParaRPr>
            </a:p>
          </p:txBody>
        </p:sp>
        <p:grpSp>
          <p:nvGrpSpPr>
            <p:cNvPr id="4" name="Group 73"/>
            <p:cNvGrpSpPr>
              <a:grpSpLocks/>
            </p:cNvGrpSpPr>
            <p:nvPr/>
          </p:nvGrpSpPr>
          <p:grpSpPr bwMode="auto">
            <a:xfrm>
              <a:off x="1355" y="1758"/>
              <a:ext cx="270" cy="270"/>
              <a:chOff x="4166" y="1706"/>
              <a:chExt cx="1252" cy="1252"/>
            </a:xfrm>
          </p:grpSpPr>
          <p:sp>
            <p:nvSpPr>
              <p:cNvPr id="4171" name="Oval 7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4172" name="Oval 7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4173" name="Oval 7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4174" name="Oval 7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4170" name="Text Box 78"/>
            <p:cNvSpPr txBox="1">
              <a:spLocks noChangeArrowheads="1"/>
            </p:cNvSpPr>
            <p:nvPr/>
          </p:nvSpPr>
          <p:spPr bwMode="auto">
            <a:xfrm>
              <a:off x="1364" y="1748"/>
              <a:ext cx="250" cy="288"/>
            </a:xfrm>
            <a:prstGeom prst="rect">
              <a:avLst/>
            </a:prstGeom>
            <a:noFill/>
            <a:ln w="9525">
              <a:noFill/>
              <a:miter lim="800000"/>
              <a:headEnd/>
              <a:tailEnd/>
            </a:ln>
          </p:spPr>
          <p:txBody>
            <a:bodyPr>
              <a:spAutoFit/>
            </a:bodyPr>
            <a:lstStyle/>
            <a:p>
              <a:pPr algn="ctr">
                <a:spcBef>
                  <a:spcPct val="50000"/>
                </a:spcBef>
              </a:pPr>
              <a:r>
                <a:rPr lang="en-US" altLang="zh-CN" sz="2400" b="1">
                  <a:solidFill>
                    <a:srgbClr val="000000"/>
                  </a:solidFill>
                </a:rPr>
                <a:t>1</a:t>
              </a:r>
            </a:p>
          </p:txBody>
        </p:sp>
      </p:grpSp>
      <p:grpSp>
        <p:nvGrpSpPr>
          <p:cNvPr id="5" name="Group 90"/>
          <p:cNvGrpSpPr>
            <a:grpSpLocks/>
          </p:cNvGrpSpPr>
          <p:nvPr/>
        </p:nvGrpSpPr>
        <p:grpSpPr bwMode="auto">
          <a:xfrm>
            <a:off x="1619250" y="4129088"/>
            <a:ext cx="5311775" cy="461962"/>
            <a:chOff x="1235" y="2765"/>
            <a:chExt cx="3346" cy="291"/>
          </a:xfrm>
        </p:grpSpPr>
        <p:grpSp>
          <p:nvGrpSpPr>
            <p:cNvPr id="6" name="Group 91"/>
            <p:cNvGrpSpPr>
              <a:grpSpLocks/>
            </p:cNvGrpSpPr>
            <p:nvPr/>
          </p:nvGrpSpPr>
          <p:grpSpPr bwMode="auto">
            <a:xfrm>
              <a:off x="1235" y="2766"/>
              <a:ext cx="3346" cy="288"/>
              <a:chOff x="1098" y="2465"/>
              <a:chExt cx="3346" cy="288"/>
            </a:xfrm>
          </p:grpSpPr>
          <p:sp>
            <p:nvSpPr>
              <p:cNvPr id="4165" name="AutoShape 92"/>
              <p:cNvSpPr>
                <a:spLocks noChangeArrowheads="1"/>
              </p:cNvSpPr>
              <p:nvPr/>
            </p:nvSpPr>
            <p:spPr bwMode="gray">
              <a:xfrm>
                <a:off x="1098" y="2465"/>
                <a:ext cx="3346" cy="288"/>
              </a:xfrm>
              <a:prstGeom prst="roundRect">
                <a:avLst>
                  <a:gd name="adj" fmla="val 7292"/>
                </a:avLst>
              </a:prstGeom>
              <a:gradFill rotWithShape="1">
                <a:gsLst>
                  <a:gs pos="0">
                    <a:srgbClr val="563A5C"/>
                  </a:gs>
                  <a:gs pos="100000">
                    <a:srgbClr val="C382D0"/>
                  </a:gs>
                </a:gsLst>
                <a:lin ang="5400000" scaled="1"/>
              </a:gradFill>
              <a:ln w="9525">
                <a:solidFill>
                  <a:srgbClr val="FFFFFF">
                    <a:alpha val="70195"/>
                  </a:srgbClr>
                </a:solidFill>
                <a:round/>
                <a:headEnd/>
                <a:tailEnd/>
              </a:ln>
            </p:spPr>
            <p:txBody>
              <a:bodyPr wrap="none" anchor="ctr"/>
              <a:lstStyle/>
              <a:p>
                <a:endParaRPr lang="en-US"/>
              </a:p>
            </p:txBody>
          </p:sp>
          <p:sp>
            <p:nvSpPr>
              <p:cNvPr id="4166" name="AutoShape 93"/>
              <p:cNvSpPr>
                <a:spLocks noChangeArrowheads="1"/>
              </p:cNvSpPr>
              <p:nvPr/>
            </p:nvSpPr>
            <p:spPr bwMode="gray">
              <a:xfrm>
                <a:off x="1098" y="2465"/>
                <a:ext cx="3346" cy="95"/>
              </a:xfrm>
              <a:prstGeom prst="roundRect">
                <a:avLst>
                  <a:gd name="adj" fmla="val 26389"/>
                </a:avLst>
              </a:prstGeom>
              <a:solidFill>
                <a:srgbClr val="C382D0">
                  <a:alpha val="30196"/>
                </a:srgbClr>
              </a:solidFill>
              <a:ln w="9525">
                <a:noFill/>
                <a:round/>
                <a:headEnd/>
                <a:tailEnd/>
              </a:ln>
            </p:spPr>
            <p:txBody>
              <a:bodyPr wrap="none" anchor="ctr"/>
              <a:lstStyle/>
              <a:p>
                <a:endParaRPr lang="en-US"/>
              </a:p>
            </p:txBody>
          </p:sp>
        </p:grpSp>
        <p:sp>
          <p:nvSpPr>
            <p:cNvPr id="4158" name="Text Box 94"/>
            <p:cNvSpPr txBox="1">
              <a:spLocks noChangeArrowheads="1"/>
            </p:cNvSpPr>
            <p:nvPr/>
          </p:nvSpPr>
          <p:spPr bwMode="white">
            <a:xfrm>
              <a:off x="1688" y="2765"/>
              <a:ext cx="2596" cy="291"/>
            </a:xfrm>
            <a:prstGeom prst="rect">
              <a:avLst/>
            </a:prstGeom>
            <a:noFill/>
            <a:ln w="9525">
              <a:noFill/>
              <a:miter lim="800000"/>
              <a:headEnd/>
              <a:tailEnd/>
            </a:ln>
          </p:spPr>
          <p:txBody>
            <a:bodyPr>
              <a:spAutoFit/>
            </a:bodyPr>
            <a:lstStyle/>
            <a:p>
              <a:pPr marL="457200" indent="-457200">
                <a:spcBef>
                  <a:spcPct val="50000"/>
                </a:spcBef>
                <a:buClr>
                  <a:schemeClr val="tx1"/>
                </a:buClr>
              </a:pPr>
              <a:r>
                <a:rPr lang="en-US" altLang="zh-CN" sz="2400" b="1" dirty="0" smtClean="0">
                  <a:solidFill>
                    <a:srgbClr val="FFFFFF"/>
                  </a:solidFill>
                </a:rPr>
                <a:t>Defect Tracking - </a:t>
              </a:r>
              <a:r>
                <a:rPr lang="en-US" altLang="zh-CN" sz="2400" b="1" dirty="0" err="1" smtClean="0">
                  <a:solidFill>
                    <a:srgbClr val="FFFFFF"/>
                  </a:solidFill>
                </a:rPr>
                <a:t>Bugzilla</a:t>
              </a:r>
              <a:endParaRPr lang="en-US" altLang="zh-CN" sz="2400" b="1" dirty="0">
                <a:solidFill>
                  <a:srgbClr val="FFFFFF"/>
                </a:solidFill>
              </a:endParaRPr>
            </a:p>
          </p:txBody>
        </p:sp>
        <p:grpSp>
          <p:nvGrpSpPr>
            <p:cNvPr id="7" name="Group 95"/>
            <p:cNvGrpSpPr>
              <a:grpSpLocks/>
            </p:cNvGrpSpPr>
            <p:nvPr/>
          </p:nvGrpSpPr>
          <p:grpSpPr bwMode="auto">
            <a:xfrm>
              <a:off x="1363" y="2775"/>
              <a:ext cx="270" cy="270"/>
              <a:chOff x="4166" y="1706"/>
              <a:chExt cx="1252" cy="1252"/>
            </a:xfrm>
          </p:grpSpPr>
          <p:sp>
            <p:nvSpPr>
              <p:cNvPr id="4161" name="Oval 9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4162" name="Oval 97"/>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4163" name="Oval 98"/>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4164" name="Oval 99"/>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4160" name="Text Box 100"/>
            <p:cNvSpPr txBox="1">
              <a:spLocks noChangeArrowheads="1"/>
            </p:cNvSpPr>
            <p:nvPr/>
          </p:nvSpPr>
          <p:spPr bwMode="auto">
            <a:xfrm>
              <a:off x="1372" y="2765"/>
              <a:ext cx="250" cy="288"/>
            </a:xfrm>
            <a:prstGeom prst="rect">
              <a:avLst/>
            </a:prstGeom>
            <a:noFill/>
            <a:ln w="9525">
              <a:noFill/>
              <a:miter lim="800000"/>
              <a:headEnd/>
              <a:tailEnd/>
            </a:ln>
          </p:spPr>
          <p:txBody>
            <a:bodyPr>
              <a:spAutoFit/>
            </a:bodyPr>
            <a:lstStyle/>
            <a:p>
              <a:pPr algn="ctr">
                <a:spcBef>
                  <a:spcPct val="50000"/>
                </a:spcBef>
              </a:pPr>
              <a:r>
                <a:rPr lang="en-US" altLang="zh-CN" sz="2400" b="1" dirty="0">
                  <a:solidFill>
                    <a:srgbClr val="000000"/>
                  </a:solidFill>
                </a:rPr>
                <a:t>2</a:t>
              </a:r>
            </a:p>
          </p:txBody>
        </p:sp>
      </p:grpSp>
      <p:grpSp>
        <p:nvGrpSpPr>
          <p:cNvPr id="8" name="Group 123"/>
          <p:cNvGrpSpPr>
            <a:grpSpLocks/>
          </p:cNvGrpSpPr>
          <p:nvPr/>
        </p:nvGrpSpPr>
        <p:grpSpPr bwMode="auto">
          <a:xfrm>
            <a:off x="2771775" y="2614612"/>
            <a:ext cx="4176713" cy="433388"/>
            <a:chOff x="1214" y="2241"/>
            <a:chExt cx="3346" cy="296"/>
          </a:xfrm>
        </p:grpSpPr>
        <p:grpSp>
          <p:nvGrpSpPr>
            <p:cNvPr id="9" name="Group 124"/>
            <p:cNvGrpSpPr>
              <a:grpSpLocks/>
            </p:cNvGrpSpPr>
            <p:nvPr/>
          </p:nvGrpSpPr>
          <p:grpSpPr bwMode="auto">
            <a:xfrm>
              <a:off x="1214" y="2249"/>
              <a:ext cx="3346" cy="288"/>
              <a:chOff x="1118" y="1948"/>
              <a:chExt cx="3346" cy="288"/>
            </a:xfrm>
          </p:grpSpPr>
          <p:sp>
            <p:nvSpPr>
              <p:cNvPr id="4155" name="AutoShape 125"/>
              <p:cNvSpPr>
                <a:spLocks noChangeArrowheads="1"/>
              </p:cNvSpPr>
              <p:nvPr/>
            </p:nvSpPr>
            <p:spPr bwMode="gray">
              <a:xfrm>
                <a:off x="1118" y="1948"/>
                <a:ext cx="3346" cy="288"/>
              </a:xfrm>
              <a:prstGeom prst="roundRect">
                <a:avLst>
                  <a:gd name="adj" fmla="val 7292"/>
                </a:avLst>
              </a:prstGeom>
              <a:gradFill rotWithShape="1">
                <a:gsLst>
                  <a:gs pos="0">
                    <a:srgbClr val="21415E"/>
                  </a:gs>
                  <a:gs pos="100000">
                    <a:srgbClr val="4B93D5"/>
                  </a:gs>
                </a:gsLst>
                <a:lin ang="5400000" scaled="1"/>
              </a:gradFill>
              <a:ln w="9525">
                <a:solidFill>
                  <a:srgbClr val="FFFFFF">
                    <a:alpha val="70195"/>
                  </a:srgbClr>
                </a:solidFill>
                <a:round/>
                <a:headEnd/>
                <a:tailEnd/>
              </a:ln>
            </p:spPr>
            <p:txBody>
              <a:bodyPr wrap="none" anchor="ctr"/>
              <a:lstStyle/>
              <a:p>
                <a:endParaRPr lang="en-US"/>
              </a:p>
            </p:txBody>
          </p:sp>
          <p:sp>
            <p:nvSpPr>
              <p:cNvPr id="4156" name="AutoShape 126"/>
              <p:cNvSpPr>
                <a:spLocks noChangeArrowheads="1"/>
              </p:cNvSpPr>
              <p:nvPr/>
            </p:nvSpPr>
            <p:spPr bwMode="gray">
              <a:xfrm>
                <a:off x="1118" y="1948"/>
                <a:ext cx="3346" cy="95"/>
              </a:xfrm>
              <a:prstGeom prst="roundRect">
                <a:avLst>
                  <a:gd name="adj" fmla="val 26389"/>
                </a:avLst>
              </a:prstGeom>
              <a:solidFill>
                <a:srgbClr val="4B93D5">
                  <a:alpha val="30196"/>
                </a:srgbClr>
              </a:solidFill>
              <a:ln w="9525">
                <a:noFill/>
                <a:round/>
                <a:headEnd/>
                <a:tailEnd/>
              </a:ln>
            </p:spPr>
            <p:txBody>
              <a:bodyPr wrap="none" anchor="ctr"/>
              <a:lstStyle/>
              <a:p>
                <a:endParaRPr lang="en-US"/>
              </a:p>
            </p:txBody>
          </p:sp>
        </p:grpSp>
        <p:sp>
          <p:nvSpPr>
            <p:cNvPr id="4148" name="Text Box 127">
              <a:hlinkClick r:id="rId2" action="ppaction://hlinksldjump"/>
            </p:cNvPr>
            <p:cNvSpPr txBox="1">
              <a:spLocks noChangeArrowheads="1"/>
            </p:cNvSpPr>
            <p:nvPr/>
          </p:nvSpPr>
          <p:spPr bwMode="white">
            <a:xfrm>
              <a:off x="1679" y="2248"/>
              <a:ext cx="2870" cy="250"/>
            </a:xfrm>
            <a:prstGeom prst="rect">
              <a:avLst/>
            </a:prstGeom>
            <a:noFill/>
            <a:ln w="9525">
              <a:noFill/>
              <a:miter lim="800000"/>
              <a:headEnd/>
              <a:tailEnd/>
            </a:ln>
          </p:spPr>
          <p:txBody>
            <a:bodyPr wrap="square">
              <a:spAutoFit/>
            </a:bodyPr>
            <a:lstStyle/>
            <a:p>
              <a:pPr marL="457200" indent="-457200">
                <a:spcBef>
                  <a:spcPct val="50000"/>
                </a:spcBef>
                <a:buClr>
                  <a:schemeClr val="tx1"/>
                </a:buClr>
              </a:pPr>
              <a:r>
                <a:rPr lang="en-US" altLang="zh-CN" b="1" dirty="0" smtClean="0">
                  <a:solidFill>
                    <a:srgbClr val="FFFFFF"/>
                  </a:solidFill>
                </a:rPr>
                <a:t>The Definition of Test Execution</a:t>
              </a:r>
              <a:endParaRPr lang="en-US" altLang="zh-CN" b="1" dirty="0">
                <a:solidFill>
                  <a:srgbClr val="FFFFFF"/>
                </a:solidFill>
              </a:endParaRPr>
            </a:p>
          </p:txBody>
        </p:sp>
        <p:grpSp>
          <p:nvGrpSpPr>
            <p:cNvPr id="10" name="Group 128"/>
            <p:cNvGrpSpPr>
              <a:grpSpLocks/>
            </p:cNvGrpSpPr>
            <p:nvPr/>
          </p:nvGrpSpPr>
          <p:grpSpPr bwMode="auto">
            <a:xfrm>
              <a:off x="1342" y="2251"/>
              <a:ext cx="270" cy="270"/>
              <a:chOff x="4166" y="1706"/>
              <a:chExt cx="1252" cy="1252"/>
            </a:xfrm>
          </p:grpSpPr>
          <p:sp>
            <p:nvSpPr>
              <p:cNvPr id="4151" name="Oval 12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4152" name="Oval 13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4153" name="Oval 13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4154" name="Oval 13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4150" name="Text Box 133"/>
            <p:cNvSpPr txBox="1">
              <a:spLocks noChangeArrowheads="1"/>
            </p:cNvSpPr>
            <p:nvPr/>
          </p:nvSpPr>
          <p:spPr bwMode="auto">
            <a:xfrm>
              <a:off x="1351" y="2241"/>
              <a:ext cx="250" cy="250"/>
            </a:xfrm>
            <a:prstGeom prst="rect">
              <a:avLst/>
            </a:prstGeom>
            <a:noFill/>
            <a:ln w="9525">
              <a:noFill/>
              <a:miter lim="800000"/>
              <a:headEnd/>
              <a:tailEnd/>
            </a:ln>
          </p:spPr>
          <p:txBody>
            <a:bodyPr>
              <a:spAutoFit/>
            </a:bodyPr>
            <a:lstStyle/>
            <a:p>
              <a:pPr algn="ctr">
                <a:spcBef>
                  <a:spcPct val="50000"/>
                </a:spcBef>
                <a:buFont typeface="Wingdings" pitchFamily="2" charset="2"/>
                <a:buNone/>
              </a:pPr>
              <a:r>
                <a:rPr lang="en-US" altLang="zh-CN" b="1"/>
                <a:t>a</a:t>
              </a:r>
            </a:p>
          </p:txBody>
        </p:sp>
      </p:grpSp>
      <p:grpSp>
        <p:nvGrpSpPr>
          <p:cNvPr id="11" name="Group 145"/>
          <p:cNvGrpSpPr>
            <a:grpSpLocks/>
          </p:cNvGrpSpPr>
          <p:nvPr/>
        </p:nvGrpSpPr>
        <p:grpSpPr bwMode="auto">
          <a:xfrm>
            <a:off x="2771775" y="3300413"/>
            <a:ext cx="4176713" cy="433387"/>
            <a:chOff x="1214" y="2241"/>
            <a:chExt cx="3346" cy="296"/>
          </a:xfrm>
        </p:grpSpPr>
        <p:grpSp>
          <p:nvGrpSpPr>
            <p:cNvPr id="12" name="Group 146"/>
            <p:cNvGrpSpPr>
              <a:grpSpLocks/>
            </p:cNvGrpSpPr>
            <p:nvPr/>
          </p:nvGrpSpPr>
          <p:grpSpPr bwMode="auto">
            <a:xfrm>
              <a:off x="1214" y="2249"/>
              <a:ext cx="3346" cy="288"/>
              <a:chOff x="1118" y="1948"/>
              <a:chExt cx="3346" cy="288"/>
            </a:xfrm>
          </p:grpSpPr>
          <p:sp>
            <p:nvSpPr>
              <p:cNvPr id="4145" name="AutoShape 147"/>
              <p:cNvSpPr>
                <a:spLocks noChangeArrowheads="1"/>
              </p:cNvSpPr>
              <p:nvPr/>
            </p:nvSpPr>
            <p:spPr bwMode="gray">
              <a:xfrm>
                <a:off x="1118" y="1948"/>
                <a:ext cx="3346" cy="288"/>
              </a:xfrm>
              <a:prstGeom prst="roundRect">
                <a:avLst>
                  <a:gd name="adj" fmla="val 7292"/>
                </a:avLst>
              </a:prstGeom>
              <a:gradFill rotWithShape="1">
                <a:gsLst>
                  <a:gs pos="0">
                    <a:srgbClr val="21415E"/>
                  </a:gs>
                  <a:gs pos="100000">
                    <a:srgbClr val="4B93D5"/>
                  </a:gs>
                </a:gsLst>
                <a:lin ang="5400000" scaled="1"/>
              </a:gradFill>
              <a:ln w="9525">
                <a:solidFill>
                  <a:srgbClr val="FFFFFF">
                    <a:alpha val="70195"/>
                  </a:srgbClr>
                </a:solidFill>
                <a:round/>
                <a:headEnd/>
                <a:tailEnd/>
              </a:ln>
            </p:spPr>
            <p:txBody>
              <a:bodyPr wrap="none" anchor="ctr"/>
              <a:lstStyle/>
              <a:p>
                <a:endParaRPr lang="en-US"/>
              </a:p>
            </p:txBody>
          </p:sp>
          <p:sp>
            <p:nvSpPr>
              <p:cNvPr id="4146" name="AutoShape 148"/>
              <p:cNvSpPr>
                <a:spLocks noChangeArrowheads="1"/>
              </p:cNvSpPr>
              <p:nvPr/>
            </p:nvSpPr>
            <p:spPr bwMode="gray">
              <a:xfrm>
                <a:off x="1118" y="1948"/>
                <a:ext cx="3346" cy="95"/>
              </a:xfrm>
              <a:prstGeom prst="roundRect">
                <a:avLst>
                  <a:gd name="adj" fmla="val 26389"/>
                </a:avLst>
              </a:prstGeom>
              <a:solidFill>
                <a:srgbClr val="4B93D5">
                  <a:alpha val="30196"/>
                </a:srgbClr>
              </a:solidFill>
              <a:ln w="9525">
                <a:noFill/>
                <a:round/>
                <a:headEnd/>
                <a:tailEnd/>
              </a:ln>
            </p:spPr>
            <p:txBody>
              <a:bodyPr wrap="none" anchor="ctr"/>
              <a:lstStyle/>
              <a:p>
                <a:endParaRPr lang="en-US"/>
              </a:p>
            </p:txBody>
          </p:sp>
        </p:grpSp>
        <p:sp>
          <p:nvSpPr>
            <p:cNvPr id="4138" name="Text Box 149">
              <a:hlinkClick r:id="rId3" action="ppaction://hlinksldjump"/>
            </p:cNvPr>
            <p:cNvSpPr txBox="1">
              <a:spLocks noChangeArrowheads="1"/>
            </p:cNvSpPr>
            <p:nvPr/>
          </p:nvSpPr>
          <p:spPr bwMode="white">
            <a:xfrm>
              <a:off x="1668" y="2248"/>
              <a:ext cx="2547" cy="250"/>
            </a:xfrm>
            <a:prstGeom prst="rect">
              <a:avLst/>
            </a:prstGeom>
            <a:noFill/>
            <a:ln w="9525">
              <a:noFill/>
              <a:miter lim="800000"/>
              <a:headEnd/>
              <a:tailEnd/>
            </a:ln>
          </p:spPr>
          <p:txBody>
            <a:bodyPr>
              <a:spAutoFit/>
            </a:bodyPr>
            <a:lstStyle/>
            <a:p>
              <a:pPr marL="457200" indent="-457200">
                <a:spcBef>
                  <a:spcPct val="50000"/>
                </a:spcBef>
                <a:buClr>
                  <a:schemeClr val="tx1"/>
                </a:buClr>
              </a:pPr>
              <a:r>
                <a:rPr lang="en-US" altLang="zh-CN" b="1" dirty="0" smtClean="0">
                  <a:solidFill>
                    <a:srgbClr val="FFFFFF"/>
                  </a:solidFill>
                </a:rPr>
                <a:t>How to  Do Test Execution</a:t>
              </a:r>
              <a:endParaRPr lang="en-US" altLang="zh-CN" b="1" dirty="0">
                <a:solidFill>
                  <a:srgbClr val="FFFFFF"/>
                </a:solidFill>
              </a:endParaRPr>
            </a:p>
          </p:txBody>
        </p:sp>
        <p:grpSp>
          <p:nvGrpSpPr>
            <p:cNvPr id="13" name="Group 150"/>
            <p:cNvGrpSpPr>
              <a:grpSpLocks/>
            </p:cNvGrpSpPr>
            <p:nvPr/>
          </p:nvGrpSpPr>
          <p:grpSpPr bwMode="auto">
            <a:xfrm>
              <a:off x="1342" y="2251"/>
              <a:ext cx="270" cy="270"/>
              <a:chOff x="4166" y="1706"/>
              <a:chExt cx="1252" cy="1252"/>
            </a:xfrm>
          </p:grpSpPr>
          <p:sp>
            <p:nvSpPr>
              <p:cNvPr id="4141" name="Oval 151"/>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4142" name="Oval 152"/>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4143" name="Oval 153"/>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4144" name="Oval 154"/>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4140" name="Text Box 155"/>
            <p:cNvSpPr txBox="1">
              <a:spLocks noChangeArrowheads="1"/>
            </p:cNvSpPr>
            <p:nvPr/>
          </p:nvSpPr>
          <p:spPr bwMode="auto">
            <a:xfrm>
              <a:off x="1351" y="2241"/>
              <a:ext cx="250" cy="250"/>
            </a:xfrm>
            <a:prstGeom prst="rect">
              <a:avLst/>
            </a:prstGeom>
            <a:noFill/>
            <a:ln w="9525">
              <a:noFill/>
              <a:miter lim="800000"/>
              <a:headEnd/>
              <a:tailEnd/>
            </a:ln>
          </p:spPr>
          <p:txBody>
            <a:bodyPr>
              <a:spAutoFit/>
            </a:bodyPr>
            <a:lstStyle/>
            <a:p>
              <a:pPr algn="ctr">
                <a:spcBef>
                  <a:spcPct val="50000"/>
                </a:spcBef>
                <a:buFont typeface="Wingdings" pitchFamily="2" charset="2"/>
                <a:buNone/>
              </a:pPr>
              <a:r>
                <a:rPr lang="en-US" altLang="zh-CN" b="1"/>
                <a:t>b</a:t>
              </a:r>
            </a:p>
          </p:txBody>
        </p:sp>
      </p:grpSp>
      <p:grpSp>
        <p:nvGrpSpPr>
          <p:cNvPr id="14" name="Group 167"/>
          <p:cNvGrpSpPr>
            <a:grpSpLocks/>
          </p:cNvGrpSpPr>
          <p:nvPr/>
        </p:nvGrpSpPr>
        <p:grpSpPr bwMode="auto">
          <a:xfrm>
            <a:off x="2771775" y="5662613"/>
            <a:ext cx="4176713" cy="433387"/>
            <a:chOff x="1214" y="2241"/>
            <a:chExt cx="3346" cy="296"/>
          </a:xfrm>
        </p:grpSpPr>
        <p:grpSp>
          <p:nvGrpSpPr>
            <p:cNvPr id="15" name="Group 168"/>
            <p:cNvGrpSpPr>
              <a:grpSpLocks/>
            </p:cNvGrpSpPr>
            <p:nvPr/>
          </p:nvGrpSpPr>
          <p:grpSpPr bwMode="auto">
            <a:xfrm>
              <a:off x="1214" y="2249"/>
              <a:ext cx="3346" cy="288"/>
              <a:chOff x="1118" y="1948"/>
              <a:chExt cx="3346" cy="288"/>
            </a:xfrm>
          </p:grpSpPr>
          <p:sp>
            <p:nvSpPr>
              <p:cNvPr id="4135" name="AutoShape 169"/>
              <p:cNvSpPr>
                <a:spLocks noChangeArrowheads="1"/>
              </p:cNvSpPr>
              <p:nvPr/>
            </p:nvSpPr>
            <p:spPr bwMode="gray">
              <a:xfrm>
                <a:off x="1118" y="1948"/>
                <a:ext cx="3346" cy="288"/>
              </a:xfrm>
              <a:prstGeom prst="roundRect">
                <a:avLst>
                  <a:gd name="adj" fmla="val 7292"/>
                </a:avLst>
              </a:prstGeom>
              <a:gradFill rotWithShape="1">
                <a:gsLst>
                  <a:gs pos="0">
                    <a:srgbClr val="21415E"/>
                  </a:gs>
                  <a:gs pos="100000">
                    <a:srgbClr val="4B93D5"/>
                  </a:gs>
                </a:gsLst>
                <a:lin ang="5400000" scaled="1"/>
              </a:gradFill>
              <a:ln w="9525">
                <a:solidFill>
                  <a:srgbClr val="FFFFFF">
                    <a:alpha val="70195"/>
                  </a:srgbClr>
                </a:solidFill>
                <a:round/>
                <a:headEnd/>
                <a:tailEnd/>
              </a:ln>
            </p:spPr>
            <p:txBody>
              <a:bodyPr wrap="none" anchor="ctr"/>
              <a:lstStyle/>
              <a:p>
                <a:endParaRPr lang="en-US"/>
              </a:p>
            </p:txBody>
          </p:sp>
          <p:sp>
            <p:nvSpPr>
              <p:cNvPr id="4136" name="AutoShape 170"/>
              <p:cNvSpPr>
                <a:spLocks noChangeArrowheads="1"/>
              </p:cNvSpPr>
              <p:nvPr/>
            </p:nvSpPr>
            <p:spPr bwMode="gray">
              <a:xfrm>
                <a:off x="1118" y="1948"/>
                <a:ext cx="3346" cy="95"/>
              </a:xfrm>
              <a:prstGeom prst="roundRect">
                <a:avLst>
                  <a:gd name="adj" fmla="val 26389"/>
                </a:avLst>
              </a:prstGeom>
              <a:solidFill>
                <a:srgbClr val="4B93D5">
                  <a:alpha val="30196"/>
                </a:srgbClr>
              </a:solidFill>
              <a:ln w="9525">
                <a:noFill/>
                <a:round/>
                <a:headEnd/>
                <a:tailEnd/>
              </a:ln>
            </p:spPr>
            <p:txBody>
              <a:bodyPr wrap="none" anchor="ctr"/>
              <a:lstStyle/>
              <a:p>
                <a:endParaRPr lang="en-US"/>
              </a:p>
            </p:txBody>
          </p:sp>
        </p:grpSp>
        <p:sp>
          <p:nvSpPr>
            <p:cNvPr id="4128" name="Text Box 171">
              <a:hlinkClick r:id="rId4" action="ppaction://hlinksldjump"/>
            </p:cNvPr>
            <p:cNvSpPr txBox="1">
              <a:spLocks noChangeArrowheads="1"/>
            </p:cNvSpPr>
            <p:nvPr/>
          </p:nvSpPr>
          <p:spPr bwMode="white">
            <a:xfrm>
              <a:off x="1668" y="2248"/>
              <a:ext cx="2547" cy="250"/>
            </a:xfrm>
            <a:prstGeom prst="rect">
              <a:avLst/>
            </a:prstGeom>
            <a:noFill/>
            <a:ln w="9525">
              <a:noFill/>
              <a:miter lim="800000"/>
              <a:headEnd/>
              <a:tailEnd/>
            </a:ln>
          </p:spPr>
          <p:txBody>
            <a:bodyPr>
              <a:spAutoFit/>
            </a:bodyPr>
            <a:lstStyle/>
            <a:p>
              <a:pPr marL="457200" indent="-457200">
                <a:spcBef>
                  <a:spcPct val="50000"/>
                </a:spcBef>
                <a:buClr>
                  <a:schemeClr val="tx1"/>
                </a:buClr>
              </a:pPr>
              <a:r>
                <a:rPr lang="en-US" altLang="zh-CN" b="1" dirty="0" smtClean="0">
                  <a:solidFill>
                    <a:srgbClr val="FFFFFF"/>
                  </a:solidFill>
                </a:rPr>
                <a:t>Know Bug Life Cycle</a:t>
              </a:r>
              <a:endParaRPr lang="en-US" altLang="zh-CN" b="1" dirty="0">
                <a:solidFill>
                  <a:srgbClr val="FFFFFF"/>
                </a:solidFill>
              </a:endParaRPr>
            </a:p>
          </p:txBody>
        </p:sp>
        <p:grpSp>
          <p:nvGrpSpPr>
            <p:cNvPr id="16" name="Group 172"/>
            <p:cNvGrpSpPr>
              <a:grpSpLocks/>
            </p:cNvGrpSpPr>
            <p:nvPr/>
          </p:nvGrpSpPr>
          <p:grpSpPr bwMode="auto">
            <a:xfrm>
              <a:off x="1342" y="2251"/>
              <a:ext cx="270" cy="270"/>
              <a:chOff x="4166" y="1706"/>
              <a:chExt cx="1252" cy="1252"/>
            </a:xfrm>
          </p:grpSpPr>
          <p:sp>
            <p:nvSpPr>
              <p:cNvPr id="4131" name="Oval 173"/>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4132" name="Oval 174"/>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4133" name="Oval 175"/>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4134" name="Oval 176"/>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4130" name="Text Box 177"/>
            <p:cNvSpPr txBox="1">
              <a:spLocks noChangeArrowheads="1"/>
            </p:cNvSpPr>
            <p:nvPr/>
          </p:nvSpPr>
          <p:spPr bwMode="auto">
            <a:xfrm>
              <a:off x="1351" y="2241"/>
              <a:ext cx="250" cy="250"/>
            </a:xfrm>
            <a:prstGeom prst="rect">
              <a:avLst/>
            </a:prstGeom>
            <a:noFill/>
            <a:ln w="9525">
              <a:noFill/>
              <a:miter lim="800000"/>
              <a:headEnd/>
              <a:tailEnd/>
            </a:ln>
          </p:spPr>
          <p:txBody>
            <a:bodyPr>
              <a:spAutoFit/>
            </a:bodyPr>
            <a:lstStyle/>
            <a:p>
              <a:pPr algn="ctr">
                <a:spcBef>
                  <a:spcPct val="50000"/>
                </a:spcBef>
                <a:buFont typeface="Wingdings" pitchFamily="2" charset="2"/>
                <a:buNone/>
              </a:pPr>
              <a:r>
                <a:rPr lang="en-US" altLang="zh-CN" b="1"/>
                <a:t>b</a:t>
              </a:r>
            </a:p>
          </p:txBody>
        </p:sp>
      </p:grpSp>
      <p:grpSp>
        <p:nvGrpSpPr>
          <p:cNvPr id="17" name="Group 189"/>
          <p:cNvGrpSpPr>
            <a:grpSpLocks/>
          </p:cNvGrpSpPr>
          <p:nvPr/>
        </p:nvGrpSpPr>
        <p:grpSpPr bwMode="auto">
          <a:xfrm>
            <a:off x="2771775" y="4900612"/>
            <a:ext cx="4176713" cy="433388"/>
            <a:chOff x="1214" y="2241"/>
            <a:chExt cx="3346" cy="296"/>
          </a:xfrm>
        </p:grpSpPr>
        <p:grpSp>
          <p:nvGrpSpPr>
            <p:cNvPr id="18" name="Group 190"/>
            <p:cNvGrpSpPr>
              <a:grpSpLocks/>
            </p:cNvGrpSpPr>
            <p:nvPr/>
          </p:nvGrpSpPr>
          <p:grpSpPr bwMode="auto">
            <a:xfrm>
              <a:off x="1214" y="2249"/>
              <a:ext cx="3346" cy="288"/>
              <a:chOff x="1118" y="1948"/>
              <a:chExt cx="3346" cy="288"/>
            </a:xfrm>
          </p:grpSpPr>
          <p:sp>
            <p:nvSpPr>
              <p:cNvPr id="4125" name="AutoShape 191"/>
              <p:cNvSpPr>
                <a:spLocks noChangeArrowheads="1"/>
              </p:cNvSpPr>
              <p:nvPr/>
            </p:nvSpPr>
            <p:spPr bwMode="gray">
              <a:xfrm>
                <a:off x="1118" y="1948"/>
                <a:ext cx="3346" cy="288"/>
              </a:xfrm>
              <a:prstGeom prst="roundRect">
                <a:avLst>
                  <a:gd name="adj" fmla="val 7292"/>
                </a:avLst>
              </a:prstGeom>
              <a:gradFill rotWithShape="1">
                <a:gsLst>
                  <a:gs pos="0">
                    <a:srgbClr val="21415E"/>
                  </a:gs>
                  <a:gs pos="100000">
                    <a:srgbClr val="4B93D5"/>
                  </a:gs>
                </a:gsLst>
                <a:lin ang="5400000" scaled="1"/>
              </a:gradFill>
              <a:ln w="9525">
                <a:solidFill>
                  <a:srgbClr val="FFFFFF">
                    <a:alpha val="70195"/>
                  </a:srgbClr>
                </a:solidFill>
                <a:round/>
                <a:headEnd/>
                <a:tailEnd/>
              </a:ln>
            </p:spPr>
            <p:txBody>
              <a:bodyPr wrap="none" anchor="ctr"/>
              <a:lstStyle/>
              <a:p>
                <a:endParaRPr lang="en-US"/>
              </a:p>
            </p:txBody>
          </p:sp>
          <p:sp>
            <p:nvSpPr>
              <p:cNvPr id="4126" name="AutoShape 192"/>
              <p:cNvSpPr>
                <a:spLocks noChangeArrowheads="1"/>
              </p:cNvSpPr>
              <p:nvPr/>
            </p:nvSpPr>
            <p:spPr bwMode="gray">
              <a:xfrm>
                <a:off x="1118" y="1948"/>
                <a:ext cx="3346" cy="95"/>
              </a:xfrm>
              <a:prstGeom prst="roundRect">
                <a:avLst>
                  <a:gd name="adj" fmla="val 26389"/>
                </a:avLst>
              </a:prstGeom>
              <a:solidFill>
                <a:srgbClr val="4B93D5">
                  <a:alpha val="30196"/>
                </a:srgbClr>
              </a:solidFill>
              <a:ln w="9525">
                <a:noFill/>
                <a:round/>
                <a:headEnd/>
                <a:tailEnd/>
              </a:ln>
            </p:spPr>
            <p:txBody>
              <a:bodyPr wrap="none" anchor="ctr"/>
              <a:lstStyle/>
              <a:p>
                <a:endParaRPr lang="en-US"/>
              </a:p>
            </p:txBody>
          </p:sp>
        </p:grpSp>
        <p:sp>
          <p:nvSpPr>
            <p:cNvPr id="4118" name="Text Box 193">
              <a:hlinkClick r:id="rId5" action="ppaction://hlinksldjump"/>
            </p:cNvPr>
            <p:cNvSpPr txBox="1">
              <a:spLocks noChangeArrowheads="1"/>
            </p:cNvSpPr>
            <p:nvPr/>
          </p:nvSpPr>
          <p:spPr bwMode="white">
            <a:xfrm>
              <a:off x="1668" y="2248"/>
              <a:ext cx="2547" cy="250"/>
            </a:xfrm>
            <a:prstGeom prst="rect">
              <a:avLst/>
            </a:prstGeom>
            <a:noFill/>
            <a:ln w="9525">
              <a:noFill/>
              <a:miter lim="800000"/>
              <a:headEnd/>
              <a:tailEnd/>
            </a:ln>
          </p:spPr>
          <p:txBody>
            <a:bodyPr>
              <a:spAutoFit/>
            </a:bodyPr>
            <a:lstStyle/>
            <a:p>
              <a:pPr marL="457200" indent="-457200">
                <a:spcBef>
                  <a:spcPct val="50000"/>
                </a:spcBef>
                <a:buClr>
                  <a:schemeClr val="tx1"/>
                </a:buClr>
              </a:pPr>
              <a:r>
                <a:rPr lang="en-US" altLang="zh-CN" b="1" dirty="0" smtClean="0">
                  <a:solidFill>
                    <a:srgbClr val="FFFFFF"/>
                  </a:solidFill>
                </a:rPr>
                <a:t>How to Report a New Bug</a:t>
              </a:r>
              <a:endParaRPr lang="en-US" altLang="zh-CN" b="1" dirty="0">
                <a:solidFill>
                  <a:srgbClr val="FFFFFF"/>
                </a:solidFill>
              </a:endParaRPr>
            </a:p>
          </p:txBody>
        </p:sp>
        <p:grpSp>
          <p:nvGrpSpPr>
            <p:cNvPr id="19" name="Group 194"/>
            <p:cNvGrpSpPr>
              <a:grpSpLocks/>
            </p:cNvGrpSpPr>
            <p:nvPr/>
          </p:nvGrpSpPr>
          <p:grpSpPr bwMode="auto">
            <a:xfrm>
              <a:off x="1342" y="2251"/>
              <a:ext cx="270" cy="270"/>
              <a:chOff x="4166" y="1706"/>
              <a:chExt cx="1252" cy="1252"/>
            </a:xfrm>
          </p:grpSpPr>
          <p:sp>
            <p:nvSpPr>
              <p:cNvPr id="4121" name="Oval 195"/>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4122" name="Oval 196"/>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4123" name="Oval 197"/>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4124" name="Oval 198"/>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4120" name="Text Box 199"/>
            <p:cNvSpPr txBox="1">
              <a:spLocks noChangeArrowheads="1"/>
            </p:cNvSpPr>
            <p:nvPr/>
          </p:nvSpPr>
          <p:spPr bwMode="auto">
            <a:xfrm>
              <a:off x="1351" y="2241"/>
              <a:ext cx="250" cy="250"/>
            </a:xfrm>
            <a:prstGeom prst="rect">
              <a:avLst/>
            </a:prstGeom>
            <a:noFill/>
            <a:ln w="9525">
              <a:noFill/>
              <a:miter lim="800000"/>
              <a:headEnd/>
              <a:tailEnd/>
            </a:ln>
          </p:spPr>
          <p:txBody>
            <a:bodyPr>
              <a:spAutoFit/>
            </a:bodyPr>
            <a:lstStyle/>
            <a:p>
              <a:pPr algn="ctr">
                <a:spcBef>
                  <a:spcPct val="50000"/>
                </a:spcBef>
                <a:buFont typeface="Wingdings" pitchFamily="2" charset="2"/>
                <a:buNone/>
              </a:pPr>
              <a:r>
                <a:rPr lang="en-US" altLang="zh-CN" b="1"/>
                <a:t>a</a:t>
              </a:r>
            </a:p>
          </p:txBody>
        </p:sp>
      </p:grpSp>
      <p:sp>
        <p:nvSpPr>
          <p:cNvPr id="70" name="TextBox 69"/>
          <p:cNvSpPr txBox="1"/>
          <p:nvPr/>
        </p:nvSpPr>
        <p:spPr>
          <a:xfrm>
            <a:off x="0" y="540603"/>
            <a:ext cx="9144000" cy="707886"/>
          </a:xfrm>
          <a:prstGeom prst="rect">
            <a:avLst/>
          </a:prstGeom>
          <a:noFill/>
        </p:spPr>
        <p:txBody>
          <a:bodyPr wrap="square" rtlCol="0">
            <a:spAutoFit/>
          </a:bodyPr>
          <a:lstStyle/>
          <a:p>
            <a:r>
              <a:rPr lang="en-US" sz="4000" dirty="0" smtClean="0">
                <a:effectLst>
                  <a:reflection blurRad="6350" stA="55000" endA="300" endPos="45500" dir="5400000" sy="-100000" algn="bl" rotWithShape="0"/>
                </a:effectLst>
              </a:rPr>
              <a:t>Outline</a:t>
            </a:r>
            <a:endParaRPr lang="en-US" sz="4000" dirty="0">
              <a:effectLst>
                <a:reflection blurRad="6350" stA="55000" endA="300" endPos="45500" dir="5400000" sy="-100000" algn="bl" rotWithShape="0"/>
              </a:effectLst>
            </a:endParaRPr>
          </a:p>
        </p:txBody>
      </p:sp>
      <p:sp>
        <p:nvSpPr>
          <p:cNvPr id="69" name="Footer Placeholder 68"/>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152400"/>
            <a:ext cx="8229600" cy="1143000"/>
          </a:xfrm>
        </p:spPr>
        <p:txBody>
          <a:bodyPr>
            <a:normAutofit/>
          </a:bodyPr>
          <a:lstStyle/>
          <a:p>
            <a:pPr algn="l" eaLnBrk="1" hangingPunct="1"/>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rPr>
              <a:t>Defect Tracking Process</a:t>
            </a:r>
          </a:p>
        </p:txBody>
      </p:sp>
      <p:graphicFrame>
        <p:nvGraphicFramePr>
          <p:cNvPr id="1026" name="Object 4"/>
          <p:cNvGraphicFramePr>
            <a:graphicFrameLocks noChangeAspect="1"/>
          </p:cNvGraphicFramePr>
          <p:nvPr>
            <p:ph idx="1"/>
          </p:nvPr>
        </p:nvGraphicFramePr>
        <p:xfrm>
          <a:off x="1447800" y="1295400"/>
          <a:ext cx="5942013" cy="5013325"/>
        </p:xfrm>
        <a:graphic>
          <a:graphicData uri="http://schemas.openxmlformats.org/presentationml/2006/ole">
            <p:oleObj spid="_x0000_s2050" name="Visio" r:id="rId3" imgW="7603998" imgH="6415659" progId="">
              <p:embed/>
            </p:oleObj>
          </a:graphicData>
        </a:graphic>
      </p:graphicFrame>
      <p:sp>
        <p:nvSpPr>
          <p:cNvPr id="4" name="Footer Placeholder 3"/>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lgn="l" eaLnBrk="1" hangingPunct="1"/>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rPr>
              <a:t>Defect Tracking Matrix</a:t>
            </a:r>
          </a:p>
        </p:txBody>
      </p:sp>
      <p:graphicFrame>
        <p:nvGraphicFramePr>
          <p:cNvPr id="219140" name="Group 4"/>
          <p:cNvGraphicFramePr>
            <a:graphicFrameLocks noGrp="1"/>
          </p:cNvGraphicFramePr>
          <p:nvPr>
            <p:ph idx="1"/>
          </p:nvPr>
        </p:nvGraphicFramePr>
        <p:xfrm>
          <a:off x="685800" y="1752600"/>
          <a:ext cx="7924800" cy="4343403"/>
        </p:xfrm>
        <a:graphic>
          <a:graphicData uri="http://schemas.openxmlformats.org/drawingml/2006/table">
            <a:tbl>
              <a:tblPr/>
              <a:tblGrid>
                <a:gridCol w="1570038"/>
                <a:gridCol w="2647950"/>
                <a:gridCol w="1589087"/>
                <a:gridCol w="2117725"/>
              </a:tblGrid>
              <a:tr h="312738">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pitchFamily="2" charset="-122"/>
                          <a:cs typeface="Arial" charset="0"/>
                        </a:rPr>
                        <a:t>Status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pitchFamily="2" charset="-122"/>
                          <a:cs typeface="Arial" charset="0"/>
                        </a:rPr>
                        <a:t>Action</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pitchFamily="2" charset="-122"/>
                          <a:cs typeface="Arial" charset="0"/>
                        </a:rPr>
                        <a:t>Owner</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pitchFamily="2" charset="-122"/>
                          <a:cs typeface="Arial" charset="0"/>
                        </a:rPr>
                        <a:t>Participant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r>
              <a:tr h="500063">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New</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A defect is reported in QC</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Generally QA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Everyone in Project team</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8475">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Cannot Duplicate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Review and check it cannot re-produced.</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QA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QA, Developers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Duplicate Bug</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Review and check it is duplicate with another defect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QA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QA, Developers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8475">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Not a Bug</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Review and clarify it is not a defect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QA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QA, Developers, BA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6888">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Open</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Review and confirm it is a defect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QA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QA, Developers, BA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Deferred</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Review and determine to defer the defect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Generally PM</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Project team</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Fixed</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Dev fix the defect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Developers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Developers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Reopen</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Did not fix this defect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QA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QA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Closed</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QA verify the defect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QA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QA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Footer Placeholder 3"/>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pPr algn="l" eaLnBrk="1" hangingPunct="1"/>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rPr>
              <a:t>Defect Tracking</a:t>
            </a:r>
            <a:endParaRPr lang="en-US" sz="4000" b="0" dirty="0" smtClean="0">
              <a:effectLst>
                <a:outerShdw blurRad="31750" dist="25400" dir="5400000" algn="tl" rotWithShape="0">
                  <a:srgbClr val="000000">
                    <a:alpha val="25000"/>
                  </a:srgbClr>
                </a:outerShdw>
                <a:reflection blurRad="6350" stA="55000" endA="300" endPos="45500" dir="5400000" sy="-100000" algn="bl" rotWithShape="0"/>
              </a:effectLst>
            </a:endParaRPr>
          </a:p>
        </p:txBody>
      </p:sp>
      <p:sp>
        <p:nvSpPr>
          <p:cNvPr id="23555" name="Content Placeholder 2"/>
          <p:cNvSpPr>
            <a:spLocks noGrp="1"/>
          </p:cNvSpPr>
          <p:nvPr>
            <p:ph idx="1"/>
          </p:nvPr>
        </p:nvSpPr>
        <p:spPr>
          <a:xfrm>
            <a:off x="457200" y="1792288"/>
            <a:ext cx="8229600" cy="4324350"/>
          </a:xfrm>
        </p:spPr>
        <p:txBody>
          <a:bodyPr/>
          <a:lstStyle/>
          <a:p>
            <a:pPr eaLnBrk="1" hangingPunct="1"/>
            <a:r>
              <a:rPr lang="en-US" smtClean="0"/>
              <a:t>Home Work</a:t>
            </a:r>
          </a:p>
          <a:p>
            <a:pPr lvl="1" eaLnBrk="1" hangingPunct="1"/>
            <a:r>
              <a:rPr lang="en-US" smtClean="0"/>
              <a:t>Install Bugzilla</a:t>
            </a:r>
          </a:p>
          <a:p>
            <a:pPr lvl="1" eaLnBrk="1" hangingPunct="1"/>
            <a:r>
              <a:rPr lang="en-US" smtClean="0"/>
              <a:t>Test TMS with Bugzilla</a:t>
            </a:r>
          </a:p>
          <a:p>
            <a:pPr lvl="1" eaLnBrk="1" hangingPunct="1"/>
            <a:r>
              <a:rPr lang="en-US" b="1" i="1" smtClean="0"/>
              <a:t>Defects description file (Deliverable)</a:t>
            </a:r>
          </a:p>
        </p:txBody>
      </p:sp>
      <p:sp>
        <p:nvSpPr>
          <p:cNvPr id="5" name="Footer Placeholder 4"/>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
            <a:ext cx="8229600" cy="1143000"/>
          </a:xfrm>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rPr>
              <a:t>Bug Life Cycle</a:t>
            </a:r>
          </a:p>
        </p:txBody>
      </p:sp>
      <p:pic>
        <p:nvPicPr>
          <p:cNvPr id="12291" name="Picture 4" descr="bzLifecycle"/>
          <p:cNvPicPr>
            <a:picLocks noChangeAspect="1" noChangeArrowheads="1"/>
          </p:cNvPicPr>
          <p:nvPr/>
        </p:nvPicPr>
        <p:blipFill>
          <a:blip r:embed="rId2" cstate="print"/>
          <a:srcRect/>
          <a:stretch>
            <a:fillRect/>
          </a:stretch>
        </p:blipFill>
        <p:spPr bwMode="auto">
          <a:xfrm>
            <a:off x="1676400" y="990600"/>
            <a:ext cx="5688012" cy="5373687"/>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6200"/>
            <a:ext cx="8229600" cy="1143000"/>
          </a:xfrm>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rPr>
              <a:t>Bug Life Cycle</a:t>
            </a:r>
          </a:p>
        </p:txBody>
      </p:sp>
      <p:sp>
        <p:nvSpPr>
          <p:cNvPr id="13316" name="Text Box 5"/>
          <p:cNvSpPr txBox="1">
            <a:spLocks noChangeArrowheads="1"/>
          </p:cNvSpPr>
          <p:nvPr/>
        </p:nvSpPr>
        <p:spPr bwMode="auto">
          <a:xfrm>
            <a:off x="611188" y="1844675"/>
            <a:ext cx="8101012" cy="2292350"/>
          </a:xfrm>
          <a:prstGeom prst="rect">
            <a:avLst/>
          </a:prstGeom>
          <a:noFill/>
          <a:ln w="9525">
            <a:noFill/>
            <a:miter lim="800000"/>
            <a:headEnd/>
            <a:tailEnd/>
          </a:ln>
        </p:spPr>
        <p:txBody>
          <a:bodyPr>
            <a:spAutoFit/>
          </a:bodyPr>
          <a:lstStyle/>
          <a:p>
            <a:pPr marL="342900" indent="-342900">
              <a:spcBef>
                <a:spcPct val="50000"/>
              </a:spcBef>
              <a:buFontTx/>
              <a:buBlip>
                <a:blip r:embed="rId2"/>
              </a:buBlip>
            </a:pPr>
            <a:r>
              <a:rPr lang="en-US" altLang="zh-CN" dirty="0"/>
              <a:t>Confirm Bugs Raised By DEV</a:t>
            </a:r>
          </a:p>
          <a:p>
            <a:pPr marL="800100" lvl="1" indent="-342900">
              <a:spcBef>
                <a:spcPct val="50000"/>
              </a:spcBef>
              <a:buFontTx/>
              <a:buAutoNum type="circleNumDbPlain"/>
            </a:pPr>
            <a:r>
              <a:rPr lang="en-US" altLang="zh-CN" sz="1400" dirty="0">
                <a:latin typeface="Cambria" pitchFamily="18" charset="0"/>
              </a:rPr>
              <a:t>Search for bugs: Status = Unconfirmed;</a:t>
            </a:r>
          </a:p>
          <a:p>
            <a:pPr marL="800100" lvl="1" indent="-342900">
              <a:spcBef>
                <a:spcPct val="50000"/>
              </a:spcBef>
              <a:buFontTx/>
              <a:buAutoNum type="circleNumDbPlain"/>
            </a:pPr>
            <a:r>
              <a:rPr lang="en-US" altLang="zh-CN" sz="1400" dirty="0">
                <a:latin typeface="Cambria" pitchFamily="18" charset="0"/>
              </a:rPr>
              <a:t>Verify whether the bug exists or not, if yes, change the status to ‘New’, and then commit.</a:t>
            </a:r>
          </a:p>
          <a:p>
            <a:pPr marL="342900" indent="-342900">
              <a:spcBef>
                <a:spcPct val="50000"/>
              </a:spcBef>
              <a:buFontTx/>
              <a:buBlip>
                <a:blip r:embed="rId2"/>
              </a:buBlip>
            </a:pPr>
            <a:r>
              <a:rPr lang="en-US" altLang="zh-CN" dirty="0"/>
              <a:t>Verify Bugs</a:t>
            </a:r>
          </a:p>
          <a:p>
            <a:pPr marL="800100" lvl="1" indent="-342900">
              <a:spcBef>
                <a:spcPct val="50000"/>
              </a:spcBef>
              <a:buFontTx/>
              <a:buAutoNum type="circleNumDbPlain"/>
            </a:pPr>
            <a:r>
              <a:rPr lang="en-US" altLang="zh-CN" sz="1400" dirty="0">
                <a:latin typeface="Cambria" pitchFamily="18" charset="0"/>
              </a:rPr>
              <a:t>Search for bugs: Status = Resolved, Verify whether the bug has been fixed or not, if yes, change the status to ‘Verified’; otherwise, ‘Reopened’; </a:t>
            </a:r>
          </a:p>
          <a:p>
            <a:pPr marL="800100" lvl="1" indent="-342900">
              <a:spcBef>
                <a:spcPct val="50000"/>
              </a:spcBef>
              <a:buFontTx/>
              <a:buAutoNum type="circleNumDbPlain"/>
            </a:pPr>
            <a:r>
              <a:rPr lang="en-US" altLang="zh-CN" sz="1400" dirty="0">
                <a:latin typeface="Cambria" pitchFamily="18" charset="0"/>
              </a:rPr>
              <a:t>After the Release of the Product, change the status from ‘Verified’ to ‘Closed’.</a:t>
            </a:r>
          </a:p>
        </p:txBody>
      </p:sp>
      <p:sp>
        <p:nvSpPr>
          <p:cNvPr id="13317" name="WordArt 6"/>
          <p:cNvSpPr>
            <a:spLocks noChangeArrowheads="1" noChangeShapeType="1" noTextEdit="1"/>
          </p:cNvSpPr>
          <p:nvPr/>
        </p:nvSpPr>
        <p:spPr bwMode="auto">
          <a:xfrm>
            <a:off x="755650" y="1557338"/>
            <a:ext cx="647700" cy="360362"/>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rgbClr val="336699"/>
                </a:solidFill>
                <a:effectLst>
                  <a:outerShdw dist="45791" dir="2021404" algn="ctr" rotWithShape="0">
                    <a:srgbClr val="B2B2B2">
                      <a:alpha val="79999"/>
                    </a:srgbClr>
                  </a:outerShdw>
                </a:effectLst>
                <a:latin typeface="Cambria"/>
              </a:rPr>
              <a:t>QA</a:t>
            </a:r>
          </a:p>
        </p:txBody>
      </p:sp>
      <p:sp>
        <p:nvSpPr>
          <p:cNvPr id="13318" name="WordArt 7"/>
          <p:cNvSpPr>
            <a:spLocks noChangeArrowheads="1" noChangeShapeType="1" noTextEdit="1"/>
          </p:cNvSpPr>
          <p:nvPr/>
        </p:nvSpPr>
        <p:spPr bwMode="auto">
          <a:xfrm>
            <a:off x="755650" y="4508500"/>
            <a:ext cx="719138" cy="360363"/>
          </a:xfrm>
          <a:prstGeom prst="rect">
            <a:avLst/>
          </a:prstGeom>
        </p:spPr>
        <p:txBody>
          <a:bodyPr wrap="none" fromWordArt="1">
            <a:prstTxWarp prst="textPlain">
              <a:avLst>
                <a:gd name="adj" fmla="val 50000"/>
              </a:avLst>
            </a:prstTxWarp>
          </a:bodyPr>
          <a:lstStyle/>
          <a:p>
            <a:pPr algn="ctr"/>
            <a:r>
              <a:rPr lang="en-US" sz="3600" kern="10" dirty="0">
                <a:ln w="9525">
                  <a:noFill/>
                  <a:round/>
                  <a:headEnd/>
                  <a:tailEnd/>
                </a:ln>
                <a:solidFill>
                  <a:srgbClr val="336699"/>
                </a:solidFill>
                <a:effectLst>
                  <a:outerShdw dist="45791" dir="2021404" algn="ctr" rotWithShape="0">
                    <a:srgbClr val="B2B2B2">
                      <a:alpha val="79999"/>
                    </a:srgbClr>
                  </a:outerShdw>
                </a:effectLst>
                <a:latin typeface="Cambria"/>
              </a:rPr>
              <a:t>DEV</a:t>
            </a:r>
          </a:p>
        </p:txBody>
      </p:sp>
      <p:sp>
        <p:nvSpPr>
          <p:cNvPr id="13319" name="Text Box 8"/>
          <p:cNvSpPr txBox="1">
            <a:spLocks noChangeArrowheads="1"/>
          </p:cNvSpPr>
          <p:nvPr/>
        </p:nvSpPr>
        <p:spPr bwMode="auto">
          <a:xfrm>
            <a:off x="827088" y="4868863"/>
            <a:ext cx="8101012" cy="1736725"/>
          </a:xfrm>
          <a:prstGeom prst="rect">
            <a:avLst/>
          </a:prstGeom>
          <a:noFill/>
          <a:ln w="9525">
            <a:noFill/>
            <a:miter lim="800000"/>
            <a:headEnd/>
            <a:tailEnd/>
          </a:ln>
        </p:spPr>
        <p:txBody>
          <a:bodyPr>
            <a:spAutoFit/>
          </a:bodyPr>
          <a:lstStyle/>
          <a:p>
            <a:pPr marL="342900" indent="-342900">
              <a:spcBef>
                <a:spcPct val="50000"/>
              </a:spcBef>
              <a:buFontTx/>
              <a:buBlip>
                <a:blip r:embed="rId2"/>
              </a:buBlip>
            </a:pPr>
            <a:r>
              <a:rPr lang="en-US" altLang="zh-CN" dirty="0"/>
              <a:t>Bugs Belong To You</a:t>
            </a:r>
          </a:p>
          <a:p>
            <a:pPr marL="800100" lvl="1" indent="-342900">
              <a:spcBef>
                <a:spcPct val="50000"/>
              </a:spcBef>
              <a:buFontTx/>
              <a:buAutoNum type="circleNumDbPlain"/>
            </a:pPr>
            <a:r>
              <a:rPr lang="en-US" altLang="zh-CN" sz="1400" dirty="0">
                <a:latin typeface="Cambria" pitchFamily="18" charset="0"/>
              </a:rPr>
              <a:t>Change the status to ‘Assigned’ and take possession of the bugs</a:t>
            </a:r>
          </a:p>
          <a:p>
            <a:pPr marL="800100" lvl="1" indent="-342900">
              <a:spcBef>
                <a:spcPct val="50000"/>
              </a:spcBef>
              <a:buFontTx/>
              <a:buAutoNum type="circleNumDbPlain"/>
            </a:pPr>
            <a:r>
              <a:rPr lang="en-US" altLang="zh-CN" sz="1400" dirty="0">
                <a:latin typeface="Cambria" pitchFamily="18" charset="0"/>
              </a:rPr>
              <a:t>Change the status to ‘Resolved’ after finishing the bug .</a:t>
            </a:r>
          </a:p>
          <a:p>
            <a:pPr marL="342900" indent="-342900">
              <a:spcBef>
                <a:spcPct val="50000"/>
              </a:spcBef>
              <a:buFontTx/>
              <a:buBlip>
                <a:blip r:embed="rId2"/>
              </a:buBlip>
            </a:pPr>
            <a:r>
              <a:rPr lang="en-US" altLang="zh-CN" dirty="0"/>
              <a:t>Bugs NOT Belong To You</a:t>
            </a:r>
          </a:p>
          <a:p>
            <a:pPr marL="800100" lvl="1" indent="-342900">
              <a:spcBef>
                <a:spcPct val="50000"/>
              </a:spcBef>
              <a:buFontTx/>
              <a:buAutoNum type="circleNumDbPlain"/>
            </a:pPr>
            <a:r>
              <a:rPr lang="en-US" altLang="zh-CN" sz="1400" dirty="0">
                <a:latin typeface="Cambria" pitchFamily="18" charset="0"/>
              </a:rPr>
              <a:t>Assign back to QA or Reassign to the correct DEV</a:t>
            </a:r>
          </a:p>
        </p:txBody>
      </p:sp>
      <p:sp>
        <p:nvSpPr>
          <p:cNvPr id="7" name="Footer Placeholder 6"/>
          <p:cNvSpPr>
            <a:spLocks noGrp="1"/>
          </p:cNvSpPr>
          <p:nvPr>
            <p:ph type="ftr" sz="quarter" idx="11"/>
          </p:nvPr>
        </p:nvSpPr>
        <p:spPr/>
        <p:txBody>
          <a:bodyPr/>
          <a:lstStyle/>
          <a:p>
            <a:r>
              <a:rPr lang="en-US" dirty="0" smtClean="0"/>
              <a:t>Copyright© </a:t>
            </a:r>
            <a:r>
              <a:rPr lang="en-US" dirty="0" err="1" smtClean="0"/>
              <a:t>Insigma</a:t>
            </a:r>
            <a:r>
              <a:rPr lang="en-US" dirty="0" smtClean="0"/>
              <a:t> </a:t>
            </a:r>
            <a:r>
              <a:rPr lang="en-US" dirty="0" err="1" smtClean="0"/>
              <a:t>Hengtian</a:t>
            </a:r>
            <a:r>
              <a:rPr lang="en-US" dirty="0" smtClean="0"/>
              <a:t> Software Ltd. All Rights Reserved.</a:t>
            </a:r>
            <a:endParaRPr lang="en-US" dirty="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0" dirty="0" err="1" smtClean="0">
                <a:effectLst>
                  <a:outerShdw blurRad="31750" dist="25400" dir="5400000" algn="tl" rotWithShape="0">
                    <a:srgbClr val="000000">
                      <a:alpha val="25000"/>
                    </a:srgbClr>
                  </a:outerShdw>
                  <a:reflection blurRad="6350" stA="55000" endA="300" endPos="45500" dir="5400000" sy="-100000" algn="bl" rotWithShape="0"/>
                </a:effectLst>
              </a:rPr>
              <a:t>Bugzilla</a:t>
            </a:r>
            <a:r>
              <a:rPr lang="en-US" sz="4000" b="0" dirty="0" smtClean="0">
                <a:effectLst>
                  <a:outerShdw blurRad="31750" dist="25400" dir="5400000" algn="tl" rotWithShape="0">
                    <a:srgbClr val="000000">
                      <a:alpha val="25000"/>
                    </a:srgbClr>
                  </a:outerShdw>
                  <a:reflection blurRad="6350" stA="55000" endA="300" endPos="45500" dir="5400000" sy="-100000" algn="bl" rotWithShape="0"/>
                </a:effectLst>
              </a:rPr>
              <a:t> Demo</a:t>
            </a:r>
            <a:endParaRPr lang="en-US" sz="4000" b="0" dirty="0">
              <a:effectLst>
                <a:outerShdw blurRad="31750" dist="25400" dir="5400000" algn="tl" rotWithShape="0">
                  <a:srgbClr val="000000">
                    <a:alpha val="25000"/>
                  </a:srgbClr>
                </a:outerShdw>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pPr marL="342900" lvl="2" indent="-342900"/>
            <a:r>
              <a:rPr lang="en-US" dirty="0" smtClean="0">
                <a:solidFill>
                  <a:schemeClr val="tx1">
                    <a:lumMod val="95000"/>
                    <a:lumOff val="5000"/>
                  </a:schemeClr>
                </a:solidFill>
                <a:effectLst>
                  <a:outerShdw blurRad="38100" dist="38100" dir="2700000" algn="tl">
                    <a:srgbClr val="C0C0C0"/>
                  </a:outerShdw>
                </a:effectLst>
              </a:rPr>
              <a:t> </a:t>
            </a:r>
            <a:r>
              <a:rPr lang="en-US" dirty="0" smtClean="0">
                <a:solidFill>
                  <a:schemeClr val="tx1">
                    <a:lumMod val="95000"/>
                    <a:lumOff val="5000"/>
                  </a:schemeClr>
                </a:solidFill>
                <a:effectLst>
                  <a:outerShdw blurRad="38100" dist="38100" dir="2700000" algn="tl">
                    <a:srgbClr val="C0C0C0"/>
                  </a:outerShdw>
                </a:effectLst>
                <a:hlinkClick r:id="rId3"/>
              </a:rPr>
              <a:t>http://landfill.bugzilla.org/</a:t>
            </a:r>
            <a:endParaRPr lang="en-US" dirty="0" smtClean="0">
              <a:solidFill>
                <a:schemeClr val="tx1">
                  <a:lumMod val="95000"/>
                  <a:lumOff val="5000"/>
                </a:schemeClr>
              </a:solidFill>
              <a:effectLst>
                <a:outerShdw blurRad="38100" dist="38100" dir="2700000" algn="tl">
                  <a:srgbClr val="C0C0C0"/>
                </a:outerShdw>
              </a:effectLst>
            </a:endParaRPr>
          </a:p>
          <a:p>
            <a:pPr marL="342900" lvl="2" indent="-342900"/>
            <a:r>
              <a:rPr lang="en-US" dirty="0" smtClean="0">
                <a:solidFill>
                  <a:schemeClr val="tx1">
                    <a:lumMod val="95000"/>
                    <a:lumOff val="5000"/>
                  </a:schemeClr>
                </a:solidFill>
                <a:effectLst>
                  <a:outerShdw blurRad="38100" dist="38100" dir="2700000" algn="tl">
                    <a:srgbClr val="C0C0C0"/>
                  </a:outerShdw>
                </a:effectLst>
                <a:hlinkClick r:id="rId4"/>
              </a:rPr>
              <a:t>https://bugzilla.mozilla.org/</a:t>
            </a:r>
            <a:endParaRPr lang="en-US" dirty="0" smtClean="0">
              <a:solidFill>
                <a:schemeClr val="tx1">
                  <a:lumMod val="95000"/>
                  <a:lumOff val="5000"/>
                </a:schemeClr>
              </a:solidFill>
              <a:effectLst>
                <a:outerShdw blurRad="38100" dist="38100" dir="2700000" algn="tl">
                  <a:srgbClr val="C0C0C0"/>
                </a:outerShdw>
              </a:effectLst>
            </a:endParaRPr>
          </a:p>
          <a:p>
            <a:pPr marL="342900" lvl="2" indent="-342900"/>
            <a:r>
              <a:rPr lang="en-US" dirty="0" smtClean="0">
                <a:solidFill>
                  <a:schemeClr val="tx1">
                    <a:lumMod val="95000"/>
                    <a:lumOff val="5000"/>
                  </a:schemeClr>
                </a:solidFill>
                <a:effectLst>
                  <a:outerShdw blurRad="38100" dist="38100" dir="2700000" algn="tl">
                    <a:srgbClr val="C0C0C0"/>
                  </a:outerShdw>
                </a:effectLst>
                <a:hlinkClick r:id="rId5"/>
              </a:rPr>
              <a:t>http://www.bugzilla.org/</a:t>
            </a:r>
            <a:r>
              <a:rPr lang="en-US" dirty="0" smtClean="0">
                <a:solidFill>
                  <a:schemeClr val="tx1">
                    <a:lumMod val="95000"/>
                    <a:lumOff val="5000"/>
                  </a:schemeClr>
                </a:solidFill>
                <a:effectLst>
                  <a:outerShdw blurRad="38100" dist="38100" dir="2700000" algn="tl">
                    <a:srgbClr val="C0C0C0"/>
                  </a:outerShdw>
                </a:effectLst>
              </a:rPr>
              <a:t>  </a:t>
            </a:r>
          </a:p>
          <a:p>
            <a:endParaRPr lang="en-US" dirty="0"/>
          </a:p>
        </p:txBody>
      </p:sp>
      <p:sp>
        <p:nvSpPr>
          <p:cNvPr id="4" name="Footer Placeholder 3"/>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59080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j-lt"/>
                <a:ea typeface="+mj-ea"/>
                <a:cs typeface="+mj-cs"/>
              </a:rPr>
              <a:t>Demo</a:t>
            </a:r>
          </a:p>
        </p:txBody>
      </p:sp>
      <p:sp>
        <p:nvSpPr>
          <p:cNvPr id="5" name="Footer Placeholder 4"/>
          <p:cNvSpPr>
            <a:spLocks noGrp="1"/>
          </p:cNvSpPr>
          <p:nvPr>
            <p:ph type="ftr" sz="quarter" idx="11"/>
          </p:nvPr>
        </p:nvSpPr>
        <p:spPr/>
        <p:txBody>
          <a:bodyPr/>
          <a:lstStyle/>
          <a:p>
            <a:r>
              <a:rPr lang="en-US" altLang="zh-CN" dirty="0" smtClean="0"/>
              <a:t>Copyright© </a:t>
            </a:r>
            <a:r>
              <a:rPr lang="en-US" altLang="zh-CN" dirty="0" err="1" smtClean="0"/>
              <a:t>Insigma</a:t>
            </a:r>
            <a:r>
              <a:rPr lang="en-US" altLang="zh-CN" dirty="0" smtClean="0"/>
              <a:t> </a:t>
            </a:r>
            <a:r>
              <a:rPr lang="en-US" altLang="zh-CN" dirty="0" err="1" smtClean="0"/>
              <a:t>Hengtian</a:t>
            </a:r>
            <a:r>
              <a:rPr lang="en-US" altLang="zh-CN" dirty="0" smtClean="0"/>
              <a:t> Software Ltd. All Rights Reserved.</a:t>
            </a:r>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2819400"/>
            <a:ext cx="3352800" cy="1015663"/>
          </a:xfrm>
          <a:prstGeom prst="rect">
            <a:avLst/>
          </a:prstGeom>
          <a:noFill/>
        </p:spPr>
        <p:txBody>
          <a:bodyPr wrap="square" lIns="0" tIns="0" rIns="0" bIns="0"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Footer Placeholder 3"/>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5" name="标题 1"/>
          <p:cNvSpPr>
            <a:spLocks noGrp="1"/>
          </p:cNvSpPr>
          <p:nvPr>
            <p:ph type="title" idx="4294967295"/>
          </p:nvPr>
        </p:nvSpPr>
        <p:spPr>
          <a:xfrm>
            <a:off x="0" y="274638"/>
            <a:ext cx="8229600" cy="1143000"/>
          </a:xfrm>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rPr>
              <a:t>Test Execution</a:t>
            </a: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标题 1"/>
          <p:cNvSpPr>
            <a:spLocks noGrp="1"/>
          </p:cNvSpPr>
          <p:nvPr>
            <p:ph type="title" idx="4294967295"/>
          </p:nvPr>
        </p:nvSpPr>
        <p:spPr>
          <a:xfrm>
            <a:off x="0" y="274638"/>
            <a:ext cx="8229600" cy="1143000"/>
          </a:xfrm>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rPr>
              <a:t>What is test execution</a:t>
            </a:r>
            <a:endParaRPr lang="zh-CN" altLang="en-US"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endParaRPr>
          </a:p>
        </p:txBody>
      </p:sp>
      <p:sp>
        <p:nvSpPr>
          <p:cNvPr id="299010" name="内容占位符 2"/>
          <p:cNvSpPr>
            <a:spLocks noGrp="1"/>
          </p:cNvSpPr>
          <p:nvPr>
            <p:ph idx="4294967295"/>
          </p:nvPr>
        </p:nvSpPr>
        <p:spPr>
          <a:xfrm>
            <a:off x="0" y="1600200"/>
            <a:ext cx="8229600" cy="4525963"/>
          </a:xfrm>
        </p:spPr>
        <p:txBody>
          <a:bodyPr/>
          <a:lstStyle/>
          <a:p>
            <a:r>
              <a:rPr lang="en-US" dirty="0" smtClean="0"/>
              <a:t>“The processing of a test case suite by the software under test, producing an outcome”</a:t>
            </a:r>
          </a:p>
          <a:p>
            <a:pPr algn="r">
              <a:buNone/>
            </a:pPr>
            <a:r>
              <a:rPr lang="en-US" dirty="0"/>
              <a:t>	</a:t>
            </a:r>
            <a:r>
              <a:rPr lang="en-US" dirty="0" smtClean="0"/>
              <a:t>-</a:t>
            </a:r>
            <a:r>
              <a:rPr lang="en-US" sz="1800" i="1" dirty="0" smtClean="0"/>
              <a:t>BS 7925-1.</a:t>
            </a:r>
            <a:r>
              <a:rPr lang="en-US" sz="1800" dirty="0" smtClean="0"/>
              <a:t>British Computer Society Specialist Interest Group in Software Testing (BCS SIGIST)</a:t>
            </a:r>
          </a:p>
        </p:txBody>
      </p:sp>
      <p:sp>
        <p:nvSpPr>
          <p:cNvPr id="4" name="Footer Placeholder 3"/>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标题 1"/>
          <p:cNvSpPr>
            <a:spLocks noGrp="1"/>
          </p:cNvSpPr>
          <p:nvPr>
            <p:ph type="title" idx="4294967295"/>
          </p:nvPr>
        </p:nvSpPr>
        <p:spPr>
          <a:xfrm>
            <a:off x="0" y="274638"/>
            <a:ext cx="8229600" cy="1143000"/>
          </a:xfrm>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rPr>
              <a:t>Why needs test execution</a:t>
            </a:r>
            <a:endParaRPr lang="zh-CN" altLang="en-US"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endParaRPr>
          </a:p>
        </p:txBody>
      </p:sp>
      <p:grpSp>
        <p:nvGrpSpPr>
          <p:cNvPr id="27" name="Group 26"/>
          <p:cNvGrpSpPr/>
          <p:nvPr/>
        </p:nvGrpSpPr>
        <p:grpSpPr>
          <a:xfrm>
            <a:off x="1600200" y="1285907"/>
            <a:ext cx="6629400" cy="5484225"/>
            <a:chOff x="1600200" y="1285907"/>
            <a:chExt cx="6629400" cy="5484225"/>
          </a:xfrm>
        </p:grpSpPr>
        <p:sp>
          <p:nvSpPr>
            <p:cNvPr id="4" name="Cube 3"/>
            <p:cNvSpPr/>
            <p:nvPr/>
          </p:nvSpPr>
          <p:spPr>
            <a:xfrm>
              <a:off x="1905000" y="1524000"/>
              <a:ext cx="1828800" cy="685800"/>
            </a:xfrm>
            <a:prstGeom prst="cub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 name="TextBox 6"/>
            <p:cNvSpPr txBox="1"/>
            <p:nvPr/>
          </p:nvSpPr>
          <p:spPr>
            <a:xfrm>
              <a:off x="1600200" y="1752600"/>
              <a:ext cx="3124200" cy="369332"/>
            </a:xfrm>
            <a:prstGeom prst="rect">
              <a:avLst/>
            </a:prstGeom>
            <a:noFill/>
          </p:spPr>
          <p:txBody>
            <a:bodyPr wrap="square" rtlCol="0">
              <a:spAutoFit/>
            </a:bodyPr>
            <a:lstStyle/>
            <a:p>
              <a:r>
                <a:rPr lang="en-US" dirty="0" smtClean="0"/>
                <a:t>Requirement Capture</a:t>
              </a:r>
              <a:endParaRPr lang="en-US" dirty="0"/>
            </a:p>
          </p:txBody>
        </p:sp>
        <p:sp>
          <p:nvSpPr>
            <p:cNvPr id="8" name="Cube 7"/>
            <p:cNvSpPr/>
            <p:nvPr/>
          </p:nvSpPr>
          <p:spPr>
            <a:xfrm>
              <a:off x="2590800" y="2362200"/>
              <a:ext cx="1828800" cy="685800"/>
            </a:xfrm>
            <a:prstGeom prst="cub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 name="TextBox 8"/>
            <p:cNvSpPr txBox="1"/>
            <p:nvPr/>
          </p:nvSpPr>
          <p:spPr>
            <a:xfrm>
              <a:off x="2286000" y="2590800"/>
              <a:ext cx="3124200" cy="369332"/>
            </a:xfrm>
            <a:prstGeom prst="rect">
              <a:avLst/>
            </a:prstGeom>
            <a:noFill/>
          </p:spPr>
          <p:txBody>
            <a:bodyPr wrap="square" rtlCol="0">
              <a:spAutoFit/>
            </a:bodyPr>
            <a:lstStyle/>
            <a:p>
              <a:r>
                <a:rPr lang="en-US" dirty="0" smtClean="0"/>
                <a:t>Test Plan &amp; Design</a:t>
              </a:r>
              <a:endParaRPr lang="en-US" dirty="0"/>
            </a:p>
          </p:txBody>
        </p:sp>
        <p:sp>
          <p:nvSpPr>
            <p:cNvPr id="10" name="Cube 9"/>
            <p:cNvSpPr/>
            <p:nvPr/>
          </p:nvSpPr>
          <p:spPr>
            <a:xfrm>
              <a:off x="3276600" y="3200400"/>
              <a:ext cx="1828800" cy="685800"/>
            </a:xfrm>
            <a:prstGeom prst="cub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 name="TextBox 10"/>
            <p:cNvSpPr txBox="1"/>
            <p:nvPr/>
          </p:nvSpPr>
          <p:spPr>
            <a:xfrm>
              <a:off x="2971800" y="3429000"/>
              <a:ext cx="3124200" cy="369332"/>
            </a:xfrm>
            <a:prstGeom prst="rect">
              <a:avLst/>
            </a:prstGeom>
            <a:noFill/>
          </p:spPr>
          <p:txBody>
            <a:bodyPr wrap="square" rtlCol="0">
              <a:spAutoFit/>
            </a:bodyPr>
            <a:lstStyle/>
            <a:p>
              <a:r>
                <a:rPr lang="en-US" dirty="0" smtClean="0"/>
                <a:t>Test Case Development</a:t>
              </a:r>
              <a:endParaRPr lang="en-US" dirty="0"/>
            </a:p>
          </p:txBody>
        </p:sp>
        <p:sp>
          <p:nvSpPr>
            <p:cNvPr id="12" name="Cube 11"/>
            <p:cNvSpPr/>
            <p:nvPr/>
          </p:nvSpPr>
          <p:spPr>
            <a:xfrm>
              <a:off x="3962400" y="4038600"/>
              <a:ext cx="1828800" cy="685800"/>
            </a:xfrm>
            <a:prstGeom prst="cub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 name="Cube 13"/>
            <p:cNvSpPr/>
            <p:nvPr/>
          </p:nvSpPr>
          <p:spPr>
            <a:xfrm>
              <a:off x="4648200" y="4876800"/>
              <a:ext cx="1828800" cy="685800"/>
            </a:xfrm>
            <a:prstGeom prst="cub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 name="TextBox 14"/>
            <p:cNvSpPr txBox="1"/>
            <p:nvPr/>
          </p:nvSpPr>
          <p:spPr>
            <a:xfrm>
              <a:off x="4343400" y="5105400"/>
              <a:ext cx="3124200" cy="369332"/>
            </a:xfrm>
            <a:prstGeom prst="rect">
              <a:avLst/>
            </a:prstGeom>
            <a:noFill/>
          </p:spPr>
          <p:txBody>
            <a:bodyPr wrap="square" rtlCol="0">
              <a:spAutoFit/>
            </a:bodyPr>
            <a:lstStyle/>
            <a:p>
              <a:r>
                <a:rPr lang="en-US" dirty="0" smtClean="0"/>
                <a:t>Test Results and Reporting</a:t>
              </a:r>
              <a:endParaRPr lang="en-US" dirty="0"/>
            </a:p>
          </p:txBody>
        </p:sp>
        <p:sp>
          <p:nvSpPr>
            <p:cNvPr id="16" name="Cube 15"/>
            <p:cNvSpPr/>
            <p:nvPr/>
          </p:nvSpPr>
          <p:spPr>
            <a:xfrm>
              <a:off x="5410200" y="5715000"/>
              <a:ext cx="1828800" cy="685800"/>
            </a:xfrm>
            <a:prstGeom prst="cub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7" name="TextBox 16"/>
            <p:cNvSpPr txBox="1"/>
            <p:nvPr/>
          </p:nvSpPr>
          <p:spPr>
            <a:xfrm>
              <a:off x="5105400" y="5943600"/>
              <a:ext cx="3124200" cy="369332"/>
            </a:xfrm>
            <a:prstGeom prst="rect">
              <a:avLst/>
            </a:prstGeom>
            <a:noFill/>
          </p:spPr>
          <p:txBody>
            <a:bodyPr wrap="square" rtlCol="0">
              <a:spAutoFit/>
            </a:bodyPr>
            <a:lstStyle/>
            <a:p>
              <a:r>
                <a:rPr lang="en-US" dirty="0" smtClean="0"/>
                <a:t>Test Process Analysis</a:t>
              </a:r>
              <a:endParaRPr lang="en-US" dirty="0"/>
            </a:p>
          </p:txBody>
        </p:sp>
        <p:sp>
          <p:nvSpPr>
            <p:cNvPr id="18" name="TextBox 17"/>
            <p:cNvSpPr txBox="1"/>
            <p:nvPr/>
          </p:nvSpPr>
          <p:spPr>
            <a:xfrm>
              <a:off x="6400800" y="6400800"/>
              <a:ext cx="1447800" cy="369332"/>
            </a:xfrm>
            <a:prstGeom prst="rect">
              <a:avLst/>
            </a:prstGeom>
            <a:noFill/>
          </p:spPr>
          <p:txBody>
            <a:bodyPr wrap="square" rtlCol="0">
              <a:spAutoFit/>
            </a:bodyPr>
            <a:lstStyle/>
            <a:p>
              <a:r>
                <a:rPr lang="en-US" dirty="0" smtClean="0"/>
                <a:t>……</a:t>
              </a:r>
              <a:endParaRPr lang="en-US" dirty="0"/>
            </a:p>
          </p:txBody>
        </p:sp>
        <p:sp>
          <p:nvSpPr>
            <p:cNvPr id="21" name="Curved Left Arrow 20"/>
            <p:cNvSpPr/>
            <p:nvPr/>
          </p:nvSpPr>
          <p:spPr>
            <a:xfrm rot="19418823">
              <a:off x="4088322" y="1285907"/>
              <a:ext cx="662556" cy="1156610"/>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22" name="Curved Left Arrow 21"/>
            <p:cNvSpPr/>
            <p:nvPr/>
          </p:nvSpPr>
          <p:spPr>
            <a:xfrm rot="19418823">
              <a:off x="4774122" y="2293619"/>
              <a:ext cx="662556" cy="1156610"/>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23" name="Curved Left Arrow 22"/>
            <p:cNvSpPr/>
            <p:nvPr/>
          </p:nvSpPr>
          <p:spPr>
            <a:xfrm rot="19418823">
              <a:off x="5536122" y="3255371"/>
              <a:ext cx="662556" cy="1156610"/>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24" name="Curved Left Arrow 23"/>
            <p:cNvSpPr/>
            <p:nvPr/>
          </p:nvSpPr>
          <p:spPr>
            <a:xfrm rot="19418823">
              <a:off x="6221922" y="4169771"/>
              <a:ext cx="662556" cy="1156610"/>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25" name="Curved Left Arrow 24"/>
            <p:cNvSpPr/>
            <p:nvPr/>
          </p:nvSpPr>
          <p:spPr>
            <a:xfrm rot="19418823">
              <a:off x="6983922" y="5007971"/>
              <a:ext cx="662556" cy="1156610"/>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grpSp>
      <p:sp>
        <p:nvSpPr>
          <p:cNvPr id="26" name="Rectangle 25"/>
          <p:cNvSpPr/>
          <p:nvPr/>
        </p:nvSpPr>
        <p:spPr>
          <a:xfrm>
            <a:off x="3505200" y="4191000"/>
            <a:ext cx="2991021" cy="52322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800" b="1" cap="none" spc="0" dirty="0" smtClean="0">
                <a:ln/>
                <a:solidFill>
                  <a:schemeClr val="accent3"/>
                </a:solidFill>
                <a:effectLst/>
              </a:rPr>
              <a:t>Test Execution</a:t>
            </a:r>
            <a:endParaRPr lang="en-US" sz="2800" b="1" cap="none" spc="0" dirty="0">
              <a:ln/>
              <a:solidFill>
                <a:schemeClr val="accent3"/>
              </a:solidFill>
              <a:effectLst/>
            </a:endParaRPr>
          </a:p>
        </p:txBody>
      </p:sp>
      <p:sp>
        <p:nvSpPr>
          <p:cNvPr id="28" name="Footer Placeholder 27"/>
          <p:cNvSpPr>
            <a:spLocks noGrp="1"/>
          </p:cNvSpPr>
          <p:nvPr>
            <p:ph type="ftr" sz="quarter" idx="11"/>
          </p:nvPr>
        </p:nvSpPr>
        <p:spPr>
          <a:xfrm>
            <a:off x="3124200" y="6430323"/>
            <a:ext cx="2895600" cy="365125"/>
          </a:xfrm>
        </p:spPr>
        <p:txBody>
          <a:bodyPr/>
          <a:lstStyle/>
          <a:p>
            <a:r>
              <a:rPr lang="en-US" dirty="0" smtClean="0"/>
              <a:t>Copyright© Insigma </a:t>
            </a:r>
            <a:r>
              <a:rPr lang="en-US" dirty="0" err="1" smtClean="0"/>
              <a:t>Hengtian</a:t>
            </a:r>
            <a:r>
              <a:rPr lang="en-US" dirty="0" smtClean="0"/>
              <a:t> Software Ltd. All Rights Reserved.</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trips(downLeft)">
                                      <p:cBhvr>
                                        <p:cTn id="7" dur="1000"/>
                                        <p:tgtEl>
                                          <p:spTgt spid="27"/>
                                        </p:tgtEl>
                                      </p:cBhvr>
                                    </p:animEffect>
                                  </p:childTnLst>
                                </p:cTn>
                              </p:par>
                              <p:par>
                                <p:cTn id="8" presetID="45" presetClass="entr" presetSubtype="0" fill="hold" grpId="0" nodeType="withEffect">
                                  <p:stCondLst>
                                    <p:cond delay="0"/>
                                  </p:stCondLst>
                                  <p:iterate type="lt">
                                    <p:tmPct val="10000"/>
                                  </p:iterate>
                                  <p:childTnLst>
                                    <p:set>
                                      <p:cBhvr>
                                        <p:cTn id="9" dur="1" fill="hold">
                                          <p:stCondLst>
                                            <p:cond delay="0"/>
                                          </p:stCondLst>
                                        </p:cTn>
                                        <p:tgtEl>
                                          <p:spTgt spid="26"/>
                                        </p:tgtEl>
                                        <p:attrNameLst>
                                          <p:attrName>style.visibility</p:attrName>
                                        </p:attrNameLst>
                                      </p:cBhvr>
                                      <p:to>
                                        <p:strVal val="visible"/>
                                      </p:to>
                                    </p:set>
                                    <p:animEffect transition="in" filter="fade">
                                      <p:cBhvr>
                                        <p:cTn id="10" dur="2000"/>
                                        <p:tgtEl>
                                          <p:spTgt spid="26"/>
                                        </p:tgtEl>
                                      </p:cBhvr>
                                    </p:animEffect>
                                    <p:anim calcmode="lin" valueType="num">
                                      <p:cBhvr>
                                        <p:cTn id="11" dur="2000" fill="hold"/>
                                        <p:tgtEl>
                                          <p:spTgt spid="26"/>
                                        </p:tgtEl>
                                        <p:attrNameLst>
                                          <p:attrName>ppt_w</p:attrName>
                                        </p:attrNameLst>
                                      </p:cBhvr>
                                      <p:tavLst>
                                        <p:tav tm="0" fmla="#ppt_w*sin(2.5*pi*$)">
                                          <p:val>
                                            <p:fltVal val="0"/>
                                          </p:val>
                                        </p:tav>
                                        <p:tav tm="100000">
                                          <p:val>
                                            <p:fltVal val="1"/>
                                          </p:val>
                                        </p:tav>
                                      </p:tavLst>
                                    </p:anim>
                                    <p:anim calcmode="lin" valueType="num">
                                      <p:cBhvr>
                                        <p:cTn id="12" dur="20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标题 1"/>
          <p:cNvSpPr>
            <a:spLocks noGrp="1"/>
          </p:cNvSpPr>
          <p:nvPr>
            <p:ph type="title" idx="4294967295"/>
          </p:nvPr>
        </p:nvSpPr>
        <p:spPr>
          <a:xfrm>
            <a:off x="0" y="274638"/>
            <a:ext cx="8229600" cy="1143000"/>
          </a:xfrm>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rPr>
              <a:t>Who executes the tests</a:t>
            </a:r>
            <a:endParaRPr lang="zh-CN" altLang="en-US"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endParaRPr>
          </a:p>
        </p:txBody>
      </p:sp>
      <p:pic>
        <p:nvPicPr>
          <p:cNvPr id="2050" name="Picture 2"/>
          <p:cNvPicPr>
            <a:picLocks noChangeAspect="1" noChangeArrowheads="1"/>
          </p:cNvPicPr>
          <p:nvPr/>
        </p:nvPicPr>
        <p:blipFill>
          <a:blip r:embed="rId3" cstate="print"/>
          <a:srcRect/>
          <a:stretch>
            <a:fillRect/>
          </a:stretch>
        </p:blipFill>
        <p:spPr bwMode="auto">
          <a:xfrm>
            <a:off x="2133600" y="1905000"/>
            <a:ext cx="4038600" cy="4022446"/>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标题 1"/>
          <p:cNvSpPr>
            <a:spLocks noGrp="1"/>
          </p:cNvSpPr>
          <p:nvPr>
            <p:ph type="title" idx="4294967295"/>
          </p:nvPr>
        </p:nvSpPr>
        <p:spPr>
          <a:xfrm>
            <a:off x="0" y="274638"/>
            <a:ext cx="8229600" cy="1143000"/>
          </a:xfrm>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rPr>
              <a:t>Where are the tests executed</a:t>
            </a:r>
          </a:p>
        </p:txBody>
      </p:sp>
      <p:graphicFrame>
        <p:nvGraphicFramePr>
          <p:cNvPr id="5" name="Diagram 4"/>
          <p:cNvGraphicFramePr/>
          <p:nvPr/>
        </p:nvGraphicFramePr>
        <p:xfrm>
          <a:off x="1219200" y="1330656"/>
          <a:ext cx="7239000" cy="530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24200" y="6506478"/>
            <a:ext cx="2895600" cy="365125"/>
          </a:xfrm>
        </p:spPr>
        <p:txBody>
          <a:bodyPr/>
          <a:lstStyle/>
          <a:p>
            <a:r>
              <a:rPr lang="en-US" dirty="0" smtClean="0"/>
              <a:t>Copyright© Insigma </a:t>
            </a:r>
            <a:r>
              <a:rPr lang="en-US" dirty="0" err="1" smtClean="0"/>
              <a:t>Hengtian</a:t>
            </a:r>
            <a:r>
              <a:rPr lang="en-US" dirty="0" smtClean="0"/>
              <a:t> Software Ltd. All Rights Reserved.</a:t>
            </a:r>
            <a:endParaRPr lang="en-US" dirty="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标题 1"/>
          <p:cNvSpPr>
            <a:spLocks noGrp="1"/>
          </p:cNvSpPr>
          <p:nvPr>
            <p:ph type="title" idx="4294967295"/>
          </p:nvPr>
        </p:nvSpPr>
        <p:spPr>
          <a:xfrm>
            <a:off x="0" y="274638"/>
            <a:ext cx="8229600" cy="1143000"/>
          </a:xfrm>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rPr>
              <a:t>Test Environment</a:t>
            </a:r>
            <a:endParaRPr lang="zh-CN" altLang="en-US"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endParaRPr>
          </a:p>
        </p:txBody>
      </p:sp>
      <p:graphicFrame>
        <p:nvGraphicFramePr>
          <p:cNvPr id="4" name="Diagram 3"/>
          <p:cNvGraphicFramePr/>
          <p:nvPr/>
        </p:nvGraphicFramePr>
        <p:xfrm>
          <a:off x="4038600" y="3338008"/>
          <a:ext cx="41148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914400" y="1504664"/>
          <a:ext cx="57912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nvGraphicFramePr>
        <p:xfrm>
          <a:off x="914400" y="2663584"/>
          <a:ext cx="5791200" cy="9906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8" name="Footer Placeholder 7"/>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6" grpId="0">
        <p:bldAsOne/>
      </p:bldGraphic>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标题 1"/>
          <p:cNvSpPr>
            <a:spLocks noGrp="1"/>
          </p:cNvSpPr>
          <p:nvPr>
            <p:ph type="title" idx="4294967295"/>
          </p:nvPr>
        </p:nvSpPr>
        <p:spPr>
          <a:xfrm>
            <a:off x="0" y="274638"/>
            <a:ext cx="8229600" cy="1143000"/>
          </a:xfrm>
        </p:spPr>
        <p:txBody>
          <a:bodyPr>
            <a:normAutofit/>
          </a:bodyPr>
          <a:lstStyle/>
          <a:p>
            <a:pPr algn="l"/>
            <a:r>
              <a:rPr lang="en-US" altLang="zh-CN"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rPr>
              <a:t>When will the tests are executed</a:t>
            </a:r>
            <a:endParaRPr lang="zh-CN" altLang="en-US" sz="4000" b="0" dirty="0" smtClean="0">
              <a:effectLst>
                <a:outerShdw blurRad="31750" dist="25400" dir="5400000" algn="tl" rotWithShape="0">
                  <a:srgbClr val="000000">
                    <a:alpha val="25000"/>
                  </a:srgbClr>
                </a:outerShdw>
                <a:reflection blurRad="6350" stA="55000" endA="300" endPos="45500" dir="5400000" sy="-100000" algn="bl" rotWithShape="0"/>
              </a:effectLst>
              <a:ea typeface="宋体" pitchFamily="2" charset="-122"/>
            </a:endParaRPr>
          </a:p>
        </p:txBody>
      </p:sp>
      <p:graphicFrame>
        <p:nvGraphicFramePr>
          <p:cNvPr id="4" name="Diagram 3"/>
          <p:cNvGraphicFramePr/>
          <p:nvPr/>
        </p:nvGraphicFramePr>
        <p:xfrm>
          <a:off x="762000" y="1676400"/>
          <a:ext cx="7848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p:txBody>
          <a:bodyPr/>
          <a:lstStyle/>
          <a:p>
            <a:r>
              <a:rPr lang="en-US" smtClean="0"/>
              <a:t>Copyright© Insigma Hengtian Software Ltd. All Rights Reserved.</a:t>
            </a:r>
            <a:endParaRPr lang="en-US"/>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TotalTime>
  <Words>2668</Words>
  <Application>Microsoft Office PowerPoint</Application>
  <PresentationFormat>On-screen Show (4:3)</PresentationFormat>
  <Paragraphs>425</Paragraphs>
  <Slides>27</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Visio</vt:lpstr>
      <vt:lpstr>Basic Test Execution and Defect Tracking</vt:lpstr>
      <vt:lpstr>Slide 2</vt:lpstr>
      <vt:lpstr>Test Execution</vt:lpstr>
      <vt:lpstr>What is test execution</vt:lpstr>
      <vt:lpstr>Why needs test execution</vt:lpstr>
      <vt:lpstr>Who executes the tests</vt:lpstr>
      <vt:lpstr>Where are the tests executed</vt:lpstr>
      <vt:lpstr>Test Environment</vt:lpstr>
      <vt:lpstr>When will the tests are executed</vt:lpstr>
      <vt:lpstr>Entry Criteria &amp; Exit Criteria</vt:lpstr>
      <vt:lpstr>Suspension &amp; Resumption criteria</vt:lpstr>
      <vt:lpstr>How are the tests executed</vt:lpstr>
      <vt:lpstr>Reporting a New Bug</vt:lpstr>
      <vt:lpstr>Defect Attributes</vt:lpstr>
      <vt:lpstr>A Sample</vt:lpstr>
      <vt:lpstr>How to write an effective defect</vt:lpstr>
      <vt:lpstr>How to write an effective defect </vt:lpstr>
      <vt:lpstr>How to write an effective defect</vt:lpstr>
      <vt:lpstr>Defect Tracking</vt:lpstr>
      <vt:lpstr>Defect Tracking Process</vt:lpstr>
      <vt:lpstr>Defect Tracking Matrix</vt:lpstr>
      <vt:lpstr>Defect Tracking</vt:lpstr>
      <vt:lpstr>Bug Life Cycle</vt:lpstr>
      <vt:lpstr>Bug Life Cycle</vt:lpstr>
      <vt:lpstr>Bugzilla Demo</vt:lpstr>
      <vt:lpstr>Slide 26</vt:lpstr>
      <vt:lpstr>Slide 27</vt:lpstr>
    </vt:vector>
  </TitlesOfParts>
  <Company>State Street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Test Execution and Defect Tracking</dc:title>
  <dc:creator>p466101</dc:creator>
  <cp:lastModifiedBy>a476738</cp:lastModifiedBy>
  <cp:revision>97</cp:revision>
  <dcterms:created xsi:type="dcterms:W3CDTF">2012-05-21T06:10:15Z</dcterms:created>
  <dcterms:modified xsi:type="dcterms:W3CDTF">2012-06-20T05:58:44Z</dcterms:modified>
</cp:coreProperties>
</file>