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3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6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1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F1A0C8-2620-4B86-AE23-6644A7532EA4}" type="datetimeFigureOut">
              <a:rPr lang="zh-CN" altLang="en-US" smtClean="0"/>
              <a:t>2017/12/26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03B4D6-0905-4643-9D40-BF220ACF20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性能工程</a:t>
            </a:r>
            <a:r>
              <a:rPr lang="en-US" altLang="zh-CN" dirty="0"/>
              <a:t>&amp;</a:t>
            </a:r>
            <a:r>
              <a:rPr lang="zh-CN" altLang="en-US" dirty="0"/>
              <a:t>性能测试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赵晓琼</a:t>
            </a:r>
          </a:p>
        </p:txBody>
      </p:sp>
    </p:spTree>
    <p:extLst>
      <p:ext uri="{BB962C8B-B14F-4D97-AF65-F5344CB8AC3E}">
        <p14:creationId xmlns:p14="http://schemas.microsoft.com/office/powerpoint/2010/main" val="3521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先说说性能工程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性能工程</a:t>
            </a:r>
            <a:endParaRPr lang="en-US" altLang="zh-CN" sz="2800" dirty="0"/>
          </a:p>
          <a:p>
            <a:pPr lvl="1"/>
            <a:r>
              <a:rPr lang="zh-CN" altLang="en-US" sz="2800" dirty="0"/>
              <a:t>容量规划</a:t>
            </a:r>
            <a:endParaRPr lang="en-US" altLang="zh-CN" sz="2800" dirty="0"/>
          </a:p>
          <a:p>
            <a:pPr lvl="1"/>
            <a:r>
              <a:rPr lang="zh-CN" altLang="en-US" sz="2800" dirty="0"/>
              <a:t>架构设计</a:t>
            </a:r>
            <a:endParaRPr lang="en-US" altLang="zh-CN" sz="2800" dirty="0"/>
          </a:p>
          <a:p>
            <a:pPr lvl="1"/>
            <a:r>
              <a:rPr lang="zh-CN" altLang="en-US" sz="2800" dirty="0"/>
              <a:t>性能测试</a:t>
            </a:r>
            <a:endParaRPr lang="en-US" altLang="zh-CN" sz="2800" dirty="0"/>
          </a:p>
          <a:p>
            <a:pPr lvl="1"/>
            <a:r>
              <a:rPr lang="zh-CN" altLang="en-US" sz="2800" dirty="0"/>
              <a:t>性能优化</a:t>
            </a:r>
            <a:endParaRPr lang="en-US" altLang="zh-CN" sz="2800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76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性能的基本问题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速度的快慢</a:t>
            </a:r>
            <a:endParaRPr lang="en-US" altLang="zh-CN" sz="2800" dirty="0"/>
          </a:p>
          <a:p>
            <a:r>
              <a:rPr lang="zh-CN" altLang="en-US" sz="2800" dirty="0"/>
              <a:t>规模的大小</a:t>
            </a:r>
            <a:endParaRPr lang="en-US" altLang="zh-CN" sz="2800" dirty="0"/>
          </a:p>
          <a:p>
            <a:r>
              <a:rPr lang="zh-CN" altLang="en-US" sz="2800" dirty="0"/>
              <a:t>运行的稳定</a:t>
            </a:r>
          </a:p>
        </p:txBody>
      </p:sp>
    </p:spTree>
    <p:extLst>
      <p:ext uri="{BB962C8B-B14F-4D97-AF65-F5344CB8AC3E}">
        <p14:creationId xmlns:p14="http://schemas.microsoft.com/office/powerpoint/2010/main" val="14980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影响性能的点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多大程度上平衡业务与性能</a:t>
            </a:r>
            <a:endParaRPr lang="en-US" altLang="zh-CN" dirty="0"/>
          </a:p>
          <a:p>
            <a:pPr lvl="1"/>
            <a:r>
              <a:rPr lang="zh-CN" altLang="en-US" dirty="0"/>
              <a:t>正确性</a:t>
            </a:r>
            <a:endParaRPr lang="en-US" altLang="zh-CN" dirty="0"/>
          </a:p>
          <a:p>
            <a:pPr lvl="1"/>
            <a:r>
              <a:rPr lang="zh-CN" altLang="en-US" dirty="0"/>
              <a:t>功能性</a:t>
            </a:r>
            <a:endParaRPr lang="en-US" altLang="zh-CN" dirty="0"/>
          </a:p>
          <a:p>
            <a:r>
              <a:rPr lang="zh-CN" altLang="en-US" dirty="0"/>
              <a:t>多大程度上使用高等级设计模式（架构）</a:t>
            </a:r>
            <a:endParaRPr lang="en-US" altLang="zh-CN" dirty="0"/>
          </a:p>
          <a:p>
            <a:pPr lvl="1"/>
            <a:r>
              <a:rPr lang="zh-CN" altLang="en-US" dirty="0"/>
              <a:t>分层、分布式、通信模式、多级缓存、多级持久化、线上线下</a:t>
            </a:r>
            <a:endParaRPr lang="en-US" altLang="zh-CN" dirty="0"/>
          </a:p>
          <a:p>
            <a:r>
              <a:rPr lang="zh-CN" altLang="en-US" dirty="0"/>
              <a:t>多大程度上使用低等级设计模式（</a:t>
            </a:r>
            <a:r>
              <a:rPr lang="en-US" altLang="zh-CN" dirty="0"/>
              <a:t>GoF23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工厂模式、单例模式、锁（特别是排他锁）、动态还是静态</a:t>
            </a:r>
            <a:endParaRPr lang="en-US" altLang="zh-CN" dirty="0"/>
          </a:p>
          <a:p>
            <a:r>
              <a:rPr lang="zh-CN" altLang="en-US" dirty="0"/>
              <a:t>多大程度上规划硬件资源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，内存，磁盘转速，带宽，云计算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30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性能有那些指标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292" y="1896035"/>
            <a:ext cx="9720073" cy="43971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并发量：</a:t>
            </a:r>
            <a:r>
              <a:rPr lang="en-US" altLang="zh-CN" dirty="0"/>
              <a:t>Q</a:t>
            </a:r>
          </a:p>
          <a:p>
            <a:pPr lvl="1"/>
            <a:r>
              <a:rPr lang="en-US" altLang="zh-CN" dirty="0"/>
              <a:t>QPS </a:t>
            </a:r>
            <a:r>
              <a:rPr lang="zh-CN" altLang="en-US" dirty="0"/>
              <a:t>（</a:t>
            </a:r>
            <a:r>
              <a:rPr lang="en-US" altLang="zh-CN" dirty="0"/>
              <a:t>query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一个请求，一个查询</a:t>
            </a:r>
            <a:endParaRPr lang="en-US" altLang="zh-CN" dirty="0"/>
          </a:p>
          <a:p>
            <a:r>
              <a:rPr lang="zh-CN" altLang="en-US" dirty="0"/>
              <a:t>吞吐量：</a:t>
            </a:r>
            <a:r>
              <a:rPr lang="en-US" altLang="zh-CN" dirty="0"/>
              <a:t>T</a:t>
            </a:r>
            <a:r>
              <a:rPr lang="zh-CN" altLang="en-US" dirty="0"/>
              <a:t>，前端还是后端，</a:t>
            </a:r>
            <a:r>
              <a:rPr lang="en-US" altLang="zh-CN" dirty="0"/>
              <a:t>T</a:t>
            </a:r>
            <a:r>
              <a:rPr lang="zh-CN" altLang="en-US" dirty="0"/>
              <a:t>是不是</a:t>
            </a:r>
            <a:r>
              <a:rPr lang="en-US" altLang="zh-CN" dirty="0"/>
              <a:t>Q</a:t>
            </a:r>
            <a:r>
              <a:rPr lang="zh-CN" altLang="en-US" dirty="0"/>
              <a:t>的组合</a:t>
            </a:r>
            <a:endParaRPr lang="en-US" altLang="zh-CN" dirty="0"/>
          </a:p>
          <a:p>
            <a:pPr lvl="1"/>
            <a:r>
              <a:rPr lang="en-US" altLang="zh-CN" dirty="0"/>
              <a:t>TPS</a:t>
            </a:r>
            <a:r>
              <a:rPr lang="zh-CN" altLang="en-US" dirty="0"/>
              <a:t>（</a:t>
            </a:r>
            <a:r>
              <a:rPr lang="en-US" altLang="zh-CN" dirty="0"/>
              <a:t>Throughput</a:t>
            </a:r>
            <a:r>
              <a:rPr lang="zh-CN" altLang="en-US" dirty="0"/>
              <a:t>，</a:t>
            </a:r>
            <a:r>
              <a:rPr lang="en-US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一个页面，一个事务</a:t>
            </a:r>
            <a:endParaRPr lang="en-US" altLang="zh-CN" dirty="0"/>
          </a:p>
          <a:p>
            <a:r>
              <a:rPr lang="en-US" altLang="zh-CN" dirty="0" err="1"/>
              <a:t>RrPS</a:t>
            </a:r>
            <a:r>
              <a:rPr lang="zh-CN" altLang="en-US" dirty="0"/>
              <a:t>：</a:t>
            </a:r>
            <a:r>
              <a:rPr lang="en-US" altLang="zh-CN" dirty="0"/>
              <a:t>Request Per Second(</a:t>
            </a:r>
            <a:r>
              <a:rPr lang="zh-CN" altLang="en-US" dirty="0"/>
              <a:t>请求数</a:t>
            </a:r>
            <a:r>
              <a:rPr lang="en-US" altLang="zh-CN" dirty="0"/>
              <a:t>/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正确率</a:t>
            </a:r>
            <a:endParaRPr lang="en-US" altLang="zh-CN" dirty="0"/>
          </a:p>
          <a:p>
            <a:pPr lvl="1"/>
            <a:r>
              <a:rPr lang="zh-CN" altLang="en-US" dirty="0"/>
              <a:t>主动还是被动</a:t>
            </a:r>
            <a:endParaRPr lang="en-US" altLang="zh-CN" dirty="0"/>
          </a:p>
          <a:p>
            <a:r>
              <a:rPr lang="zh-CN" altLang="en-US" dirty="0"/>
              <a:t>响应时间：</a:t>
            </a:r>
            <a:r>
              <a:rPr lang="en-US" altLang="zh-CN" dirty="0"/>
              <a:t>RT</a:t>
            </a:r>
          </a:p>
          <a:p>
            <a:pPr lvl="1"/>
            <a:r>
              <a:rPr lang="zh-CN" altLang="en-US" dirty="0"/>
              <a:t>处理时间，传输时间，绘制时间</a:t>
            </a:r>
            <a:endParaRPr lang="en-US" altLang="zh-CN" dirty="0"/>
          </a:p>
          <a:p>
            <a:pPr lvl="1"/>
            <a:r>
              <a:rPr lang="en-US" altLang="zh-CN" dirty="0"/>
              <a:t>ART</a:t>
            </a:r>
          </a:p>
          <a:p>
            <a:pPr lvl="1"/>
            <a:r>
              <a:rPr lang="en-US" altLang="zh-CN" dirty="0"/>
              <a:t>AART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65576" y="1358153"/>
            <a:ext cx="3388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在目录中搜索产品</a:t>
            </a:r>
            <a:r>
              <a:rPr lang="en-US" altLang="zh-CN" sz="2400" dirty="0"/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获得</a:t>
            </a:r>
            <a:r>
              <a:rPr lang="en-US" altLang="zh-CN" sz="2400" dirty="0"/>
              <a:t>X</a:t>
            </a:r>
            <a:r>
              <a:rPr lang="zh-CN" altLang="en-US" sz="2400" dirty="0"/>
              <a:t>的详细信息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在目录中搜索产品</a:t>
            </a:r>
            <a:r>
              <a:rPr lang="en-US" altLang="zh-CN" sz="2400" dirty="0"/>
              <a:t>Y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获得</a:t>
            </a:r>
            <a:r>
              <a:rPr lang="en-US" altLang="zh-CN" sz="2400" dirty="0"/>
              <a:t>Y</a:t>
            </a:r>
            <a:r>
              <a:rPr lang="zh-CN" altLang="en-US" sz="2400" dirty="0"/>
              <a:t>的详细信息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把</a:t>
            </a:r>
            <a:r>
              <a:rPr lang="en-US" altLang="zh-CN" sz="2400" dirty="0"/>
              <a:t>Y</a:t>
            </a:r>
            <a:r>
              <a:rPr lang="zh-CN" altLang="en-US" sz="2400" dirty="0"/>
              <a:t>放入购物车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获得</a:t>
            </a:r>
            <a:r>
              <a:rPr lang="en-US" altLang="zh-CN" sz="2400" dirty="0"/>
              <a:t>Z</a:t>
            </a:r>
            <a:r>
              <a:rPr lang="zh-CN" altLang="en-US" sz="2400" dirty="0"/>
              <a:t>的详细信息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把</a:t>
            </a:r>
            <a:r>
              <a:rPr lang="en-US" altLang="zh-CN" sz="2400" dirty="0"/>
              <a:t>Z</a:t>
            </a:r>
            <a:r>
              <a:rPr lang="zh-CN" altLang="en-US" sz="2400" dirty="0"/>
              <a:t>放入购入车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查看购物车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删除</a:t>
            </a:r>
            <a:r>
              <a:rPr lang="en-US" altLang="zh-CN" sz="2400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对</a:t>
            </a:r>
            <a:r>
              <a:rPr lang="en-US" altLang="zh-CN" sz="2400" dirty="0"/>
              <a:t>Y</a:t>
            </a:r>
            <a:r>
              <a:rPr lang="zh-CN" altLang="en-US" sz="2400" dirty="0"/>
              <a:t>提交购买</a:t>
            </a:r>
          </a:p>
        </p:txBody>
      </p:sp>
    </p:spTree>
    <p:extLst>
      <p:ext uri="{BB962C8B-B14F-4D97-AF65-F5344CB8AC3E}">
        <p14:creationId xmlns:p14="http://schemas.microsoft.com/office/powerpoint/2010/main" val="37830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如何评价一个系统的性能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450" y="2671762"/>
            <a:ext cx="4657725" cy="36375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一次性测试还是随时间增加？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系统有没有初始化？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系统如何初始化？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并发用户数是啥玩意？</a:t>
            </a:r>
            <a:r>
              <a:rPr lang="en-US" altLang="zh-CN" dirty="0" err="1"/>
              <a:t>RrPS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s5.51cto.com/wyfs02/M02/59/7D/wKiom1TUTm6BsKUqAABPsOSGWYk463.jpg">
            <a:extLst>
              <a:ext uri="{FF2B5EF4-FFF2-40B4-BE49-F238E27FC236}">
                <a16:creationId xmlns:a16="http://schemas.microsoft.com/office/drawing/2014/main" id="{D8B5C987-AD67-4AC5-B7FF-2B99A59D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" y="1776412"/>
            <a:ext cx="6234113" cy="487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F99E91-DB9E-448F-88D8-092940596279}"/>
              </a:ext>
            </a:extLst>
          </p:cNvPr>
          <p:cNvSpPr txBox="1">
            <a:spLocks/>
          </p:cNvSpPr>
          <p:nvPr/>
        </p:nvSpPr>
        <p:spPr>
          <a:xfrm>
            <a:off x="7029450" y="2252663"/>
            <a:ext cx="4795839" cy="4191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为啥我找了一个印满</a:t>
            </a:r>
            <a:r>
              <a:rPr lang="en-US" altLang="zh-CN" dirty="0"/>
              <a:t>logo</a:t>
            </a:r>
            <a:r>
              <a:rPr lang="zh-CN" altLang="en-US" dirty="0"/>
              <a:t>的图？</a:t>
            </a:r>
          </a:p>
        </p:txBody>
      </p:sp>
    </p:spTree>
    <p:extLst>
      <p:ext uri="{BB962C8B-B14F-4D97-AF65-F5344CB8AC3E}">
        <p14:creationId xmlns:p14="http://schemas.microsoft.com/office/powerpoint/2010/main" val="4589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，持有</a:t>
            </a:r>
            <a:r>
              <a:rPr lang="en-US" altLang="zh-CN" dirty="0"/>
              <a:t>session</a:t>
            </a:r>
            <a:r>
              <a:rPr lang="zh-CN" altLang="en-US" dirty="0"/>
              <a:t>，保持登录，验证码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，缓存 </a:t>
            </a:r>
            <a:r>
              <a:rPr lang="en-US" altLang="zh-CN" dirty="0"/>
              <a:t>or not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，思考时间与业务需求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，组合与再组合</a:t>
            </a:r>
          </a:p>
        </p:txBody>
      </p:sp>
    </p:spTree>
    <p:extLst>
      <p:ext uri="{BB962C8B-B14F-4D97-AF65-F5344CB8AC3E}">
        <p14:creationId xmlns:p14="http://schemas.microsoft.com/office/powerpoint/2010/main" val="403804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787" y="2723299"/>
            <a:ext cx="9720072" cy="149961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5410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</TotalTime>
  <Words>322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华文仿宋</vt:lpstr>
      <vt:lpstr>Arial</vt:lpstr>
      <vt:lpstr>Tw Cen MT</vt:lpstr>
      <vt:lpstr>Tw Cen MT Condensed</vt:lpstr>
      <vt:lpstr>Wingdings 3</vt:lpstr>
      <vt:lpstr>积分</vt:lpstr>
      <vt:lpstr>性能工程&amp;性能测试 </vt:lpstr>
      <vt:lpstr>先说说性能工程</vt:lpstr>
      <vt:lpstr>性能的基本问题</vt:lpstr>
      <vt:lpstr>影响性能的点</vt:lpstr>
      <vt:lpstr>性能有那些指标</vt:lpstr>
      <vt:lpstr>如何评价一个系统的性能</vt:lpstr>
      <vt:lpstr>一些注意事项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性能测试 </dc:title>
  <dc:creator>Xiaoqiong Zhao</dc:creator>
  <cp:lastModifiedBy>Xiaoqiong Zhao</cp:lastModifiedBy>
  <cp:revision>13</cp:revision>
  <dcterms:created xsi:type="dcterms:W3CDTF">2016-12-22T17:01:44Z</dcterms:created>
  <dcterms:modified xsi:type="dcterms:W3CDTF">2017-12-26T14:45:02Z</dcterms:modified>
</cp:coreProperties>
</file>