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25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3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6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959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39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381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9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7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106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1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DB0A-48D2-40EB-97B9-6D5F3FC88EF4}" type="datetimeFigureOut">
              <a:rPr lang="en-IE" smtClean="0"/>
              <a:t>30/10/2016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1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Testing and Debugging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488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Testing and Debugging</a:t>
            </a:r>
            <a:endParaRPr lang="en-US" altLang="en-US" smtClean="0"/>
          </a:p>
        </p:txBody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Defect testing and debugging are distinct </a:t>
            </a:r>
            <a:br>
              <a:rPr lang="en-US" altLang="en-US" sz="2800" smtClean="0"/>
            </a:br>
            <a:r>
              <a:rPr lang="en-US" altLang="en-US" sz="2800" smtClean="0"/>
              <a:t>processes</a:t>
            </a:r>
          </a:p>
          <a:p>
            <a:r>
              <a:rPr lang="en-US" altLang="en-US" sz="2800" smtClean="0"/>
              <a:t>Defect testing is concerned with confirming the </a:t>
            </a:r>
            <a:br>
              <a:rPr lang="en-US" altLang="en-US" sz="2800" smtClean="0"/>
            </a:br>
            <a:r>
              <a:rPr lang="en-US" altLang="en-US" sz="2800" smtClean="0"/>
              <a:t>presence of errors</a:t>
            </a:r>
          </a:p>
          <a:p>
            <a:r>
              <a:rPr lang="en-US" altLang="en-US" sz="2800" smtClean="0"/>
              <a:t>Debugging is concerned with locating and </a:t>
            </a:r>
            <a:br>
              <a:rPr lang="en-US" altLang="en-US" sz="2800" smtClean="0"/>
            </a:br>
            <a:r>
              <a:rPr lang="en-US" altLang="en-US" sz="2800" smtClean="0"/>
              <a:t>repairing these errors</a:t>
            </a:r>
          </a:p>
          <a:p>
            <a:r>
              <a:rPr lang="en-US" altLang="en-US" sz="2800" smtClean="0"/>
              <a:t>Debugging involves formulating a hypothesis </a:t>
            </a:r>
            <a:br>
              <a:rPr lang="en-US" altLang="en-US" sz="2800" smtClean="0"/>
            </a:br>
            <a:r>
              <a:rPr lang="en-US" altLang="en-US" sz="2800" smtClean="0"/>
              <a:t>about program behavior then testing these </a:t>
            </a:r>
            <a:br>
              <a:rPr lang="en-US" altLang="en-US" sz="2800" smtClean="0"/>
            </a:br>
            <a:r>
              <a:rPr lang="en-US" altLang="en-US" sz="2800" smtClean="0"/>
              <a:t>hypotheses to find the system error</a:t>
            </a:r>
          </a:p>
          <a:p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4150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Debugging Activities</a:t>
            </a:r>
            <a:endParaRPr lang="en-US" altLang="en-US" smtClean="0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082675" y="2217738"/>
            <a:ext cx="1616075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Locate error</a:t>
            </a:r>
          </a:p>
          <a:p>
            <a:pPr algn="ctr" defTabSz="914400"/>
            <a:r>
              <a:rPr lang="en-CA" altLang="en-US" sz="2300"/>
              <a:t>&amp; fault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773363" y="3344863"/>
            <a:ext cx="1616075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Design fault</a:t>
            </a:r>
          </a:p>
          <a:p>
            <a:pPr algn="ctr" defTabSz="914400"/>
            <a:r>
              <a:rPr lang="en-CA" altLang="en-US" sz="2300"/>
              <a:t>repair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481513" y="4448175"/>
            <a:ext cx="1616075" cy="712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Repair fault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6267450" y="5524500"/>
            <a:ext cx="1616075" cy="712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Re-test</a:t>
            </a:r>
          </a:p>
          <a:p>
            <a:pPr algn="ctr" defTabSz="914400"/>
            <a:r>
              <a:rPr lang="en-CA" altLang="en-US" sz="2300"/>
              <a:t>program</a:t>
            </a:r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2498725" y="2935288"/>
            <a:ext cx="414338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0649" name="Line 9"/>
          <p:cNvSpPr>
            <a:spLocks noChangeShapeType="1"/>
          </p:cNvSpPr>
          <p:nvPr/>
        </p:nvSpPr>
        <p:spPr bwMode="auto">
          <a:xfrm>
            <a:off x="4302125" y="4062413"/>
            <a:ext cx="303213" cy="38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5981700" y="5165725"/>
            <a:ext cx="415925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7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Debugging: Issues</a:t>
            </a:r>
            <a:endParaRPr lang="en-US" altLang="en-US" smtClean="0"/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365125" y="1360488"/>
            <a:ext cx="816768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defTabSz="914400">
              <a:buFont typeface="Wingdings" pitchFamily="2" charset="2"/>
              <a:buChar char="§"/>
            </a:pPr>
            <a:r>
              <a:rPr lang="en-US" altLang="en-US" sz="2400">
                <a:latin typeface="Arial" charset="0"/>
              </a:rPr>
              <a:t> </a:t>
            </a:r>
            <a:r>
              <a:rPr lang="en-US" altLang="en-US" sz="2400"/>
              <a:t>observed bug and its cause may be geographically separated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/>
              <a:t> observed bug may disappear when another problem is fixed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/>
              <a:t> cause of bug may be due to human error that is hard to trace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/>
              <a:t> cause of bug may be due to assumptions that everyone believes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/>
              <a:t> observed bug may be intermittent because of a system or compiler error</a:t>
            </a:r>
          </a:p>
          <a:p>
            <a:pPr defTabSz="914400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202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Debugging: Approaches</a:t>
            </a:r>
            <a:endParaRPr lang="en-US" altLang="en-US" smtClean="0"/>
          </a:p>
        </p:txBody>
      </p:sp>
      <p:sp>
        <p:nvSpPr>
          <p:cNvPr id="2498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smtClean="0"/>
              <a:t>Brute Force – hack away at the code until it is found</a:t>
            </a:r>
          </a:p>
          <a:p>
            <a:r>
              <a:rPr lang="en-IE" altLang="en-US" smtClean="0"/>
              <a:t>Backtracking – fine for small programs</a:t>
            </a:r>
          </a:p>
          <a:p>
            <a:r>
              <a:rPr lang="en-IE" altLang="en-US" smtClean="0"/>
              <a:t>Cause elimination – hypothesise about what is causing the bug and input test data to check this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8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Testing and Debugging</vt:lpstr>
      <vt:lpstr>Testing and Debugging</vt:lpstr>
      <vt:lpstr>Debugging Activities</vt:lpstr>
      <vt:lpstr>Debugging: Issues</vt:lpstr>
      <vt:lpstr>Debugging: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Debugging</dc:title>
  <dc:creator>user</dc:creator>
  <cp:lastModifiedBy>user</cp:lastModifiedBy>
  <cp:revision>1</cp:revision>
  <dcterms:created xsi:type="dcterms:W3CDTF">2016-10-30T05:36:25Z</dcterms:created>
  <dcterms:modified xsi:type="dcterms:W3CDTF">2016-10-30T05:37:10Z</dcterms:modified>
</cp:coreProperties>
</file>