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590" autoAdjust="0"/>
  </p:normalViewPr>
  <p:slideViewPr>
    <p:cSldViewPr>
      <p:cViewPr varScale="1">
        <p:scale>
          <a:sx n="66" d="100"/>
          <a:sy n="66" d="100"/>
        </p:scale>
        <p:origin x="-4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1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127A-0D29-4057-9F62-D8D27D5B50D2}" type="datetimeFigureOut">
              <a:rPr lang="ru-RU" smtClean="0"/>
              <a:t>28.12.2015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8EFD1-93EA-401A-AEEB-7639EFC8DB9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8EFD1-93EA-401A-AEEB-7639EFC8DB99}" type="slidenum">
              <a:rPr lang="ru-RU" smtClean="0"/>
              <a:t>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D92F-ADA0-4469-9C97-4B0FD1AF7FC3}" type="datetimeFigureOut">
              <a:rPr lang="ru-RU" smtClean="0"/>
              <a:t>28.12.2015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AC97-E4EB-479F-B887-E62F645B0A2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D92F-ADA0-4469-9C97-4B0FD1AF7FC3}" type="datetimeFigureOut">
              <a:rPr lang="ru-RU" smtClean="0"/>
              <a:t>28.12.2015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AC97-E4EB-479F-B887-E62F645B0A2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D92F-ADA0-4469-9C97-4B0FD1AF7FC3}" type="datetimeFigureOut">
              <a:rPr lang="ru-RU" smtClean="0"/>
              <a:t>28.12.2015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AC97-E4EB-479F-B887-E62F645B0A2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D92F-ADA0-4469-9C97-4B0FD1AF7FC3}" type="datetimeFigureOut">
              <a:rPr lang="ru-RU" smtClean="0"/>
              <a:t>28.12.2015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AC97-E4EB-479F-B887-E62F645B0A2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D92F-ADA0-4469-9C97-4B0FD1AF7FC3}" type="datetimeFigureOut">
              <a:rPr lang="ru-RU" smtClean="0"/>
              <a:t>28.12.2015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AC97-E4EB-479F-B887-E62F645B0A2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D92F-ADA0-4469-9C97-4B0FD1AF7FC3}" type="datetimeFigureOut">
              <a:rPr lang="ru-RU" smtClean="0"/>
              <a:t>28.12.2015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AC97-E4EB-479F-B887-E62F645B0A2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D92F-ADA0-4469-9C97-4B0FD1AF7FC3}" type="datetimeFigureOut">
              <a:rPr lang="ru-RU" smtClean="0"/>
              <a:t>28.12.2015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AC97-E4EB-479F-B887-E62F645B0A2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D92F-ADA0-4469-9C97-4B0FD1AF7FC3}" type="datetimeFigureOut">
              <a:rPr lang="ru-RU" smtClean="0"/>
              <a:t>28.12.2015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AC97-E4EB-479F-B887-E62F645B0A2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D92F-ADA0-4469-9C97-4B0FD1AF7FC3}" type="datetimeFigureOut">
              <a:rPr lang="ru-RU" smtClean="0"/>
              <a:t>28.12.2015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AC97-E4EB-479F-B887-E62F645B0A2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D92F-ADA0-4469-9C97-4B0FD1AF7FC3}" type="datetimeFigureOut">
              <a:rPr lang="ru-RU" smtClean="0"/>
              <a:t>28.12.2015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AC97-E4EB-479F-B887-E62F645B0A2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D92F-ADA0-4469-9C97-4B0FD1AF7FC3}" type="datetimeFigureOut">
              <a:rPr lang="ru-RU" smtClean="0"/>
              <a:t>28.12.2015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AC97-E4EB-479F-B887-E62F645B0A2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5D92F-ADA0-4469-9C97-4B0FD1AF7FC3}" type="datetimeFigureOut">
              <a:rPr lang="ru-RU" smtClean="0"/>
              <a:t>28.12.2015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2AC97-E4EB-479F-B887-E62F645B0A2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Отчет по проведенной НИРС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algn="r"/>
            <a:r>
              <a:rPr lang="ru-RU" dirty="0" smtClean="0"/>
              <a:t>Студент: </a:t>
            </a:r>
            <a:r>
              <a:rPr lang="ru-RU" dirty="0" err="1" smtClean="0"/>
              <a:t>Батусов</a:t>
            </a:r>
            <a:r>
              <a:rPr lang="ru-RU" dirty="0" smtClean="0"/>
              <a:t> П. В.</a:t>
            </a:r>
          </a:p>
          <a:p>
            <a:pPr algn="r"/>
            <a:r>
              <a:rPr lang="ru-RU" dirty="0" smtClean="0"/>
              <a:t>Руководитель: Вишняков И. Э.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Нейронные сети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Нейрон</a:t>
            </a:r>
          </a:p>
          <a:p>
            <a:endParaRPr lang="ru-RU" dirty="0" smtClean="0"/>
          </a:p>
          <a:p>
            <a:pPr lvl="1"/>
            <a:r>
              <a:rPr lang="ru-RU" dirty="0" smtClean="0"/>
              <a:t>Синапс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Аксон</a:t>
            </a:r>
          </a:p>
          <a:p>
            <a:pPr lvl="1">
              <a:buNone/>
            </a:pPr>
            <a:endParaRPr lang="ru-RU" dirty="0" smtClean="0"/>
          </a:p>
          <a:p>
            <a:r>
              <a:rPr lang="ru-RU" dirty="0" smtClean="0"/>
              <a:t>Активационная функция</a:t>
            </a:r>
          </a:p>
        </p:txBody>
      </p:sp>
      <p:pic>
        <p:nvPicPr>
          <p:cNvPr id="6146" name="Picture 2" descr="C:\Users\Batusov Pavel\Documents\Machine-learning-recognition-of-vehicles-master\Books\basic theory\pictures\Neuralnetwo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1934" y="1857364"/>
            <a:ext cx="4438650" cy="2771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Нейронные сети обратного распространения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C:\Users\Batusov Pavel\Documents\Machine-learning-recognition-of-vehicles-master\Books\basic theory\pictures\NN_multilayer_networks_01.png"/>
          <p:cNvPicPr>
            <a:picLocks noChangeAspect="1" noChangeArrowheads="1"/>
          </p:cNvPicPr>
          <p:nvPr/>
        </p:nvPicPr>
        <p:blipFill>
          <a:blip r:embed="rId2" cstate="print">
            <a:lum contrast="-20000"/>
          </a:blip>
          <a:srcRect/>
          <a:stretch>
            <a:fillRect/>
          </a:stretch>
        </p:blipFill>
        <p:spPr bwMode="auto">
          <a:xfrm>
            <a:off x="1000100" y="1524000"/>
            <a:ext cx="6983412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Рекуррентные нейронные сети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 descr="C:\Users\Batusov Pavel\Documents\Machine-learning-recognition-of-vehicles-master\Books\basic theory\pictures\context-neuro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2357430"/>
            <a:ext cx="3595687" cy="30718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Batusov Pavel\Documents\Machine-learning-recognition-of-vehicles-master\Books\basic theory\pictures\c-lay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2714620"/>
            <a:ext cx="6013216" cy="392909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Сверточные</a:t>
            </a:r>
            <a:r>
              <a:rPr lang="ru-RU" dirty="0" smtClean="0"/>
              <a:t> нейронные сети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Локальное восприятие</a:t>
            </a:r>
          </a:p>
          <a:p>
            <a:r>
              <a:rPr lang="ru-RU" dirty="0" smtClean="0"/>
              <a:t>Разделяемые веса</a:t>
            </a:r>
          </a:p>
          <a:p>
            <a:r>
              <a:rPr lang="ru-RU" dirty="0" err="1" smtClean="0"/>
              <a:t>Субдискретизация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Обучение </a:t>
            </a:r>
            <a:r>
              <a:rPr lang="ru-RU" dirty="0" err="1" smtClean="0"/>
              <a:t>сверточных</a:t>
            </a:r>
            <a:r>
              <a:rPr lang="ru-RU" dirty="0" smtClean="0"/>
              <a:t> нейронных сетей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Алгоритм наискорейшего градиентного спуска</a:t>
            </a:r>
          </a:p>
          <a:p>
            <a:endParaRPr lang="ru-RU" dirty="0" smtClean="0"/>
          </a:p>
          <a:p>
            <a:r>
              <a:rPr lang="ru-RU" dirty="0" smtClean="0"/>
              <a:t>Алгоритм </a:t>
            </a:r>
            <a:r>
              <a:rPr lang="ru-RU" dirty="0" err="1" smtClean="0"/>
              <a:t>Левенберга-Марквардта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 </a:t>
            </a:r>
            <a:r>
              <a:rPr lang="ru-RU" dirty="0" err="1" smtClean="0"/>
              <a:t>дообучения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2" name="Picture 2" descr="C:\Users\Batusov Pavel\Documents\Machine-learning-recognition-of-vehicles-master\Books\basic theory\pictures\fine-tun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571612"/>
            <a:ext cx="5591175" cy="461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Предметная область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Задача распознавания модели автомобиля по фотографии</a:t>
            </a:r>
          </a:p>
          <a:p>
            <a:endParaRPr lang="ru-RU" dirty="0" smtClean="0"/>
          </a:p>
          <a:p>
            <a:r>
              <a:rPr lang="ru-RU" dirty="0" smtClean="0"/>
              <a:t>Возможность </a:t>
            </a:r>
            <a:r>
              <a:rPr lang="ru-RU" dirty="0" err="1" smtClean="0"/>
              <a:t>дообучения</a:t>
            </a:r>
            <a:r>
              <a:rPr lang="ru-RU" dirty="0" smtClean="0"/>
              <a:t> системы распознавания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Рассмотренные подходы классификации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Деревья принятия решений</a:t>
            </a:r>
          </a:p>
          <a:p>
            <a:pPr lvl="1"/>
            <a:r>
              <a:rPr lang="ru-RU" dirty="0" smtClean="0"/>
              <a:t>Задача классификации на примере ирисов  Фишера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Метод Виолы-Джонса определения лиц на фотографиях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Нейронные сети</a:t>
            </a:r>
          </a:p>
          <a:p>
            <a:pPr lvl="1"/>
            <a:r>
              <a:rPr lang="ru-RU" dirty="0" smtClean="0"/>
              <a:t>распознавание рукописных цифр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Деревья принятия решений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Batusov Pavel\Documents\Machine-learning-recognition-of-vehicles-master\Books\basic theory\pictures\decision-tr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8262" y="2357430"/>
            <a:ext cx="6934200" cy="2933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Формирование дерева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Найти оптимальную точку разбиения</a:t>
            </a:r>
          </a:p>
          <a:p>
            <a:r>
              <a:rPr lang="ru-RU" dirty="0" smtClean="0"/>
              <a:t>Создать узел, разбить задачу на подзадачи</a:t>
            </a:r>
          </a:p>
          <a:p>
            <a:r>
              <a:rPr lang="ru-RU" dirty="0" smtClean="0"/>
              <a:t>Прекратить выращивание при достижении заданной точности или высоты дерева</a:t>
            </a:r>
            <a:endParaRPr lang="ru-RU" dirty="0"/>
          </a:p>
        </p:txBody>
      </p:sp>
      <p:pic>
        <p:nvPicPr>
          <p:cNvPr id="2050" name="Picture 2" descr="C:\Users\Batusov Pavel\Documents\Machine-learning-recognition-of-vehicles-master\Books\basic theory\pictures\tree-simple-predica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76703"/>
            <a:ext cx="5277224" cy="2424131"/>
          </a:xfrm>
          <a:prstGeom prst="rect">
            <a:avLst/>
          </a:prstGeom>
          <a:noFill/>
        </p:spPr>
      </p:pic>
      <p:pic>
        <p:nvPicPr>
          <p:cNvPr id="2051" name="Picture 3" descr="C:\Users\Batusov Pavel\Documents\Machine-learning-recognition-of-vehicles-master\Books\basic theory\pictures\spli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60" y="4286256"/>
            <a:ext cx="2889479" cy="20717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дерева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Обучающее множество</a:t>
            </a:r>
          </a:p>
          <a:p>
            <a:endParaRPr lang="ru-RU" dirty="0" smtClean="0"/>
          </a:p>
          <a:p>
            <a:r>
              <a:rPr lang="ru-RU" dirty="0" smtClean="0"/>
              <a:t>Аттестационное множество</a:t>
            </a:r>
          </a:p>
          <a:p>
            <a:endParaRPr lang="ru-RU" dirty="0" smtClean="0"/>
          </a:p>
          <a:p>
            <a:r>
              <a:rPr lang="ru-RU" dirty="0" smtClean="0"/>
              <a:t>Проверочное множество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 descr="C:\Users\Batusov Pavel\Documents\Machine-learning-recognition-of-vehicles-master\Books\basic theory\pictures\amputa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571612"/>
            <a:ext cx="7219906" cy="41445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Ирисы Фишера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 descr="C:\Users\Batusov Pavel\Documents\Machine-learning-recognition-of-vehicles-master\Books\basic theory\pictures\iris-tre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7067" y="2357430"/>
            <a:ext cx="5776965" cy="4500594"/>
          </a:xfrm>
          <a:prstGeom prst="rect">
            <a:avLst/>
          </a:prstGeom>
          <a:noFill/>
        </p:spPr>
      </p:pic>
      <p:pic>
        <p:nvPicPr>
          <p:cNvPr id="5" name="Picture 2" descr="C:\Users\Batusov Pavel\Documents\Machine-learning-recognition-of-vehicles-master\Books\basic theory\pictures\FisherIri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64" y="1312843"/>
            <a:ext cx="4116421" cy="41164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Виолы-Джонса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Интегральное представление изображения</a:t>
            </a:r>
          </a:p>
          <a:p>
            <a:r>
              <a:rPr lang="ru-RU" dirty="0" smtClean="0"/>
              <a:t>Примитивы Хаара</a:t>
            </a:r>
            <a:endParaRPr lang="ru-RU" dirty="0"/>
          </a:p>
        </p:txBody>
      </p:sp>
      <p:pic>
        <p:nvPicPr>
          <p:cNvPr id="5122" name="Picture 2" descr="C:\Users\Batusov Pavel\Documents\Machine-learning-recognition-of-vehicles-master\Books\basic theory\pictures\Haar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810" y="3071810"/>
            <a:ext cx="4191008" cy="31432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131</Words>
  <Application>Microsoft Office PowerPoint</Application>
  <PresentationFormat>Экран (4:3)</PresentationFormat>
  <Paragraphs>55</Paragraphs>
  <Slides>15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Отчет по проведенной НИРС</vt:lpstr>
      <vt:lpstr>Предметная область</vt:lpstr>
      <vt:lpstr>Рассмотренные подходы классификации</vt:lpstr>
      <vt:lpstr>Деревья принятия решений</vt:lpstr>
      <vt:lpstr>Формирование дерева</vt:lpstr>
      <vt:lpstr>Обучение дерева</vt:lpstr>
      <vt:lpstr>Оптимизация</vt:lpstr>
      <vt:lpstr>Ирисы Фишера</vt:lpstr>
      <vt:lpstr>Метод Виолы-Джонса</vt:lpstr>
      <vt:lpstr>Нейронные сети</vt:lpstr>
      <vt:lpstr>Нейронные сети обратного распространения</vt:lpstr>
      <vt:lpstr>Рекуррентные нейронные сети</vt:lpstr>
      <vt:lpstr>Сверточные нейронные сети</vt:lpstr>
      <vt:lpstr>Обучение сверточных нейронных сетей</vt:lpstr>
      <vt:lpstr>Перспективы дообучения</vt:lpstr>
    </vt:vector>
  </TitlesOfParts>
  <Company>Organization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проведенной НИРС</dc:title>
  <dc:creator>Batusov Pavel</dc:creator>
  <cp:lastModifiedBy>Batusov Pavel</cp:lastModifiedBy>
  <cp:revision>4</cp:revision>
  <dcterms:created xsi:type="dcterms:W3CDTF">2015-12-28T00:18:21Z</dcterms:created>
  <dcterms:modified xsi:type="dcterms:W3CDTF">2015-12-28T00:49:46Z</dcterms:modified>
</cp:coreProperties>
</file>