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14/11/2022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14/11/2022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14/11/2022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7662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Clash of Clans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1294</Words>
  <Application>Microsoft Office PowerPoint</Application>
  <PresentationFormat>Breedbeeld</PresentationFormat>
  <Paragraphs>547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2022-11-14T16:42:29Z</dcterms:modified>
</cp:coreProperties>
</file>