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91" d="100"/>
          <a:sy n="91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14/11/2022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14/11/2022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14/11/2022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7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0120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1221</Words>
  <Application>Microsoft Office PowerPoint</Application>
  <PresentationFormat>Widescreen</PresentationFormat>
  <Paragraphs>517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  <vt:lpstr>Week 6 (7/11/2022)</vt:lpstr>
      <vt:lpstr>Week 6 (10/11/2022)</vt:lpstr>
      <vt:lpstr>Week 7 (14/11/2022)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2022-11-14T13:16:12Z</dcterms:modified>
</cp:coreProperties>
</file>