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6"/>
  </p:notesMasterIdLst>
  <p:handoutMasterIdLst>
    <p:handoutMasterId r:id="rId7"/>
  </p:handoutMasterIdLst>
  <p:sldIdLst>
    <p:sldId id="261" r:id="rId3"/>
    <p:sldId id="262" r:id="rId4"/>
    <p:sldId id="263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3/10/2022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3/10/2022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3/10/2022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3/10/2022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3/10/2022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3/10/2022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3/10/2022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9992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230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2022-10-03T18:17:48Z</dcterms:modified>
</cp:coreProperties>
</file>