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8"/>
  </p:notesMasterIdLst>
  <p:handoutMasterIdLst>
    <p:handoutMasterId r:id="rId19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17" d="100"/>
          <a:sy n="11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28/11/2022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28/11/2022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28/11/2022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28/11/2022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28/11/2022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28/11/2022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1672"/>
            <a:ext cx="11041200" cy="1152000"/>
          </a:xfrm>
        </p:spPr>
        <p:txBody>
          <a:bodyPr/>
          <a:lstStyle/>
          <a:p>
            <a:r>
              <a:rPr lang="nl-BE" dirty="0"/>
              <a:t>Week 7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713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Looking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PC-</a:t>
                      </a:r>
                      <a:r>
                        <a:rPr lang="nl-BE" dirty="0" err="1"/>
                        <a:t>problems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7 (17/11/2022)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2475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292478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8 (21/11/2022)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4682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Multithreading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 (bug fixes and such)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Multithreading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7217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8 (2</a:t>
            </a:r>
            <a:r>
              <a:rPr lang="en-BE" dirty="0"/>
              <a:t>4</a:t>
            </a:r>
            <a:r>
              <a:rPr lang="nl-BE" dirty="0"/>
              <a:t>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Integration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38366"/>
              </p:ext>
            </p:extLst>
          </p:nvPr>
        </p:nvGraphicFramePr>
        <p:xfrm>
          <a:off x="580800" y="3517586"/>
          <a:ext cx="11306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Headdetection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Integration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1688</Words>
  <Application>Microsoft Office PowerPoint</Application>
  <PresentationFormat>Widescreen</PresentationFormat>
  <Paragraphs>710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  <vt:lpstr>Week 6 (7/11/2022)</vt:lpstr>
      <vt:lpstr>Week 6 (10/11/2022)</vt:lpstr>
      <vt:lpstr>Week 7 (14/11/2022)</vt:lpstr>
      <vt:lpstr>Week 7 (17/11/2022)</vt:lpstr>
      <vt:lpstr>Week 8 (21/11/2022)</vt:lpstr>
      <vt:lpstr>Week 8 (24/11/2022)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2022-11-28T13:15:42Z</dcterms:modified>
</cp:coreProperties>
</file>