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2"/>
  </p:notesMasterIdLst>
  <p:handoutMasterIdLst>
    <p:handoutMasterId r:id="rId13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91" d="100"/>
          <a:sy n="91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27-10-2022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27-10-2022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27/10/2022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27/10/2022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27/10/2022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27/10/2022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27/10/2022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1022</Words>
  <Application>Microsoft Office PowerPoint</Application>
  <PresentationFormat>Widescreen</PresentationFormat>
  <Paragraphs>408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2022-10-27T15:47:35Z</dcterms:modified>
</cp:coreProperties>
</file>