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21/11/2022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21/11/2022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21/11/2022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21/11/2022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21/11/2022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21/11/2022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21/11/2022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21/11/2022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21/11/2022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21/11/2022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21/11/2022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21/11/2022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7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074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 (bug fixes and such)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(21/11/2022)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85176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Multithreading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7217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1564</Words>
  <Application>Microsoft Office PowerPoint</Application>
  <PresentationFormat>Widescreen</PresentationFormat>
  <Paragraphs>654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  <vt:lpstr>Week 7 (17/11/2022)</vt:lpstr>
      <vt:lpstr>Week 8 (21/11/2022)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2022-11-21T21:05:23Z</dcterms:modified>
</cp:coreProperties>
</file>