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91" d="100"/>
          <a:sy n="91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17/11/2022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17/11/2022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17/11/2022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17/11/2022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17/11/2022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17/11/2022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17/11/2022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17/11/2022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17/11/2022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17/11/2022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17/11/2022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17/11/2022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7 (17/11/2022)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430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292478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1428</Words>
  <Application>Microsoft Office PowerPoint</Application>
  <PresentationFormat>Widescreen</PresentationFormat>
  <Paragraphs>601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  <vt:lpstr>Week 7 (17/11/2022)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2022-11-17T16:35:38Z</dcterms:modified>
</cp:coreProperties>
</file>