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9"/>
  </p:notesMasterIdLst>
  <p:handoutMasterIdLst>
    <p:handoutMasterId r:id="rId20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7" d="100"/>
          <a:sy n="117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28/11/2022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28/11/2022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28/11/2022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28/11/2022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28/11/2022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28/11/2022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28/11/2022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713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7 (17/11/2022)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2475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29247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(21/11/2022)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4682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Multithreading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 (bug fixes and such)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Multithreading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7217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(2</a:t>
            </a:r>
            <a:r>
              <a:rPr lang="en-BE" dirty="0"/>
              <a:t>4</a:t>
            </a:r>
            <a:r>
              <a:rPr lang="nl-BE" dirty="0"/>
              <a:t>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Integration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38366"/>
              </p:ext>
            </p:extLst>
          </p:nvPr>
        </p:nvGraphicFramePr>
        <p:xfrm>
          <a:off x="580800" y="3517586"/>
          <a:ext cx="11306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Headdetection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Integration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 err="1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Dlib</a:t>
                      </a: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 Head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Adding Restrictions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Integration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9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9 (2</a:t>
            </a:r>
            <a:r>
              <a:rPr lang="en-US" dirty="0"/>
              <a:t>8</a:t>
            </a:r>
            <a:r>
              <a:rPr lang="nl-BE"/>
              <a:t>/11/2022</a:t>
            </a:r>
            <a:r>
              <a:rPr lang="nl-BE" dirty="0"/>
              <a:t>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 (B)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 (FM)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(DH)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 (AR)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 (TF)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3685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TF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800" dirty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Adding Restrictions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Facerecognition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+ Multiprocessing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Headdetection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Tracking Faces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1803</Words>
  <Application>Microsoft Office PowerPoint</Application>
  <PresentationFormat>Widescreen</PresentationFormat>
  <Paragraphs>762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  <vt:lpstr>Week 7 (17/11/2022)</vt:lpstr>
      <vt:lpstr>Week 8 (21/11/2022)</vt:lpstr>
      <vt:lpstr>Week 8 (24/11/2022)</vt:lpstr>
      <vt:lpstr>Week 9 (28/11/2022)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2022-11-28T16:42:26Z</dcterms:modified>
</cp:coreProperties>
</file>