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7"/>
  </p:notesMasterIdLst>
  <p:handoutMasterIdLst>
    <p:handoutMasterId r:id="rId1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51" d="100"/>
          <a:sy n="51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24/11/2022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24/11/2022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24/11/2022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24/11/2022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24/11/2022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Logboek P&amp;O3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Team &lt;ESAT9A1&gt;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178699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6 (10/11/2022)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/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37679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1672"/>
            <a:ext cx="11041200" cy="1152000"/>
          </a:xfrm>
        </p:spPr>
        <p:txBody>
          <a:bodyPr/>
          <a:lstStyle/>
          <a:p>
            <a:r>
              <a:rPr lang="nl-BE" dirty="0"/>
              <a:t>Week 7 (14/11/2022)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713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Looking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for</a:t>
                      </a:r>
                      <a:r>
                        <a:rPr lang="nl-BE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PC-</a:t>
                      </a:r>
                      <a:r>
                        <a:rPr lang="nl-BE" dirty="0" err="1"/>
                        <a:t>problems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Dlib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vs</a:t>
                      </a:r>
                      <a:r>
                        <a:rPr lang="nl-BE" dirty="0"/>
                        <a:t> Haar C.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Testing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5413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7 (17/11/2022)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2475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Testing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comparison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Combining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Gestures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Testing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29247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7600"/>
            <a:ext cx="11041200" cy="1152000"/>
          </a:xfrm>
        </p:spPr>
        <p:txBody>
          <a:bodyPr/>
          <a:lstStyle/>
          <a:p>
            <a:r>
              <a:rPr lang="nl-BE" dirty="0"/>
              <a:t>Week 8 (21/11/2022)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149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(BDH)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Speech detection refining (SDR)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the codes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Dlib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Haar</a:t>
            </a: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Cascades comparison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Brochure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46821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47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406813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Refining</a:t>
                      </a:r>
                      <a:r>
                        <a:rPr lang="nl-BE" dirty="0"/>
                        <a:t>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</a:t>
                      </a:r>
                      <a:r>
                        <a:rPr lang="nl-BE" dirty="0" err="1"/>
                        <a:t>Recognition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Multithreading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Face 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Brochure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Brochure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Tracking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15212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90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biggest part of combining the code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The largest part of tracking (bug fixes and such)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92C87990-DCE2-9586-EF8E-6726A456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6400" cy="84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Multithreading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</p:txBody>
      </p:sp>
    </p:spTree>
    <p:extLst>
      <p:ext uri="{BB962C8B-B14F-4D97-AF65-F5344CB8AC3E}">
        <p14:creationId xmlns:p14="http://schemas.microsoft.com/office/powerpoint/2010/main" val="721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Introduction to the project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34479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Introduction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Installing</a:t>
                      </a:r>
                      <a:r>
                        <a:rPr lang="nl-BE" dirty="0"/>
                        <a:t> Programs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</a:t>
                      </a:r>
                      <a:r>
                        <a:rPr lang="nl-BE" dirty="0" err="1"/>
                        <a:t>photo</a:t>
                      </a:r>
                      <a:r>
                        <a:rPr lang="nl-B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FD (live)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Detection (photo’s and live streamed)</a:t>
            </a:r>
          </a:p>
          <a:p>
            <a:pPr lvl="1"/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(= FD)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Brainstorming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movement detection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1 (06/10/2022)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600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environments on Python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Fixing the external camera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Working on speech detection based on lip movement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41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Speech 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Flow </a:t>
                      </a:r>
                      <a:r>
                        <a:rPr lang="nl-BE" dirty="0" err="1"/>
                        <a:t>chart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HD,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HD, MD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logbook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Coord</a:t>
                      </a:r>
                      <a:r>
                        <a:rPr lang="nl-BE" dirty="0"/>
                        <a:t>.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git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Fixing </a:t>
                      </a:r>
                      <a:r>
                        <a:rPr lang="nl-BE" dirty="0" err="1"/>
                        <a:t>ext</a:t>
                      </a:r>
                      <a:r>
                        <a:rPr lang="nl-BE" dirty="0"/>
                        <a:t>.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Speech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Hand </a:t>
                      </a:r>
                      <a:r>
                        <a:rPr lang="nl-BE" dirty="0" err="1"/>
                        <a:t>detection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External Camera connection with Face Detection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Env on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Pycharm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11493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detection of body parts (incl. full head detection)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Lip/mouth movement detection (MD) =&gt; speech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detection (HD) =&gt; gestures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possible hardware to use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196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19446"/>
            <a:ext cx="11041200" cy="1152000"/>
          </a:xfrm>
        </p:spPr>
        <p:txBody>
          <a:bodyPr/>
          <a:lstStyle/>
          <a:p>
            <a:r>
              <a:rPr lang="nl-BE" dirty="0"/>
              <a:t>Week 2 (10/10/2022)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4800" y="1216740"/>
            <a:ext cx="4940880" cy="16409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6000" y="118492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3600" y="134037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 (HM)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Head Detection (BHD)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Hand Gestures (HG)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Lip Detection (LP)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Git Explanation (GE)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6733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BHD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 &amp; 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LP &amp; 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HM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Problems</a:t>
                      </a:r>
                      <a:r>
                        <a:rPr lang="nl-BE" dirty="0"/>
                        <a:t> pc &amp; HG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HG &amp; Notulist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283848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0800" y="1000518"/>
            <a:ext cx="4940880" cy="97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BHD almost, only tuples and lists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FR realized that it is not the best option, slow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HG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LP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2097848"/>
            <a:ext cx="4940880" cy="996656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0800" y="209784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82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200" dirty="0" err="1">
                <a:solidFill>
                  <a:srgbClr val="333333"/>
                </a:solidFill>
                <a:latin typeface="Verdana" panose="020B0604030504040204" pitchFamily="34" charset="0"/>
              </a:rPr>
              <a:t>Mergen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Hardware Meeting</a:t>
            </a:r>
          </a:p>
        </p:txBody>
      </p:sp>
    </p:spTree>
    <p:extLst>
      <p:ext uri="{BB962C8B-B14F-4D97-AF65-F5344CB8AC3E}">
        <p14:creationId xmlns:p14="http://schemas.microsoft.com/office/powerpoint/2010/main" val="20202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Week 2 (13/10/2022)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20563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 &amp; 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BFD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Helping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Hardware &amp; Log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RLD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G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IFD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FR</a:t>
            </a:r>
          </a:p>
          <a:p>
            <a:pPr>
              <a:buFontTx/>
              <a:buChar char="•"/>
            </a:pPr>
            <a:r>
              <a:rPr lang="en-US" altLang="nl-BE" sz="1200">
                <a:solidFill>
                  <a:srgbClr val="333333"/>
                </a:solidFill>
                <a:latin typeface="Verdana" panose="020B0604030504040204" pitchFamily="34" charset="0"/>
              </a:rPr>
              <a:t>HS</a:t>
            </a: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4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(17/10/2022)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Issue: Face Detection (IFD)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Gestures (G)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Better Face Detection (BFD)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Recognition (FR)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Head Switcher (HS)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Relative Lip Detection (RLD)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3792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BFD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 BFD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Storing faces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Combining code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2432" y="6210000"/>
            <a:ext cx="5284368" cy="648000"/>
          </a:xfrm>
        </p:spPr>
        <p:txBody>
          <a:bodyPr/>
          <a:lstStyle/>
          <a:p>
            <a:r>
              <a:rPr lang="nl-NL" dirty="0"/>
              <a:t>Faculteit ingenieurswetenschappen KU Leuven – </a:t>
            </a:r>
            <a:r>
              <a:rPr lang="nl-NL" dirty="0" err="1"/>
              <a:t>Probleemoplossen</a:t>
            </a:r>
            <a:r>
              <a:rPr lang="nl-NL" dirty="0"/>
              <a:t> en Ontwerpen, deel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190258"/>
            <a:ext cx="11041200" cy="1152000"/>
          </a:xfrm>
        </p:spPr>
        <p:txBody>
          <a:bodyPr/>
          <a:lstStyle/>
          <a:p>
            <a:r>
              <a:rPr lang="nl-BE" dirty="0"/>
              <a:t>Week 3 (20/10/2022)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 (FT)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992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FT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Face Tracking</a:t>
            </a: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72531"/>
            <a:ext cx="11041200" cy="1152000"/>
          </a:xfrm>
        </p:spPr>
        <p:txBody>
          <a:bodyPr/>
          <a:lstStyle/>
          <a:p>
            <a:r>
              <a:rPr lang="nl-BE" dirty="0"/>
              <a:t>Week 4 (24/10/2022)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6010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 +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Analyse oefenzitting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00518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2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A4675E4-17D3-F776-F4A4-379D7D7D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3BF3EA-AA33-261E-8D31-8101DCD6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B90542-B085-F406-9290-1072716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34978"/>
            <a:ext cx="11041200" cy="1152000"/>
          </a:xfrm>
        </p:spPr>
        <p:txBody>
          <a:bodyPr/>
          <a:lstStyle/>
          <a:p>
            <a:r>
              <a:rPr lang="nl-BE" dirty="0"/>
              <a:t>Week 4 (27/10/2022)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1ED11395-C284-9D31-0A1F-8CE59328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48510"/>
            <a:ext cx="4940880" cy="1767742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FC4B744-16AC-500A-BBB9-19F5AFB1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00" y="1365141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>
                <a:solidFill>
                  <a:schemeClr val="bg1"/>
                </a:solidFill>
                <a:latin typeface="Verdana" panose="020B0604030504040204" pitchFamily="34" charset="0"/>
              </a:rPr>
              <a:t>Planning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F8F8537C-8B21-E85D-8ED6-BCD89142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1669941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Looking for hardware</a:t>
            </a:r>
          </a:p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Report</a:t>
            </a:r>
          </a:p>
          <a:p>
            <a:pPr>
              <a:buFontTx/>
              <a:buChar char="•"/>
            </a:pPr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39209D40-A90A-28AF-7EE5-2185F6A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488"/>
              </p:ext>
            </p:extLst>
          </p:nvPr>
        </p:nvGraphicFramePr>
        <p:xfrm>
          <a:off x="580800" y="3517586"/>
          <a:ext cx="11306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0">
                  <a:extLst>
                    <a:ext uri="{9D8B030D-6E8A-4147-A177-3AD203B41FA5}">
                      <a16:colId xmlns:a16="http://schemas.microsoft.com/office/drawing/2014/main" val="3222044758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33325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62682046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1440099295"/>
                    </a:ext>
                  </a:extLst>
                </a:gridCol>
                <a:gridCol w="2261280">
                  <a:extLst>
                    <a:ext uri="{9D8B030D-6E8A-4147-A177-3AD203B41FA5}">
                      <a16:colId xmlns:a16="http://schemas.microsoft.com/office/drawing/2014/main" val="279907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Naam 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14u00-15u00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15u00-16u00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16u00-17u00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17u00-18u00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4551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Arne </a:t>
                      </a:r>
                      <a:r>
                        <a:rPr lang="nl-BE" dirty="0" err="1"/>
                        <a:t>Lemahieu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261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Kasper </a:t>
                      </a:r>
                      <a:r>
                        <a:rPr lang="nl-BE" dirty="0" err="1"/>
                        <a:t>Dumoulin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6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Mauro Janssens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67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Pepijn Haenen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41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Philippe </a:t>
                      </a:r>
                      <a:r>
                        <a:rPr lang="nl-BE" dirty="0" err="1"/>
                        <a:t>Laffineur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642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Tjorben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Godeau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Report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Report</a:t>
                      </a:r>
                      <a:endParaRPr lang="nl-B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Report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94708"/>
                  </a:ext>
                </a:extLst>
              </a:tr>
            </a:tbl>
          </a:graphicData>
        </a:graphic>
      </p:graphicFrame>
      <p:sp>
        <p:nvSpPr>
          <p:cNvPr id="32" name="Rectangle 8">
            <a:extLst>
              <a:ext uri="{FF2B5EF4-FFF2-40B4-BE49-F238E27FC236}">
                <a16:creationId xmlns:a16="http://schemas.microsoft.com/office/drawing/2014/main" id="{8532E473-3AD0-1ACA-DBD6-4C38F71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00" y="3212786"/>
            <a:ext cx="113112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Uitgevoerde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taken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tijdens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teamzitting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8C784DF3-91D0-06EA-41CD-A662AB28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AE5054B-71F1-C2E9-80C9-BD8557A8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695718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Voltooide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mijlpalen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A220699-8C1A-C150-E2CF-34C808F6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017296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522FAAD-4C4E-A54F-A8AD-49240F44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1018404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27D7948D-3EDF-A9AD-5576-B7B4C903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1901580"/>
            <a:ext cx="494088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Lopende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acties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–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volgende</a:t>
            </a:r>
            <a:r>
              <a:rPr lang="en-US" altLang="nl-BE" sz="14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altLang="nl-BE" sz="14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stappen</a:t>
            </a:r>
            <a:endParaRPr lang="en-US" altLang="nl-BE" sz="1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728EF24-94C7-6A18-7240-28E5437CB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320" y="2206380"/>
            <a:ext cx="494088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nl-BE" sz="1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36B2768F-C43F-065E-FE5D-C9B16EAE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800" y="1000518"/>
            <a:ext cx="4946400" cy="71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buFontTx/>
              <a:buChar char="•"/>
            </a:pPr>
            <a:r>
              <a:rPr lang="en-US" altLang="nl-BE" sz="1200" dirty="0">
                <a:solidFill>
                  <a:srgbClr val="333333"/>
                </a:solidFill>
                <a:latin typeface="Verdana" panose="020B0604030504040204" pitchFamily="34" charset="0"/>
              </a:rPr>
              <a:t> Interim report</a:t>
            </a:r>
          </a:p>
        </p:txBody>
      </p:sp>
    </p:spTree>
    <p:extLst>
      <p:ext uri="{BB962C8B-B14F-4D97-AF65-F5344CB8AC3E}">
        <p14:creationId xmlns:p14="http://schemas.microsoft.com/office/powerpoint/2010/main" val="93607911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1574</Words>
  <Application>Microsoft Office PowerPoint</Application>
  <PresentationFormat>Widescreen</PresentationFormat>
  <Paragraphs>656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KU Leuven</vt:lpstr>
      <vt:lpstr>KU Leuven Sedes</vt:lpstr>
      <vt:lpstr>Logboek P&amp;O3</vt:lpstr>
      <vt:lpstr>Week 1 (03/10/2022)</vt:lpstr>
      <vt:lpstr>Week 1 (06/10/2022)</vt:lpstr>
      <vt:lpstr>Week 2 (10/10/2022)</vt:lpstr>
      <vt:lpstr>Week 2 (13/10/2022)</vt:lpstr>
      <vt:lpstr>Week 3 (17/10/2022)</vt:lpstr>
      <vt:lpstr>Week 3 (20/10/2022)</vt:lpstr>
      <vt:lpstr>Week 4 (24/10/2022)</vt:lpstr>
      <vt:lpstr>Week 4 (27/10/2022)</vt:lpstr>
      <vt:lpstr>Week 6 (7/11/2022)</vt:lpstr>
      <vt:lpstr>Week 6 (10/11/2022)</vt:lpstr>
      <vt:lpstr>Week 7 (14/11/2022)</vt:lpstr>
      <vt:lpstr>Week 7 (17/11/2022)</vt:lpstr>
      <vt:lpstr>Week 8 (21/11/2022)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2022-11-24T13:49:31Z</dcterms:modified>
</cp:coreProperties>
</file>