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91" d="100"/>
          <a:sy n="91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6/10/2022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6/10/2022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6/10/2022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6/10/2022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6/10/2022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6/10/2022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525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481</Words>
  <Application>Microsoft Office PowerPoint</Application>
  <PresentationFormat>Widescreen</PresentationFormat>
  <Paragraphs>158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2022-10-06T15:58:35Z</dcterms:modified>
</cp:coreProperties>
</file>