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8"/>
  </p:notesMasterIdLst>
  <p:handoutMasterIdLst>
    <p:handoutMasterId r:id="rId9"/>
  </p:handoutMasterIdLst>
  <p:sldIdLst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79" d="100"/>
          <a:sy n="79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10-10-2022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10-10-2022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10/10/2022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10/10/2022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10/10/2022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10/10/2022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10/10/2022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10/10/2022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10/10/2022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10/10/2022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10/10/2022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10/10/2022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10/10/2022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10/10/2022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Logboek P&amp;O3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&lt;ESAT9A1&gt;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Introduction to the project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4479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Detection (photo’s and live streamed)</a:t>
            </a:r>
          </a:p>
          <a:p>
            <a:pPr lvl="1"/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(= FD)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movement detection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(06/10/2022)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environments on Python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the external camera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Working on speech detection based on lip movement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8525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Flow </a:t>
                      </a:r>
                      <a:r>
                        <a:rPr lang="nl-BE" dirty="0" err="1"/>
                        <a:t>chart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HD, MD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logbook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git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Env on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Pycharm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detection of body parts (incl. full head detection)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Lip/mouth movement detection (MD)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detection (HD) =&gt;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possible hardware to use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9636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219446"/>
            <a:ext cx="11041200" cy="1152000"/>
          </a:xfrm>
        </p:spPr>
        <p:txBody>
          <a:bodyPr/>
          <a:lstStyle/>
          <a:p>
            <a:r>
              <a:rPr lang="nl-BE" dirty="0"/>
              <a:t>Week 2 (10/10/2022)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4800" y="1216740"/>
            <a:ext cx="4940880" cy="164096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18492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3600" y="134037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 (HM)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(BHD)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Gestures (HG)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Detection (LP)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Git Explanation (GE)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03161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HM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Problems</a:t>
                      </a:r>
                      <a:r>
                        <a:rPr lang="nl-BE" dirty="0"/>
                        <a:t> pc &amp; 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Notulist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10932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0800" y="1000518"/>
            <a:ext cx="4940880" cy="80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BHD almost, only tuples and lists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FR realized that it is not the best option, slow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LP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2097848"/>
            <a:ext cx="4940880" cy="996656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0800" y="209784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2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Mergen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</a:t>
            </a:r>
          </a:p>
        </p:txBody>
      </p:sp>
    </p:spTree>
    <p:extLst>
      <p:ext uri="{BB962C8B-B14F-4D97-AF65-F5344CB8AC3E}">
        <p14:creationId xmlns:p14="http://schemas.microsoft.com/office/powerpoint/2010/main" val="202029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2 (13/10/2022)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1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2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…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1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2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1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2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774714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582</Words>
  <Application>Microsoft Office PowerPoint</Application>
  <PresentationFormat>Widescreen</PresentationFormat>
  <Paragraphs>190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Verdana</vt:lpstr>
      <vt:lpstr>KU Leuven</vt:lpstr>
      <vt:lpstr>KU Leuven Sedes</vt:lpstr>
      <vt:lpstr>Logboek P&amp;O3</vt:lpstr>
      <vt:lpstr>Week 1 (03/10/2022)</vt:lpstr>
      <vt:lpstr>Week 1 (06/10/2022)</vt:lpstr>
      <vt:lpstr>Week 2 (10/10/2022)</vt:lpstr>
      <vt:lpstr>Week 2 (13/10/2022)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2022-10-10T16:02:20Z</dcterms:modified>
</cp:coreProperties>
</file>