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6-10-2022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6/10/2022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6/10/2022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6/10/2022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6/10/2022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6/10/2022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525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1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Item 2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471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2022-10-06T15:51:23Z</dcterms:modified>
</cp:coreProperties>
</file>