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10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12/12/2022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12/12/2022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12/12/2022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12/12/2022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12/12/2022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12/12/2022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12/12/2022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12/12/2022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12/12/2022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12/12/2022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12/12/2022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12/12/2022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7 (7/11/2022)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17869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7 (10/11/2022)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67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1672"/>
            <a:ext cx="11041200" cy="1152000"/>
          </a:xfrm>
        </p:spPr>
        <p:txBody>
          <a:bodyPr/>
          <a:lstStyle/>
          <a:p>
            <a:r>
              <a:rPr lang="nl-BE" dirty="0"/>
              <a:t>Week 8 (14/11/2022)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713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Looking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PC-</a:t>
                      </a:r>
                      <a:r>
                        <a:rPr lang="nl-BE" dirty="0" err="1"/>
                        <a:t>problems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54135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8 (17/11/2022)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2475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292478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9 (21/11/2022)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46821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Multithreading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 (bug fixes and such)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Multithreading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7217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9 (2</a:t>
            </a:r>
            <a:r>
              <a:rPr lang="en-BE" dirty="0"/>
              <a:t>4</a:t>
            </a:r>
            <a:r>
              <a:rPr lang="nl-BE" dirty="0"/>
              <a:t>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Integration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38366"/>
              </p:ext>
            </p:extLst>
          </p:nvPr>
        </p:nvGraphicFramePr>
        <p:xfrm>
          <a:off x="580800" y="3517586"/>
          <a:ext cx="11306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Headdetection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Integration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9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10 (2</a:t>
            </a:r>
            <a:r>
              <a:rPr lang="en-US" dirty="0"/>
              <a:t>8</a:t>
            </a:r>
            <a:r>
              <a:rPr lang="nl-BE" dirty="0"/>
              <a:t>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 (B)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 (FM)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 (AR)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 (TF)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12450"/>
              </p:ext>
            </p:extLst>
          </p:nvPr>
        </p:nvGraphicFramePr>
        <p:xfrm>
          <a:off x="580800" y="3517586"/>
          <a:ext cx="11306400" cy="260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83854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D853F-4692-AC7B-5F97-834027F1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B4ED2-1C71-3311-927C-3F71AEC3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3016EB-1567-9BF0-EE8F-607A6AFE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10 (1/12/2022)</a:t>
            </a:r>
            <a:endParaRPr lang="en-BE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E7BA07B-1A60-792E-FC2D-D70313C3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88894B0-8274-FF8C-31DC-7FADDB44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2C004F39-C318-8202-D70F-E7A2256F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 (B)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 (FM)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 (AR)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 (TF)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Organizing display (OD)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Powerpoint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(PP)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96A58F-3125-52E3-570E-19EDEF0E8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15279"/>
              </p:ext>
            </p:extLst>
          </p:nvPr>
        </p:nvGraphicFramePr>
        <p:xfrm>
          <a:off x="580800" y="3517586"/>
          <a:ext cx="11306400" cy="260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83854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1E15D5E2-F566-92F2-FA58-4E3627C12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C49554B-2833-9D8A-22BC-131952084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29DF3FB-77D0-F322-EFCA-0210FB23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54AEE442-8314-6071-A9DA-633FDB19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F53B2FB-FBD3-3A76-E3F3-06650F7D9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2918837-F08D-7D58-B007-A50891FD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A1880DB7-4CF8-49ED-25FA-75AFEF454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4F604ADD-3AA1-CFE6-87E0-F57319BC2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Progress organizing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Progress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8581FD55-0099-D63C-D350-D8F19739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Organizing display</a:t>
            </a:r>
          </a:p>
          <a:p>
            <a:pPr>
              <a:buFontTx/>
              <a:buChar char="•"/>
            </a:pP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1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9AD50-EC62-7F65-31ED-6FC56761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C91A5-5F18-DA9B-D532-16AAD63D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C9D7A3-30F1-70BC-E3E9-9E78CA2A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00" y="253838"/>
            <a:ext cx="11041200" cy="1152000"/>
          </a:xfrm>
        </p:spPr>
        <p:txBody>
          <a:bodyPr/>
          <a:lstStyle/>
          <a:p>
            <a:r>
              <a:rPr lang="nl-BE" dirty="0"/>
              <a:t>Week 11 (5/12/2022) </a:t>
            </a:r>
            <a:endParaRPr lang="en-BE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071CB33-39C0-0C9E-2779-23FFD2F1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6F0A379-A7E9-6854-4FAF-B5196FB70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CCE8D757-BA90-4C98-D700-CCE6E5FC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 (B)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 (FM)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 (AR)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 (TF)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Organizing display (OD)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Powerpoint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(PP)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77164E-2698-7874-DE16-284D06AE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88343"/>
              </p:ext>
            </p:extLst>
          </p:nvPr>
        </p:nvGraphicFramePr>
        <p:xfrm>
          <a:off x="580800" y="3517586"/>
          <a:ext cx="11306400" cy="260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83854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  <a:endParaRPr lang="en-US" altLang="nl-BE" sz="1800" dirty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  <a:endParaRPr lang="en-US" altLang="nl-BE" sz="1800" dirty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PP/verslag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PP/verslag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  <a:endParaRPr lang="en-US" altLang="nl-BE" sz="1800" dirty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  <a:endParaRPr lang="en-US" altLang="nl-BE" sz="1800" dirty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Verslag</a:t>
                      </a:r>
                      <a:endParaRPr lang="en-US" altLang="nl-BE" sz="1800" dirty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Verslag</a:t>
                      </a:r>
                      <a:endParaRPr lang="en-US" altLang="nl-BE" sz="1800" dirty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BF615291-52EF-F889-0FF0-0FC031D5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33BA844-0127-0CA5-E30B-2B949B67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017F94-2BF6-24F2-EFE4-AAE3C932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8522B64A-A34F-9869-F472-571BFFC6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3CBC9DE-7B7C-9546-6552-2CCB65F39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1BED5CA-E82E-F598-8FD1-81B09C72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89503830-5F4E-D731-90C0-0DFF6483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CC2328A2-7859-A0B8-6E70-07359B3DC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Good progress overall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Tracking faces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F24CB02C-7C4A-4C60-F23A-96A1EF35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Organzizing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display</a:t>
            </a:r>
          </a:p>
          <a:p>
            <a:pPr>
              <a:buFontTx/>
              <a:buChar char="•"/>
            </a:pP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Powerpoint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4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9AD50-EC62-7F65-31ED-6FC56761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C91A5-5F18-DA9B-D532-16AAD63D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C9D7A3-30F1-70BC-E3E9-9E78CA2A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00" y="116379"/>
            <a:ext cx="11041200" cy="1152000"/>
          </a:xfrm>
        </p:spPr>
        <p:txBody>
          <a:bodyPr/>
          <a:lstStyle/>
          <a:p>
            <a:r>
              <a:rPr lang="nl-BE" dirty="0"/>
              <a:t>Week 11 (8/12/2022)</a:t>
            </a:r>
            <a:endParaRPr lang="en-BE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071CB33-39C0-0C9E-2779-23FFD2F1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6F0A379-A7E9-6854-4FAF-B5196FB70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CCE8D757-BA90-4C98-D700-CCE6E5FC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 (B)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 (FM)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 (AR)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 (TF)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Organizing display (OD)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Powerpoint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(PP)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77164E-2698-7874-DE16-284D06AE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63304"/>
              </p:ext>
            </p:extLst>
          </p:nvPr>
        </p:nvGraphicFramePr>
        <p:xfrm>
          <a:off x="580800" y="3517586"/>
          <a:ext cx="11306400" cy="266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83854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Verslag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Verslag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DH/PP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Verslag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Verslag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Report/PP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Report/PP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BF615291-52EF-F889-0FF0-0FC031D5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33BA844-0127-0CA5-E30B-2B949B67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017F94-2BF6-24F2-EFE4-AAE3C932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8522B64A-A34F-9869-F472-571BFFC6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3CBC9DE-7B7C-9546-6552-2CCB65F39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1BED5CA-E82E-F598-8FD1-81B09C72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89503830-5F4E-D731-90C0-0DFF6483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CC2328A2-7859-A0B8-6E70-07359B3DC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Good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progressin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Organizing display almost finished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F24CB02C-7C4A-4C60-F23A-96A1EF35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Demo day</a:t>
            </a:r>
          </a:p>
          <a:p>
            <a:pPr>
              <a:buFontTx/>
              <a:buChar char="•"/>
            </a:pP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Powerpoint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Organizing display </a:t>
            </a:r>
          </a:p>
        </p:txBody>
      </p:sp>
    </p:spTree>
    <p:extLst>
      <p:ext uri="{BB962C8B-B14F-4D97-AF65-F5344CB8AC3E}">
        <p14:creationId xmlns:p14="http://schemas.microsoft.com/office/powerpoint/2010/main" val="149349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9AD50-EC62-7F65-31ED-6FC56761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C91A5-5F18-DA9B-D532-16AAD63D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C9D7A3-30F1-70BC-E3E9-9E78CA2A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00" y="116379"/>
            <a:ext cx="11041200" cy="1152000"/>
          </a:xfrm>
        </p:spPr>
        <p:txBody>
          <a:bodyPr/>
          <a:lstStyle/>
          <a:p>
            <a:r>
              <a:rPr lang="nl-BE"/>
              <a:t>Week 12 (12/12/2022</a:t>
            </a:r>
            <a:r>
              <a:rPr lang="nl-BE" dirty="0"/>
              <a:t>)</a:t>
            </a:r>
            <a:endParaRPr lang="en-BE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071CB33-39C0-0C9E-2779-23FFD2F1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6F0A379-A7E9-6854-4FAF-B5196FB70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CCE8D757-BA90-4C98-D700-CCE6E5FC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471642"/>
            <a:ext cx="4940880" cy="133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 (FM)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 (AR)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 (TF)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Organizing display (OD)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Powerpoint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(PP)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Speech detection (SD)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77164E-2698-7874-DE16-284D06AE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8902"/>
              </p:ext>
            </p:extLst>
          </p:nvPr>
        </p:nvGraphicFramePr>
        <p:xfrm>
          <a:off x="580800" y="3517586"/>
          <a:ext cx="11306400" cy="266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83854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SD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SD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</a:t>
                      </a:r>
                      <a:endParaRPr lang="en-US" altLang="nl-BE" sz="1800" dirty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BF615291-52EF-F889-0FF0-0FC031D5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33BA844-0127-0CA5-E30B-2B949B67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017F94-2BF6-24F2-EFE4-AAE3C932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8522B64A-A34F-9869-F472-571BFFC6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3CBC9DE-7B7C-9546-6552-2CCB65F39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1BED5CA-E82E-F598-8FD1-81B09C72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89503830-5F4E-D731-90C0-0DFF6483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CC2328A2-7859-A0B8-6E70-07359B3DC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+ multiprocessing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fixes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F24CB02C-7C4A-4C60-F23A-96A1EF35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Demo day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Powerpoint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 </a:t>
            </a:r>
          </a:p>
        </p:txBody>
      </p:sp>
    </p:spTree>
    <p:extLst>
      <p:ext uri="{BB962C8B-B14F-4D97-AF65-F5344CB8AC3E}">
        <p14:creationId xmlns:p14="http://schemas.microsoft.com/office/powerpoint/2010/main" val="260198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3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3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4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4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5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5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2303</Words>
  <Application>Microsoft Office PowerPoint</Application>
  <PresentationFormat>Widescreen</PresentationFormat>
  <Paragraphs>980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KU Leuven</vt:lpstr>
      <vt:lpstr>KU Leuven Sedes</vt:lpstr>
      <vt:lpstr>Logboek P&amp;O3</vt:lpstr>
      <vt:lpstr>Week 2 (03/10/2022)</vt:lpstr>
      <vt:lpstr>Week 2 (06/10/2022)</vt:lpstr>
      <vt:lpstr>Week 3 (10/10/2022)</vt:lpstr>
      <vt:lpstr>Week 3 (13/10/2022)</vt:lpstr>
      <vt:lpstr>Week 4 (17/10/2022)</vt:lpstr>
      <vt:lpstr>Week 4 (20/10/2022)</vt:lpstr>
      <vt:lpstr>Week 5 (24/10/2022)</vt:lpstr>
      <vt:lpstr>Week 5 (27/10/2022)</vt:lpstr>
      <vt:lpstr>Week 7 (7/11/2022)</vt:lpstr>
      <vt:lpstr>Week 7 (10/11/2022)</vt:lpstr>
      <vt:lpstr>Week 8 (14/11/2022)</vt:lpstr>
      <vt:lpstr>Week 8 (17/11/2022)</vt:lpstr>
      <vt:lpstr>Week 9 (21/11/2022)</vt:lpstr>
      <vt:lpstr>Week 9 (24/11/2022)</vt:lpstr>
      <vt:lpstr>Week 10 (28/11/2022)</vt:lpstr>
      <vt:lpstr>Week 10 (1/12/2022)</vt:lpstr>
      <vt:lpstr>Week 11 (5/12/2022) </vt:lpstr>
      <vt:lpstr>Week 11 (8/12/2022)</vt:lpstr>
      <vt:lpstr>Week 12 (12/12/2022)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2022-12-12T17:10:01Z</dcterms:modified>
</cp:coreProperties>
</file>