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0"/>
  </p:notesMasterIdLst>
  <p:handoutMasterIdLst>
    <p:handoutMasterId r:id="rId11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20/10/2022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20/10/2022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20/10/2022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20/10/2022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20/10/2022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20/10/2022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20/10/2022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852</Words>
  <Application>Microsoft Office PowerPoint</Application>
  <PresentationFormat>Breedbeeld</PresentationFormat>
  <Paragraphs>317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2022-10-20T15:46:04Z</dcterms:modified>
</cp:coreProperties>
</file>