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17/10/2022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17/10/2022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17/10/2022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640</Words>
  <Application>Microsoft Office PowerPoint</Application>
  <PresentationFormat>Widescreen</PresentationFormat>
  <Paragraphs>218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2022-10-17T12:22:24Z</dcterms:modified>
</cp:coreProperties>
</file>