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9"/>
  </p:notesMasterIdLst>
  <p:handoutMasterIdLst>
    <p:handoutMasterId r:id="rId10"/>
  </p:handoutMasterIdLst>
  <p:sldIdLst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91" d="100"/>
          <a:sy n="91" d="100"/>
        </p:scale>
        <p:origin x="6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04F5-1DDB-433A-9F56-F69ABF3D82C1}" type="datetime1">
              <a:rPr lang="nl-BE" smtClean="0"/>
              <a:t>17/10/2022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A0AE-89F5-40F4-A8AC-2CFB7172A437}" type="datetime1">
              <a:rPr lang="nl-BE" smtClean="0"/>
              <a:t>17/10/2022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91C0-052E-4374-9F7B-8DF3098847EC}" type="datetime1">
              <a:rPr lang="nl-BE" smtClean="0"/>
              <a:t>17/10/2022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7CBA-08E0-4FB9-BBC7-B0F9EE30FC23}" type="datetime1">
              <a:rPr lang="nl-BE" smtClean="0"/>
              <a:t>17/10/2022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1F9E-F395-4802-BA0E-A579FF58717F}" type="datetime1">
              <a:rPr lang="nl-BE" smtClean="0"/>
              <a:t>17/10/2022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9AD4-BDDB-4121-9EEE-D890BB11E687}" type="datetime1">
              <a:rPr lang="nl-BE" smtClean="0"/>
              <a:t>17/10/2022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08CC-4EBF-4C64-BA9E-B07B99C9DB99}" type="datetime1">
              <a:rPr lang="nl-BE" smtClean="0"/>
              <a:t>17/10/2022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C90-ED50-42CD-B56C-68BF842A2B6A}" type="datetime1">
              <a:rPr lang="nl-BE" smtClean="0"/>
              <a:t>17/10/2022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82AE-B9EE-446E-B46E-329ABC891749}" type="datetime1">
              <a:rPr lang="nl-BE" smtClean="0"/>
              <a:t>17/10/2022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DF18-BDCB-4338-9FA2-782F60A2E51C}" type="datetime1">
              <a:rPr lang="nl-BE" smtClean="0"/>
              <a:t>17/10/2022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389F4DD-E9F0-454C-8CE7-299000EBA983}" type="datetime1">
              <a:rPr lang="nl-BE" smtClean="0"/>
              <a:t>17/10/2022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F18BCE0-9917-41C7-AA76-58ADB721FDEC}" type="datetime1">
              <a:rPr lang="nl-BE" smtClean="0"/>
              <a:t>17/10/2022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Logboek P&amp;O3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Team &lt;ESAT9A1&gt;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Introduction to the project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34479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Messenger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Detection (photo’s and live streamed)</a:t>
            </a:r>
          </a:p>
          <a:p>
            <a:pPr lvl="1"/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(= FD)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movement detection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9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(06/10/2022)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environments on Python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the external camera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Working on speech detection based on lip movement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94192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Speech 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Flow </a:t>
                      </a:r>
                      <a:r>
                        <a:rPr lang="nl-BE" dirty="0" err="1"/>
                        <a:t>chart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HD, MD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logbook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git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Env on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Pycharm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detection of body parts (incl. full head detection)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Lip/mouth movement detection (MD)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detection (HD) =&gt;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possible hardware to use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196361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219446"/>
            <a:ext cx="11041200" cy="1152000"/>
          </a:xfrm>
        </p:spPr>
        <p:txBody>
          <a:bodyPr/>
          <a:lstStyle/>
          <a:p>
            <a:r>
              <a:rPr lang="nl-BE" dirty="0"/>
              <a:t>Week 2 (10/10/2022)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4800" y="1216740"/>
            <a:ext cx="4940880" cy="164096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18492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3600" y="134037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 (HM)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Head Detection (BHD)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Gestures (HG)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Detection (LP)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Git Explanation (GE)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67333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HM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Problems</a:t>
                      </a:r>
                      <a:r>
                        <a:rPr lang="nl-BE" dirty="0"/>
                        <a:t> pc &amp; 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Notulist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28384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0800" y="1000518"/>
            <a:ext cx="4940880" cy="97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BHD almost, only tuples and lists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FR realized that it is not the best option, slow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LP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2097848"/>
            <a:ext cx="4940880" cy="996656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0800" y="209784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2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Mergen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</a:t>
            </a:r>
          </a:p>
        </p:txBody>
      </p:sp>
    </p:spTree>
    <p:extLst>
      <p:ext uri="{BB962C8B-B14F-4D97-AF65-F5344CB8AC3E}">
        <p14:creationId xmlns:p14="http://schemas.microsoft.com/office/powerpoint/2010/main" val="202029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2 (13/10/2022)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Issue: Face Detection (IFD)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 (G)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Face Detection (BFD)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Relative Lip Detection (RLD)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20563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 &amp; 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BFD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Search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&amp; Log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RLD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 G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IFD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FR</a:t>
            </a:r>
          </a:p>
          <a:p>
            <a:pPr>
              <a:buFontTx/>
              <a:buChar char="•"/>
            </a:pPr>
            <a:r>
              <a:rPr lang="en-US" altLang="nl-BE" sz="1200">
                <a:solidFill>
                  <a:srgbClr val="333333"/>
                </a:solidFill>
                <a:latin typeface="Verdana" panose="020B0604030504040204" pitchFamily="34" charset="0"/>
              </a:rPr>
              <a:t>HS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4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190258"/>
            <a:ext cx="11041200" cy="1152000"/>
          </a:xfrm>
        </p:spPr>
        <p:txBody>
          <a:bodyPr/>
          <a:lstStyle/>
          <a:p>
            <a:r>
              <a:rPr lang="nl-BE" dirty="0"/>
              <a:t>Week 3 (17/10/2022)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Issue: Face Detection (IFD)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 (G)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Face Detection (BFD)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Relative Lip Detection (RLD)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3792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 BFD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Storing faces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code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1017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765</Words>
  <Application>Microsoft Office PowerPoint</Application>
  <PresentationFormat>Widescreen</PresentationFormat>
  <Paragraphs>271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Verdana</vt:lpstr>
      <vt:lpstr>KU Leuven</vt:lpstr>
      <vt:lpstr>KU Leuven Sedes</vt:lpstr>
      <vt:lpstr>Logboek P&amp;O3</vt:lpstr>
      <vt:lpstr>Week 1 (03/10/2022)</vt:lpstr>
      <vt:lpstr>Week 1 (06/10/2022)</vt:lpstr>
      <vt:lpstr>Week 2 (10/10/2022)</vt:lpstr>
      <vt:lpstr>Week 2 (13/10/2022)</vt:lpstr>
      <vt:lpstr>Week 3 (17/10/2022)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2022-10-17T15:39:58Z</dcterms:modified>
</cp:coreProperties>
</file>