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9" d="100"/>
          <a:sy n="8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27/10/2022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27/10/2022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27/10/2022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945</Words>
  <Application>Microsoft Office PowerPoint</Application>
  <PresentationFormat>Breedbeeld</PresentationFormat>
  <Paragraphs>363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(27/10/2022)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2022-10-27T14:02:26Z</dcterms:modified>
</cp:coreProperties>
</file>