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9144462a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9144462a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9144462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29144462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29144462a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29144462a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29144462a3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29144462a3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29144462a3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29144462a3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29144462a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29144462a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29144462a3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29144462a3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29144462a3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29144462a3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48687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 “Phyton wars”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Наша миссия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4568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/>
              <a:t>Нашей миссией является создание сайта, который будет мотивировать заниматься и изучать программирование. Ничего не мотивирует лучше, как желание быть первым среди других. Мы создали сайт с системой баллов, которые вы можете получать за решение задач разной сложности.</a:t>
            </a:r>
            <a:endParaRPr sz="16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1900" y="1369275"/>
            <a:ext cx="2967300" cy="29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Доступность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236575" y="1597875"/>
            <a:ext cx="3996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На данный момент наш сайт полноценно работает в разных браузерах: Mozila FireFox, Chrome, Safari, Opera, Yandex браузер.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700"/>
              <a:t>Версий для телефонов наш сайт пока не имеет.  </a:t>
            </a:r>
            <a:endParaRPr sz="1700"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3600" y="1184375"/>
            <a:ext cx="1982876" cy="123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3175" y="1597875"/>
            <a:ext cx="1982873" cy="123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0475" y="2249025"/>
            <a:ext cx="2204087" cy="123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9725" y="2786825"/>
            <a:ext cx="2626650" cy="14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type="title"/>
          </p:nvPr>
        </p:nvSpPr>
        <p:spPr>
          <a:xfrm>
            <a:off x="1303800" y="1951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Интерфейс</a:t>
            </a:r>
            <a:endParaRPr/>
          </a:p>
        </p:txBody>
      </p:sp>
      <p:sp>
        <p:nvSpPr>
          <p:cNvPr id="301" name="Google Shape;301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p16"/>
          <p:cNvPicPr preferRelativeResize="0"/>
          <p:nvPr/>
        </p:nvPicPr>
        <p:blipFill rotWithShape="1">
          <a:blip r:embed="rId3">
            <a:alphaModFix/>
          </a:blip>
          <a:srcRect b="4667" l="0" r="2229" t="8894"/>
          <a:stretch/>
        </p:blipFill>
        <p:spPr>
          <a:xfrm>
            <a:off x="617925" y="759025"/>
            <a:ext cx="7716376" cy="38353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3" name="Google Shape;303;p16"/>
          <p:cNvCxnSpPr/>
          <p:nvPr/>
        </p:nvCxnSpPr>
        <p:spPr>
          <a:xfrm flipH="1" rot="10800000">
            <a:off x="1871375" y="1389400"/>
            <a:ext cx="2061900" cy="336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Google Shape;304;p16"/>
          <p:cNvSpPr txBox="1"/>
          <p:nvPr/>
        </p:nvSpPr>
        <p:spPr>
          <a:xfrm>
            <a:off x="4034075" y="943350"/>
            <a:ext cx="2610900" cy="985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Nunito"/>
                <a:ea typeface="Nunito"/>
                <a:cs typeface="Nunito"/>
                <a:sym typeface="Nunito"/>
              </a:rPr>
              <a:t>Название задачи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Nunito"/>
                <a:ea typeface="Nunito"/>
                <a:cs typeface="Nunito"/>
                <a:sym typeface="Nunito"/>
              </a:rPr>
              <a:t>Сложность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Nunito"/>
                <a:ea typeface="Nunito"/>
                <a:cs typeface="Nunito"/>
                <a:sym typeface="Nunito"/>
              </a:rPr>
              <a:t>Автор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Nunito"/>
                <a:ea typeface="Nunito"/>
                <a:cs typeface="Nunito"/>
                <a:sym typeface="Nunito"/>
              </a:rPr>
              <a:t>Общее количество решений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05" name="Google Shape;305;p16"/>
          <p:cNvCxnSpPr>
            <a:endCxn id="306" idx="0"/>
          </p:cNvCxnSpPr>
          <p:nvPr/>
        </p:nvCxnSpPr>
        <p:spPr>
          <a:xfrm flipH="1" rot="-5400000">
            <a:off x="7600350" y="1812563"/>
            <a:ext cx="1176600" cy="151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Google Shape;306;p16"/>
          <p:cNvSpPr txBox="1"/>
          <p:nvPr/>
        </p:nvSpPr>
        <p:spPr>
          <a:xfrm>
            <a:off x="7384800" y="2476613"/>
            <a:ext cx="1759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Nunito"/>
                <a:ea typeface="Nunito"/>
                <a:cs typeface="Nunito"/>
                <a:sym typeface="Nunito"/>
              </a:rPr>
              <a:t>Иконка профиля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7" name="Google Shape;307;p16"/>
          <p:cNvPicPr preferRelativeResize="0"/>
          <p:nvPr/>
        </p:nvPicPr>
        <p:blipFill rotWithShape="1">
          <a:blip r:embed="rId4">
            <a:alphaModFix/>
          </a:blip>
          <a:srcRect b="71338" l="83455" r="2869" t="22874"/>
          <a:stretch/>
        </p:blipFill>
        <p:spPr>
          <a:xfrm>
            <a:off x="6816225" y="1287138"/>
            <a:ext cx="1125425" cy="2976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8" name="Google Shape;308;p16"/>
          <p:cNvCxnSpPr/>
          <p:nvPr/>
        </p:nvCxnSpPr>
        <p:spPr>
          <a:xfrm rot="5400000">
            <a:off x="6017925" y="1767175"/>
            <a:ext cx="1209000" cy="874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9" name="Google Shape;309;p16"/>
          <p:cNvSpPr txBox="1"/>
          <p:nvPr/>
        </p:nvSpPr>
        <p:spPr>
          <a:xfrm>
            <a:off x="5534025" y="2808800"/>
            <a:ext cx="1282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Nunito"/>
                <a:ea typeface="Nunito"/>
                <a:cs typeface="Nunito"/>
                <a:sym typeface="Nunito"/>
              </a:rPr>
              <a:t>Фильтр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p17"/>
          <p:cNvPicPr preferRelativeResize="0"/>
          <p:nvPr/>
        </p:nvPicPr>
        <p:blipFill rotWithShape="1">
          <a:blip r:embed="rId3">
            <a:alphaModFix/>
          </a:blip>
          <a:srcRect b="4565" l="0" r="0" t="8809"/>
          <a:stretch/>
        </p:blipFill>
        <p:spPr>
          <a:xfrm>
            <a:off x="509875" y="784400"/>
            <a:ext cx="8236300" cy="4011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7" name="Google Shape;317;p17"/>
          <p:cNvCxnSpPr/>
          <p:nvPr/>
        </p:nvCxnSpPr>
        <p:spPr>
          <a:xfrm rot="-5400000">
            <a:off x="1961125" y="925550"/>
            <a:ext cx="862800" cy="683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" name="Google Shape;318;p17"/>
          <p:cNvSpPr txBox="1"/>
          <p:nvPr/>
        </p:nvSpPr>
        <p:spPr>
          <a:xfrm>
            <a:off x="1812775" y="207775"/>
            <a:ext cx="18153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Nunito"/>
                <a:ea typeface="Nunito"/>
                <a:cs typeface="Nunito"/>
                <a:sym typeface="Nunito"/>
              </a:rPr>
              <a:t>Поля для ввода названия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19" name="Google Shape;319;p17"/>
          <p:cNvCxnSpPr/>
          <p:nvPr/>
        </p:nvCxnSpPr>
        <p:spPr>
          <a:xfrm rot="5400000">
            <a:off x="1288275" y="3000450"/>
            <a:ext cx="753300" cy="520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0" name="Google Shape;320;p17"/>
          <p:cNvSpPr txBox="1"/>
          <p:nvPr/>
        </p:nvSpPr>
        <p:spPr>
          <a:xfrm>
            <a:off x="781300" y="3629150"/>
            <a:ext cx="13302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Nunito"/>
                <a:ea typeface="Nunito"/>
                <a:cs typeface="Nunito"/>
                <a:sym typeface="Nunito"/>
              </a:rPr>
              <a:t>Условие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Nunito"/>
                <a:ea typeface="Nunito"/>
                <a:cs typeface="Nunito"/>
                <a:sym typeface="Nunito"/>
              </a:rPr>
              <a:t>задачи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21" name="Google Shape;321;p17"/>
          <p:cNvCxnSpPr/>
          <p:nvPr/>
        </p:nvCxnSpPr>
        <p:spPr>
          <a:xfrm rot="-5400000">
            <a:off x="4757550" y="1068050"/>
            <a:ext cx="1050900" cy="483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17"/>
          <p:cNvSpPr txBox="1"/>
          <p:nvPr/>
        </p:nvSpPr>
        <p:spPr>
          <a:xfrm>
            <a:off x="4605825" y="165625"/>
            <a:ext cx="18153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Nunito"/>
                <a:ea typeface="Nunito"/>
                <a:cs typeface="Nunito"/>
                <a:sym typeface="Nunito"/>
              </a:rPr>
              <a:t>Поле для ввода кода решения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23" name="Google Shape;323;p17"/>
          <p:cNvCxnSpPr/>
          <p:nvPr/>
        </p:nvCxnSpPr>
        <p:spPr>
          <a:xfrm flipH="1" rot="10800000">
            <a:off x="4472150" y="3709100"/>
            <a:ext cx="1004400" cy="455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Google Shape;324;p17"/>
          <p:cNvSpPr txBox="1"/>
          <p:nvPr/>
        </p:nvSpPr>
        <p:spPr>
          <a:xfrm>
            <a:off x="5476550" y="3394900"/>
            <a:ext cx="19719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Nunito"/>
                <a:ea typeface="Nunito"/>
                <a:cs typeface="Nunito"/>
                <a:sym typeface="Nunito"/>
              </a:rPr>
              <a:t>Поле содержащее простые тесты для решения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0" name="Google Shape;330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31" name="Google Shape;331;p18"/>
          <p:cNvPicPr preferRelativeResize="0"/>
          <p:nvPr/>
        </p:nvPicPr>
        <p:blipFill rotWithShape="1">
          <a:blip r:embed="rId3">
            <a:alphaModFix/>
          </a:blip>
          <a:srcRect b="5044" l="0" r="0" t="9022"/>
          <a:stretch/>
        </p:blipFill>
        <p:spPr>
          <a:xfrm>
            <a:off x="460925" y="585451"/>
            <a:ext cx="8222152" cy="397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2" name="Google Shape;332;p18"/>
          <p:cNvCxnSpPr/>
          <p:nvPr/>
        </p:nvCxnSpPr>
        <p:spPr>
          <a:xfrm rot="-5400000">
            <a:off x="1823025" y="679025"/>
            <a:ext cx="492900" cy="455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" name="Google Shape;333;p18"/>
          <p:cNvSpPr txBox="1"/>
          <p:nvPr/>
        </p:nvSpPr>
        <p:spPr>
          <a:xfrm>
            <a:off x="1739300" y="75425"/>
            <a:ext cx="1171800" cy="58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Nunito"/>
                <a:ea typeface="Nunito"/>
                <a:cs typeface="Nunito"/>
                <a:sym typeface="Nunito"/>
              </a:rPr>
              <a:t>Название 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Nunito"/>
                <a:ea typeface="Nunito"/>
                <a:cs typeface="Nunito"/>
                <a:sym typeface="Nunito"/>
              </a:rPr>
              <a:t>задачи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34" name="Google Shape;334;p18"/>
          <p:cNvCxnSpPr/>
          <p:nvPr/>
        </p:nvCxnSpPr>
        <p:spPr>
          <a:xfrm flipH="1" rot="10800000">
            <a:off x="2790325" y="576675"/>
            <a:ext cx="1050900" cy="730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" name="Google Shape;335;p18"/>
          <p:cNvSpPr txBox="1"/>
          <p:nvPr/>
        </p:nvSpPr>
        <p:spPr>
          <a:xfrm>
            <a:off x="3841225" y="267950"/>
            <a:ext cx="1227900" cy="58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Nunito"/>
                <a:ea typeface="Nunito"/>
                <a:cs typeface="Nunito"/>
                <a:sym typeface="Nunito"/>
              </a:rPr>
              <a:t>Сложность задачи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36" name="Google Shape;336;p18"/>
          <p:cNvCxnSpPr/>
          <p:nvPr/>
        </p:nvCxnSpPr>
        <p:spPr>
          <a:xfrm flipH="1" rot="5400000">
            <a:off x="418625" y="911575"/>
            <a:ext cx="967200" cy="390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7" name="Google Shape;337;p18"/>
          <p:cNvSpPr txBox="1"/>
          <p:nvPr/>
        </p:nvSpPr>
        <p:spPr>
          <a:xfrm>
            <a:off x="158125" y="232525"/>
            <a:ext cx="985800" cy="38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Nunito"/>
                <a:ea typeface="Nunito"/>
                <a:cs typeface="Nunito"/>
                <a:sym typeface="Nunito"/>
              </a:rPr>
              <a:t>Автор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38" name="Google Shape;338;p18"/>
          <p:cNvCxnSpPr/>
          <p:nvPr/>
        </p:nvCxnSpPr>
        <p:spPr>
          <a:xfrm flipH="1" rot="-5400000">
            <a:off x="1911375" y="2357825"/>
            <a:ext cx="874200" cy="697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9" name="Google Shape;339;p18"/>
          <p:cNvSpPr txBox="1"/>
          <p:nvPr/>
        </p:nvSpPr>
        <p:spPr>
          <a:xfrm>
            <a:off x="1841625" y="3199575"/>
            <a:ext cx="1674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Nunito"/>
                <a:ea typeface="Nunito"/>
                <a:cs typeface="Nunito"/>
                <a:sym typeface="Nunito"/>
              </a:rPr>
              <a:t>Кнопки переключения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40" name="Google Shape;340;p18"/>
          <p:cNvCxnSpPr/>
          <p:nvPr/>
        </p:nvCxnSpPr>
        <p:spPr>
          <a:xfrm flipH="1">
            <a:off x="6166700" y="4334300"/>
            <a:ext cx="660300" cy="334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p18"/>
          <p:cNvSpPr txBox="1"/>
          <p:nvPr/>
        </p:nvSpPr>
        <p:spPr>
          <a:xfrm>
            <a:off x="4994900" y="4334300"/>
            <a:ext cx="1171800" cy="58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Nunito"/>
                <a:ea typeface="Nunito"/>
                <a:cs typeface="Nunito"/>
                <a:sym typeface="Nunito"/>
              </a:rPr>
              <a:t>кнопка проверки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Удобства</a:t>
            </a:r>
            <a:endParaRPr/>
          </a:p>
        </p:txBody>
      </p:sp>
      <p:sp>
        <p:nvSpPr>
          <p:cNvPr id="347" name="Google Shape;347;p19"/>
          <p:cNvSpPr txBox="1"/>
          <p:nvPr>
            <p:ph idx="1" type="body"/>
          </p:nvPr>
        </p:nvSpPr>
        <p:spPr>
          <a:xfrm>
            <a:off x="1303800" y="1597875"/>
            <a:ext cx="4109400" cy="10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394"/>
              <a:t>Предусмотрен фильтр </a:t>
            </a:r>
            <a:r>
              <a:rPr lang="ru" sz="5394"/>
              <a:t>задач</a:t>
            </a:r>
            <a:r>
              <a:rPr lang="ru" sz="5394"/>
              <a:t> по сложности. Позже будет сделан фильтр по автору.</a:t>
            </a:r>
            <a:endParaRPr sz="539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8" name="Google Shape;348;p19"/>
          <p:cNvPicPr preferRelativeResize="0"/>
          <p:nvPr/>
        </p:nvPicPr>
        <p:blipFill rotWithShape="1">
          <a:blip r:embed="rId3">
            <a:alphaModFix/>
          </a:blip>
          <a:srcRect b="42582" l="82548" r="1176" t="22155"/>
          <a:stretch/>
        </p:blipFill>
        <p:spPr>
          <a:xfrm>
            <a:off x="4883050" y="874300"/>
            <a:ext cx="1339351" cy="1813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19"/>
          <p:cNvSpPr txBox="1"/>
          <p:nvPr/>
        </p:nvSpPr>
        <p:spPr>
          <a:xfrm>
            <a:off x="4334275" y="3041450"/>
            <a:ext cx="3357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Обозначаются ключевые слова в коде, как в средах программирования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0" name="Google Shape;350;p19"/>
          <p:cNvPicPr preferRelativeResize="0"/>
          <p:nvPr/>
        </p:nvPicPr>
        <p:blipFill rotWithShape="1">
          <a:blip r:embed="rId4">
            <a:alphaModFix/>
          </a:blip>
          <a:srcRect b="71177" l="39319" r="48597" t="18981"/>
          <a:stretch/>
        </p:blipFill>
        <p:spPr>
          <a:xfrm>
            <a:off x="1469575" y="2807450"/>
            <a:ext cx="2299447" cy="105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Почему мы</a:t>
            </a:r>
            <a:endParaRPr/>
          </a:p>
        </p:txBody>
      </p:sp>
      <p:sp>
        <p:nvSpPr>
          <p:cNvPr id="356" name="Google Shape;356;p20"/>
          <p:cNvSpPr txBox="1"/>
          <p:nvPr>
            <p:ph idx="1" type="body"/>
          </p:nvPr>
        </p:nvSpPr>
        <p:spPr>
          <a:xfrm>
            <a:off x="899800" y="1789075"/>
            <a:ext cx="7030500" cy="3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5650" lvl="0" marL="4608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ru" sz="1500"/>
              <a:t>Понятный и удобный интерфейс</a:t>
            </a:r>
            <a:endParaRPr sz="1500"/>
          </a:p>
          <a:p>
            <a:pPr indent="-325650" lvl="0" marL="4608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ru" sz="1500"/>
              <a:t>Автоматическое определение сложность задачи</a:t>
            </a:r>
            <a:endParaRPr sz="1500"/>
          </a:p>
          <a:p>
            <a:pPr indent="-325650" lvl="0" marL="4608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ru" sz="1500"/>
              <a:t>Быстрая обработка кода</a:t>
            </a:r>
            <a:endParaRPr sz="1500"/>
          </a:p>
          <a:p>
            <a:pPr indent="-325650" lvl="0" marL="4608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ru" sz="1500"/>
              <a:t>Постоянные обновления от разработчиков</a:t>
            </a:r>
            <a:endParaRPr sz="1500"/>
          </a:p>
          <a:p>
            <a:pPr indent="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357" name="Google Shape;3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928325" y="1597875"/>
            <a:ext cx="757524" cy="75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3225" y="2303850"/>
            <a:ext cx="757524" cy="7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1769" y="3016550"/>
            <a:ext cx="757524" cy="757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5850" y="3617175"/>
            <a:ext cx="757524" cy="75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1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366" name="Google Shape;366;p21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