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EF9E6-6273-433B-9751-14311D38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B28C3-4CE2-4FF1-A319-6F582A2D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6D688-0B46-49FA-97A7-1F010BBB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338E-2B96-4CE8-ADFE-14F757E6545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774C9-8F8F-4289-9A39-406D39F0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C52E7-9A15-433D-9788-34EEC918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6FB-C8C1-4E75-B2BF-AB729C3C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1B3EF-7A3F-40F5-A673-86B63BAD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4A44FA-5C8F-47E2-83CA-F5846BB73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10D3B-1A4E-41A1-9F0B-8AB2F78E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338E-2B96-4CE8-ADFE-14F757E6545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25365-0993-4D77-AE95-1690F72E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1AC2F-7AD0-451E-A0E9-F1270868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6FB-C8C1-4E75-B2BF-AB729C3C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6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B36F7-4EC3-4392-B4B7-E4553E1A8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0AD4F6-DA88-4475-91DF-6DA088F7D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F85F6-CEAB-407D-84C9-3D6D8F35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338E-2B96-4CE8-ADFE-14F757E6545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8649-A1B5-4DE4-AF4A-3C2A8AC3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05309-FCD3-4B3E-A038-5B114E62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6FB-C8C1-4E75-B2BF-AB729C3C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4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46A98-2363-48DD-BC2D-E20515AA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7DA07-6BF6-4011-8E3E-B55E18C3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78A35-29E0-4771-8DD3-596FEDAA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338E-2B96-4CE8-ADFE-14F757E6545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EE106-0A5C-45C5-8665-131273BF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5C06E-BBA1-4861-85D6-F278BB89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6FB-C8C1-4E75-B2BF-AB729C3C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19B7B-E8F3-4C4A-A8FE-90C932A7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43DBD-D65F-4EAF-970B-49F8083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BF814-C143-4090-98BC-C88EEE22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338E-2B96-4CE8-ADFE-14F757E6545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F17C2-3305-47CD-9DC4-C820CF8D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56F8B-D726-414F-B385-6E382E4F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6FB-C8C1-4E75-B2BF-AB729C3C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9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260DD-E53E-4DF3-81D8-46B0A1A6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8858B-74D4-4A61-86C8-9C41BF2F8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949461-B959-4C94-BFF0-49D3B59C2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F3D42-14E3-40B7-91AD-4CA4A7EE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338E-2B96-4CE8-ADFE-14F757E6545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C2E47-F4B8-493E-B356-1290BCB5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5EE98E-5FF2-4662-AF0B-FB33170D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6FB-C8C1-4E75-B2BF-AB729C3C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2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F0564-CFFD-4580-B39F-6F1753A3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0D8B6-12ED-4920-85F0-10AC03F4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1455D5-EADD-4AD0-8E51-D1BDE48F2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7BBC3A-A82B-4995-B9F4-DEBF38FC8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482C19-4B6F-4598-9412-FBDE36554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CD5EFA-439C-4245-8D33-8A49CDD7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338E-2B96-4CE8-ADFE-14F757E6545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6FD963-E6F8-41D4-A33C-11D2365A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BB3336-00A9-407E-BADA-4A5AA299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6FB-C8C1-4E75-B2BF-AB729C3C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1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41417-C779-4551-8793-C16CDD53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7B5CFA-379C-40FA-8C20-F28D42E6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338E-2B96-4CE8-ADFE-14F757E6545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340AAC-80BB-4C4E-9ACE-9762992B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B31DDD-DEE2-4FFD-AB65-1335D328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6FB-C8C1-4E75-B2BF-AB729C3C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1C3BE5-B9C3-4D93-AAD1-F681ED28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338E-2B96-4CE8-ADFE-14F757E6545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188119-1CE7-4008-95C1-DBC4AA3F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63D861-4B68-440C-8A3F-6106CBE2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6FB-C8C1-4E75-B2BF-AB729C3C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4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E9222-E4EF-455F-AF3C-B96D1BD2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2FAB8-1DBC-4E32-B7EE-F8C908C9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07675-596C-49F1-9FAA-6198A0420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F9B94-1E73-4457-B725-FA817E86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338E-2B96-4CE8-ADFE-14F757E6545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2C58F-E1B3-480D-9246-6DF104CE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424E7-28EF-4B71-B050-BE09772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6FB-C8C1-4E75-B2BF-AB729C3C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61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B93E7-58FB-4116-9297-5D3F07C5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CB642E-BCC9-45B8-9488-7E6F14289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6F3AC-0277-4833-BBD5-F6038813C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C788D-32BC-4EF1-A9A3-ACE9174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338E-2B96-4CE8-ADFE-14F757E6545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297F1E-723E-41DD-9B2D-95FAD6AD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5847B-4340-4427-9788-4D9F2888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B6FB-C8C1-4E75-B2BF-AB729C3C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2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AAFE07-0160-441D-96A3-B80C0B1B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AB1AB-5EF6-4F86-83A3-F997C4D0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E4687-90F0-4ED6-826F-93C9358AF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338E-2B96-4CE8-ADFE-14F757E6545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E99A6-7D6C-4CE0-AA1A-E13466712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60262-7539-4550-BB77-99A44ACF2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B6FB-C8C1-4E75-B2BF-AB729C3C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6FDF6-886C-445E-B145-903A64B15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Homework 1-4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842204-859F-4410-B819-FF4207C01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5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17BEED3-5491-468F-AD5D-89EF99E1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63" y="3035649"/>
            <a:ext cx="2629476" cy="14907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89F6F8-F743-41AF-97C8-4AB3851E6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66" y="3006053"/>
            <a:ext cx="6807210" cy="15203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090F8F-A37C-4AC5-8F26-125A9C72C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63" y="585825"/>
            <a:ext cx="8270878" cy="164609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E85774F-32A9-487A-9F83-9266512DA146}"/>
              </a:ext>
            </a:extLst>
          </p:cNvPr>
          <p:cNvSpPr/>
          <p:nvPr/>
        </p:nvSpPr>
        <p:spPr>
          <a:xfrm>
            <a:off x="5260258" y="3006052"/>
            <a:ext cx="1071716" cy="4229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CA2C65-081B-4383-8BDC-B4C7D3DF613B}"/>
              </a:ext>
            </a:extLst>
          </p:cNvPr>
          <p:cNvSpPr/>
          <p:nvPr/>
        </p:nvSpPr>
        <p:spPr>
          <a:xfrm>
            <a:off x="5289755" y="3766213"/>
            <a:ext cx="1071716" cy="4229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1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F4D24A-7490-4D5A-AEBF-4EC11974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01" y="197840"/>
            <a:ext cx="5707875" cy="3231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AE8A0B-E750-4CD5-83C3-C95717C62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01" y="4028368"/>
            <a:ext cx="7630514" cy="118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636850-9468-4AAE-9C66-C8B74EEF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75" y="410498"/>
            <a:ext cx="5829805" cy="28120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41BBCB-A033-4FAD-91DD-9E30EE3C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36" y="3738277"/>
            <a:ext cx="6284003" cy="22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4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EE351F-044E-4B25-951E-C685B3CF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41" y="275965"/>
            <a:ext cx="6649162" cy="59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2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58CC5E-6D4D-4D53-B410-88E5FEE6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46" y="4304071"/>
            <a:ext cx="7709281" cy="15010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CD9119-F046-43AC-80C9-375A81A2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81" y="490941"/>
            <a:ext cx="5538758" cy="18533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16532D-FA5C-4206-A18F-77A4D9471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46" y="2344255"/>
            <a:ext cx="5538758" cy="16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7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0AA09C-CC54-4E3B-B107-E76EC418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47" y="426998"/>
            <a:ext cx="7797292" cy="34979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739953-199E-46F5-81B7-24317902F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7" y="3777712"/>
            <a:ext cx="6145472" cy="28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93F33-2CDF-440B-B931-E55873F4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A03B5-2CDF-436F-B126-95432174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HW3.1, 3.2, 3.3, 3.11, 3.12: not important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75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</Words>
  <Application>Microsoft Office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Homework 1-4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1-4</dc:title>
  <dc:creator>Rui Chen</dc:creator>
  <cp:lastModifiedBy>Rui Chen</cp:lastModifiedBy>
  <cp:revision>9</cp:revision>
  <dcterms:created xsi:type="dcterms:W3CDTF">2019-10-22T11:05:48Z</dcterms:created>
  <dcterms:modified xsi:type="dcterms:W3CDTF">2019-10-22T12:05:28Z</dcterms:modified>
</cp:coreProperties>
</file>