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8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1" r:id="rId17"/>
    <p:sldId id="260" r:id="rId18"/>
    <p:sldId id="270" r:id="rId19"/>
    <p:sldId id="271" r:id="rId20"/>
    <p:sldId id="272" r:id="rId21"/>
    <p:sldId id="273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B2741-F908-473F-8523-AF2D90E5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93138E-FD6B-4584-A943-CD6DFA4B8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BAD8D-596E-4C0E-8781-174AD914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05C96-7EB9-4AD0-B7C3-1C895E09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643A6-2E2D-4478-BC7F-503672C4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3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7984C-DE15-4EED-B132-947CA75B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A8064C-7A6D-4287-B8FF-EF2484537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7C515-3CD4-46ED-AABE-12D66866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F9D8D-7450-4CA9-AE23-08C7A1C0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5D23C-F4FB-47EB-B20B-EF91EE53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7F4C7-3EDE-4844-A787-4BD15EAB1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3019C-7039-4E24-8C8B-ACAE33D8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688DA-AD22-481B-91D0-58EAD599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6532D-000E-4294-A0BC-1711486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7E2D5-1C5B-4D3C-BFB7-C066E297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E8C5B-DB90-4FB2-8925-FF10E70E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4B88D-E14C-45EA-B7E8-7F54F933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1F8AE-6DCC-4C02-AB7A-BDF0831D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60356-6374-419E-BF96-14795D32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C5D2D-B10C-42AF-91E2-E391C43C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3492B-DB60-4A30-9CF3-316FFA7F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3541F-3998-4E65-BD0D-6EF0F812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5B07E-47AA-4270-B7C2-7C984B88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13523-3998-426C-AB30-079E6653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6B9E9-8586-4CB8-A64A-69823DC6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8A864-0E69-40DC-9611-2A851BBD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E827C-FA17-48DC-A67A-5E14BC68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904897-1CCB-41F1-A092-5C8A31B5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E18E9-BF74-4C22-89B0-1EB6ADCB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D1A4D-8B7B-4774-B9DE-40140627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12070-90E9-47DC-B9A9-1F584C67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7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6A2F1-01B0-4F27-98CF-D2926F4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8B62A-C21C-4EFB-8ECF-238AEB74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5A94A-51B9-40ED-8B20-01F23BCA5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0DC446-7795-418D-813A-BDEC9917E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30AF41-D613-4DCD-8C0C-01ACF510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6C062E-FF52-472A-BA81-B7751F64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566321-5997-4A58-A676-5778226B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17AA2-3918-4074-AF26-B05C1BC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3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3A45-68F5-4BAB-A41C-AD9AACC2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276D2-075C-4EF4-802B-BB2DD46C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DE1F61-04CE-473D-A5D6-7F180D72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CD06DC-FC0F-4ABC-BEE2-7A8A9936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9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8F4078-9D57-417B-93D7-E8053EFD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38B28-6235-469E-9766-199CAA8E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04296C-4983-436A-B108-99667200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6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F31E3-50B0-45BA-9397-A5B83424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6E80C-2619-4379-AD33-CDF2B1E8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C803D-1C76-42C9-B5D1-63A5FDD8A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2047A-F240-45D1-9883-003EDA83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2F716-2770-46B7-B9EB-7D37EDF8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FF3F1-4E58-4DB4-893B-9A28854B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A7C4-F050-4423-9F32-A169D83F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008427-2EE1-463F-856F-465916154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9BCBC-04ED-4F1F-995A-DD3AED54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385A0-E528-477B-8BA9-7D2F8A38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2E557-78CC-439C-891E-07E352DB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EB354-3C42-40CB-9E1B-098451F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7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FD374B-2F6B-4B2C-A60F-DDEEEF09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2CDAA-4DF4-4CD4-A944-9B4076D30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8BA9C-A978-4E0F-AF11-FB93372E5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1869-881B-4745-9E46-83FB6825541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1BFBD-511D-4326-8B08-3048AFB18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A8134-3DAF-4503-8BAD-31C84B705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8BA5-6EB1-4109-89BC-1FC55CECA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2919-F321-4B39-9A49-3FD2B3ACB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VE370 Midterm RC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71B5A-6A47-42A5-92C9-A8860A734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2019.10.23</a:t>
            </a:r>
          </a:p>
          <a:p>
            <a:r>
              <a:rPr lang="en-US" altLang="zh-CN" dirty="0"/>
              <a:t>TA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6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6EDF5E-21B7-4041-9AAE-CFF1198C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5" y="325658"/>
            <a:ext cx="6408975" cy="36502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B94301-2355-45E1-8B0C-43422F7F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399" y="325658"/>
            <a:ext cx="4653986" cy="18135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0A564A-0164-40B4-8973-C7B18CC68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399" y="2465346"/>
            <a:ext cx="4174860" cy="22534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9EC080-97AE-4E44-A5E9-619223FF0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399" y="4798517"/>
            <a:ext cx="4369464" cy="15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7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0D7BB5-4F67-40F8-8536-4D1A05CB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4" y="330054"/>
            <a:ext cx="5707875" cy="14784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202AB4-FC9B-4758-9F98-B02AB557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2" y="2102071"/>
            <a:ext cx="5616427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0475A4-D789-4494-9052-236FA825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224512"/>
            <a:ext cx="7818798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9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9C4BE0-C507-48BC-A492-9BB08B4D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31" y="533282"/>
            <a:ext cx="7132938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7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9FAB0B-3513-46F1-B04C-757DEE97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2030634"/>
            <a:ext cx="7292972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530F30-540C-4030-94A9-3559C694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03" y="1441368"/>
            <a:ext cx="6068606" cy="39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3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CAB81F-D710-46B7-BF21-5BFB4823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4" y="0"/>
            <a:ext cx="9983712" cy="66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6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304D4C-B3DA-4E97-A9C9-F5ADC53A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65" y="262615"/>
            <a:ext cx="8657070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2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CCF2EA-0E2B-4319-89FD-857C0B490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61" y="1017327"/>
            <a:ext cx="7384420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9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502E7E-84D1-4F12-B8AB-69E5E1C2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35" y="934065"/>
            <a:ext cx="8534397" cy="46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880B4-0463-4EE3-8281-ED5D056F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7EBEB-40B5-4565-BA68-F672EFD8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Slides are very important</a:t>
            </a:r>
          </a:p>
          <a:p>
            <a:r>
              <a:rPr lang="en-US" altLang="zh-CN" dirty="0"/>
              <a:t>Difficulty: homework &gt; exam &gt; slides (from my experience)</a:t>
            </a:r>
          </a:p>
        </p:txBody>
      </p:sp>
    </p:spTree>
    <p:extLst>
      <p:ext uri="{BB962C8B-B14F-4D97-AF65-F5344CB8AC3E}">
        <p14:creationId xmlns:p14="http://schemas.microsoft.com/office/powerpoint/2010/main" val="339960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D62CBD-4DC2-4B6F-A541-818C1A91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5" y="540774"/>
            <a:ext cx="9797621" cy="54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FBFB74-AF90-4583-8C15-61444821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75" y="377857"/>
            <a:ext cx="6797629" cy="16384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E54BF6-84D9-45C6-B4E6-041F3148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72" y="2187606"/>
            <a:ext cx="7209145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D3139-AB1B-4103-AB85-F1790AF3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CF88F-B893-47E9-B21E-7877826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6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A851F-8D09-42F1-A1CE-0D8A08C4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5F876-65DE-4905-92F8-24BECD5C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3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E682-D4C5-489D-96AD-A3DC40B5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Problem </a:t>
            </a:r>
            <a:r>
              <a:rPr lang="en-US" altLang="zh-CN" b="1" dirty="0">
                <a:solidFill>
                  <a:srgbClr val="FF0000"/>
                </a:solidFill>
              </a:rPr>
              <a:t>Guessing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909CA-DAB2-4A0F-815D-94F71E31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CPU performance</a:t>
            </a:r>
          </a:p>
          <a:p>
            <a:pPr lvl="1"/>
            <a:r>
              <a:rPr lang="en-US" altLang="zh-CN" dirty="0"/>
              <a:t>Multiple choice, conceptual</a:t>
            </a:r>
          </a:p>
          <a:p>
            <a:pPr lvl="1"/>
            <a:r>
              <a:rPr lang="en-US" altLang="zh-CN" dirty="0"/>
              <a:t>Time calculation and comparison</a:t>
            </a:r>
          </a:p>
          <a:p>
            <a:r>
              <a:rPr lang="en-US" altLang="zh-CN" dirty="0"/>
              <a:t>Assembly</a:t>
            </a:r>
          </a:p>
          <a:p>
            <a:pPr lvl="1"/>
            <a:r>
              <a:rPr lang="en-US" altLang="zh-CN" dirty="0"/>
              <a:t>Instructions characteristics, MIPS characteristics</a:t>
            </a:r>
          </a:p>
          <a:p>
            <a:pPr lvl="1"/>
            <a:r>
              <a:rPr lang="en-US" altLang="zh-CN" dirty="0"/>
              <a:t>Function calling</a:t>
            </a:r>
          </a:p>
          <a:p>
            <a:r>
              <a:rPr lang="en-US" altLang="zh-CN" dirty="0"/>
              <a:t>Single cycle CPU</a:t>
            </a:r>
          </a:p>
          <a:p>
            <a:pPr lvl="1"/>
            <a:r>
              <a:rPr lang="en-US" altLang="zh-CN" dirty="0"/>
              <a:t>Data flow</a:t>
            </a:r>
          </a:p>
          <a:p>
            <a:r>
              <a:rPr lang="en-US" altLang="zh-CN" dirty="0"/>
              <a:t>Pipeline CPU</a:t>
            </a:r>
          </a:p>
          <a:p>
            <a:pPr lvl="1"/>
            <a:r>
              <a:rPr lang="en-US" altLang="zh-CN" dirty="0"/>
              <a:t>Control signals flow</a:t>
            </a:r>
          </a:p>
          <a:p>
            <a:r>
              <a:rPr lang="en-US" altLang="zh-CN" dirty="0"/>
              <a:t>Data hazards </a:t>
            </a:r>
          </a:p>
          <a:p>
            <a:pPr lvl="1"/>
            <a:r>
              <a:rPr lang="en-US" altLang="zh-CN" dirty="0"/>
              <a:t>Where, when, how</a:t>
            </a:r>
          </a:p>
          <a:p>
            <a:pPr lvl="1"/>
            <a:r>
              <a:rPr lang="en-US" altLang="zh-CN" dirty="0"/>
              <a:t>solutions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5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2919-F321-4B39-9A49-3FD2B3ACB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Selected Details from Slides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52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B0547B-FFC8-4B1C-9451-71EBD32D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0" y="712020"/>
            <a:ext cx="7201524" cy="13031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5D1D6A-1302-4B8B-86A8-A16E6DBC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20" y="2331038"/>
            <a:ext cx="7308213" cy="15469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7F8A70-6C38-4DA5-BCBF-B36A3111A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20" y="4193917"/>
            <a:ext cx="693480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8A5411-7B10-4328-9049-26C311D6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26" y="1041781"/>
            <a:ext cx="8123947" cy="47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FDF0A-A138-4F97-BB08-0D752213DD27}"/>
              </a:ext>
            </a:extLst>
          </p:cNvPr>
          <p:cNvSpPr txBox="1"/>
          <p:nvPr/>
        </p:nvSpPr>
        <p:spPr>
          <a:xfrm>
            <a:off x="2782529" y="926067"/>
            <a:ext cx="5761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Learn how to use MIPS </a:t>
            </a:r>
            <a:r>
              <a:rPr lang="en-US" altLang="zh-CN" sz="4000" b="1" dirty="0" err="1">
                <a:solidFill>
                  <a:srgbClr val="FF0000"/>
                </a:solidFill>
              </a:rPr>
              <a:t>RefCard</a:t>
            </a:r>
            <a:r>
              <a:rPr lang="en-US" altLang="zh-CN" sz="4000" b="1" dirty="0">
                <a:solidFill>
                  <a:srgbClr val="FF0000"/>
                </a:solidFill>
              </a:rPr>
              <a:t>!!!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831151-18E2-49D5-A80A-A8847569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91" y="2491766"/>
            <a:ext cx="6424217" cy="224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D6CF13-4B92-4FBF-94FE-21D68E09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51" y="4739861"/>
            <a:ext cx="3673158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0EBE98-C09B-402A-9AE8-BAC34AA9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43" y="1015091"/>
            <a:ext cx="8323514" cy="48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76CD1F-8BA5-4A9A-96E5-85192CE5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52" y="1071715"/>
            <a:ext cx="8352170" cy="46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73</Words>
  <Application>Microsoft Office PowerPoint</Application>
  <PresentationFormat>宽屏</PresentationFormat>
  <Paragraphs>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VE370 Midterm RC</vt:lpstr>
      <vt:lpstr>General Tips</vt:lpstr>
      <vt:lpstr>Problem Guessing</vt:lpstr>
      <vt:lpstr>Selected Details from Slides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VE370 Midterm RC</dc:title>
  <dc:creator>Rui Chen</dc:creator>
  <cp:lastModifiedBy>Rui Chen</cp:lastModifiedBy>
  <cp:revision>27</cp:revision>
  <dcterms:created xsi:type="dcterms:W3CDTF">2019-10-21T12:31:16Z</dcterms:created>
  <dcterms:modified xsi:type="dcterms:W3CDTF">2019-10-22T04:33:50Z</dcterms:modified>
</cp:coreProperties>
</file>