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85F284-5173-4E6D-8900-412DB57CD550}" v="264" dt="2023-02-22T18:22:02.798"/>
    <p1510:client id="{FDF5EA72-EFEA-259B-6E74-90B37EE95935}" v="246" dt="2023-02-23T02:51:17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4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5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0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2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2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3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8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3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5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0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5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Caela Goins, Edwin Catalan, Quadre Jackson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C685-6FE7-1AC2-8255-9094BEEB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2:</a:t>
            </a:r>
            <a:br>
              <a:rPr lang="en-US" dirty="0"/>
            </a:br>
            <a:r>
              <a:rPr lang="en-US" dirty="0"/>
              <a:t>User Response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EA3C600-178C-65F8-D503-66FB3FD15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35217"/>
              </p:ext>
            </p:extLst>
          </p:nvPr>
        </p:nvGraphicFramePr>
        <p:xfrm>
          <a:off x="3868738" y="863600"/>
          <a:ext cx="7677435" cy="5314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487">
                  <a:extLst>
                    <a:ext uri="{9D8B030D-6E8A-4147-A177-3AD203B41FA5}">
                      <a16:colId xmlns:a16="http://schemas.microsoft.com/office/drawing/2014/main" val="1241654255"/>
                    </a:ext>
                  </a:extLst>
                </a:gridCol>
                <a:gridCol w="1535487">
                  <a:extLst>
                    <a:ext uri="{9D8B030D-6E8A-4147-A177-3AD203B41FA5}">
                      <a16:colId xmlns:a16="http://schemas.microsoft.com/office/drawing/2014/main" val="920940623"/>
                    </a:ext>
                  </a:extLst>
                </a:gridCol>
                <a:gridCol w="1535487">
                  <a:extLst>
                    <a:ext uri="{9D8B030D-6E8A-4147-A177-3AD203B41FA5}">
                      <a16:colId xmlns:a16="http://schemas.microsoft.com/office/drawing/2014/main" val="3496392613"/>
                    </a:ext>
                  </a:extLst>
                </a:gridCol>
                <a:gridCol w="1535487">
                  <a:extLst>
                    <a:ext uri="{9D8B030D-6E8A-4147-A177-3AD203B41FA5}">
                      <a16:colId xmlns:a16="http://schemas.microsoft.com/office/drawing/2014/main" val="3242841065"/>
                    </a:ext>
                  </a:extLst>
                </a:gridCol>
                <a:gridCol w="1535487">
                  <a:extLst>
                    <a:ext uri="{9D8B030D-6E8A-4147-A177-3AD203B41FA5}">
                      <a16:colId xmlns:a16="http://schemas.microsoft.com/office/drawing/2014/main" val="3869109533"/>
                    </a:ext>
                  </a:extLst>
                </a:gridCol>
              </a:tblGrid>
              <a:tr h="585491"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Test Case #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Test Description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Test Data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Expected Result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Status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42503"/>
                  </a:ext>
                </a:extLst>
              </a:tr>
              <a:tr h="945792"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1 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User clicks on response button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Known: </a:t>
                      </a: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Username </a:t>
                      </a: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Password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Successful transition to next question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Pass/Fail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509564"/>
                  </a:ext>
                </a:extLst>
              </a:tr>
              <a:tr h="945792"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2 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Check questions appear in correct order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Known: </a:t>
                      </a: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User response to previous question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Successful transition to next </a:t>
                      </a:r>
                      <a:r>
                        <a:rPr lang="en-US" sz="1200" dirty="0" err="1">
                          <a:effectLst/>
                        </a:rPr>
                        <a:t>appropiate</a:t>
                      </a:r>
                      <a:r>
                        <a:rPr lang="en-US" sz="1200" dirty="0">
                          <a:effectLst/>
                        </a:rPr>
                        <a:t> question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Pass/Fail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00898"/>
                  </a:ext>
                </a:extLst>
              </a:tr>
              <a:tr h="945792"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3 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Player profile displays when user clicks option 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Known: 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Username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Successful display of user profile page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Pass/Fail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363325"/>
                  </a:ext>
                </a:extLst>
              </a:tr>
              <a:tr h="945792"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4 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Player category displays when user clicks option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Known: </a:t>
                      </a: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Username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Successful display of user category page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Pass/Fail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60376"/>
                  </a:ext>
                </a:extLst>
              </a:tr>
              <a:tr h="945792"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5 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Player game displays when user selects a category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Known: 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Category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Successful display of user game page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Pass/Fail </a:t>
                      </a:r>
                      <a:endParaRPr lang="en-US" sz="12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349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50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FA80-52E2-7F61-E689-3C97E58E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4F14-F09E-6211-6142-6E585FEFC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Twenty Questions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are creating an online guessing </a:t>
            </a:r>
            <a:r>
              <a:rPr lang="en-US"/>
              <a:t>game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The goal of the game is to have an object that the game didn't guess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Animal Category: User will think of an animal and answer questions </a:t>
            </a:r>
            <a:r>
              <a:rPr lang="en-US"/>
              <a:t>based on what animal they're thinking of.</a:t>
            </a:r>
            <a:endParaRPr lang="en-US" dirty="0"/>
          </a:p>
          <a:p>
            <a:pPr marL="0" indent="0">
              <a:buNone/>
            </a:pPr>
            <a:r>
              <a:rPr lang="en-US"/>
              <a:t>After so many questions, the game will try and guess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9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A12D-A95D-7081-A0F4-5D6B1F61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Functional Requirement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0180-F9B3-486D-4CC8-73E0C3BE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0B5FDC8-6FB1-7186-D29F-040FC6ADD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139" y="711521"/>
            <a:ext cx="7966763" cy="563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9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6754-ECF2-C14A-E033-74F869AD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Functional Requirement 2</a:t>
            </a:r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77DC685D-800F-98D7-B5F5-CCB2DC835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5782" y="521761"/>
            <a:ext cx="8078259" cy="5750117"/>
          </a:xfrm>
        </p:spPr>
      </p:pic>
    </p:spTree>
    <p:extLst>
      <p:ext uri="{BB962C8B-B14F-4D97-AF65-F5344CB8AC3E}">
        <p14:creationId xmlns:p14="http://schemas.microsoft.com/office/powerpoint/2010/main" val="192279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22C6-4C00-F1A7-6019-F35F4461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User Interface 1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E865158-F719-2A5F-67D4-4F6D17A44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5953" y="290134"/>
            <a:ext cx="7929855" cy="6446717"/>
          </a:xfrm>
        </p:spPr>
      </p:pic>
    </p:spTree>
    <p:extLst>
      <p:ext uri="{BB962C8B-B14F-4D97-AF65-F5344CB8AC3E}">
        <p14:creationId xmlns:p14="http://schemas.microsoft.com/office/powerpoint/2010/main" val="101151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37D7-E045-3A1B-E305-A3BA44FF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User Interface 2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CD5DBF7-5CF8-762B-C266-3246488A0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899" y="210965"/>
            <a:ext cx="8061445" cy="6644639"/>
          </a:xfrm>
        </p:spPr>
      </p:pic>
    </p:spTree>
    <p:extLst>
      <p:ext uri="{BB962C8B-B14F-4D97-AF65-F5344CB8AC3E}">
        <p14:creationId xmlns:p14="http://schemas.microsoft.com/office/powerpoint/2010/main" val="296891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A878-9397-E4E4-ECCE-92E6526E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A1D6-6E05-0497-FF65-60C23C69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9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283A-39D9-1749-C409-BC0CA458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7057D-971E-5A64-0C8F-0B06EE591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4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CF84-B55A-C029-0150-B0F1C43D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1:</a:t>
            </a:r>
            <a:br>
              <a:rPr lang="en-US" dirty="0"/>
            </a:br>
            <a:r>
              <a:rPr lang="en-US" dirty="0"/>
              <a:t>User Login 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2F5D9A-47BF-B63B-CF4D-9902A5E84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963987"/>
              </p:ext>
            </p:extLst>
          </p:nvPr>
        </p:nvGraphicFramePr>
        <p:xfrm>
          <a:off x="3868738" y="863600"/>
          <a:ext cx="7583521" cy="5704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827">
                  <a:extLst>
                    <a:ext uri="{9D8B030D-6E8A-4147-A177-3AD203B41FA5}">
                      <a16:colId xmlns:a16="http://schemas.microsoft.com/office/drawing/2014/main" val="668217251"/>
                    </a:ext>
                  </a:extLst>
                </a:gridCol>
                <a:gridCol w="1511827">
                  <a:extLst>
                    <a:ext uri="{9D8B030D-6E8A-4147-A177-3AD203B41FA5}">
                      <a16:colId xmlns:a16="http://schemas.microsoft.com/office/drawing/2014/main" val="3902760689"/>
                    </a:ext>
                  </a:extLst>
                </a:gridCol>
                <a:gridCol w="1950745">
                  <a:extLst>
                    <a:ext uri="{9D8B030D-6E8A-4147-A177-3AD203B41FA5}">
                      <a16:colId xmlns:a16="http://schemas.microsoft.com/office/drawing/2014/main" val="4294302679"/>
                    </a:ext>
                  </a:extLst>
                </a:gridCol>
                <a:gridCol w="1597173">
                  <a:extLst>
                    <a:ext uri="{9D8B030D-6E8A-4147-A177-3AD203B41FA5}">
                      <a16:colId xmlns:a16="http://schemas.microsoft.com/office/drawing/2014/main" val="738750652"/>
                    </a:ext>
                  </a:extLst>
                </a:gridCol>
                <a:gridCol w="1011949">
                  <a:extLst>
                    <a:ext uri="{9D8B030D-6E8A-4147-A177-3AD203B41FA5}">
                      <a16:colId xmlns:a16="http://schemas.microsoft.com/office/drawing/2014/main" val="3328372984"/>
                    </a:ext>
                  </a:extLst>
                </a:gridCol>
              </a:tblGrid>
              <a:tr h="675668"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Test Case </a:t>
                      </a:r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Description </a:t>
                      </a:r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Input </a:t>
                      </a:r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Expected Output </a:t>
                      </a:r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Pass/Fail </a:t>
                      </a:r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558372"/>
                  </a:ext>
                </a:extLst>
              </a:tr>
              <a:tr h="1293833"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1 </a:t>
                      </a:r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Login with correct username &amp; password </a:t>
                      </a:r>
                    </a:p>
                    <a:p>
                      <a:pPr lvl="0" algn="l" rtl="0">
                        <a:buNone/>
                      </a:pPr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User1 </a:t>
                      </a: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password </a:t>
                      </a:r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Login Success </a:t>
                      </a:r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Pass </a:t>
                      </a:r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80976"/>
                  </a:ext>
                </a:extLst>
              </a:tr>
              <a:tr h="1092569"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2 </a:t>
                      </a:r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Login with incorrect password </a:t>
                      </a:r>
                    </a:p>
                    <a:p>
                      <a:pPr algn="l" rtl="0" fontAlgn="base"/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User1 </a:t>
                      </a: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user </a:t>
                      </a:r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Login Failure </a:t>
                      </a:r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Fail </a:t>
                      </a:r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331090"/>
                  </a:ext>
                </a:extLst>
              </a:tr>
              <a:tr h="1092569"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3 </a:t>
                      </a:r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Login with incorrect username </a:t>
                      </a:r>
                    </a:p>
                    <a:p>
                      <a:pPr algn="l" rtl="0" fontAlgn="base"/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User </a:t>
                      </a: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password </a:t>
                      </a:r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Login Failure </a:t>
                      </a:r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Fail </a:t>
                      </a:r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444251"/>
                  </a:ext>
                </a:extLst>
              </a:tr>
              <a:tr h="1092569"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4 </a:t>
                      </a:r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Login with nonexistent credentials </a:t>
                      </a:r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 err="1">
                          <a:effectLst/>
                        </a:rPr>
                        <a:t>UserTwo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400" err="1">
                          <a:effectLst/>
                        </a:rPr>
                        <a:t>ThisIsMyPassword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Login Failure </a:t>
                      </a:r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Fail </a:t>
                      </a:r>
                      <a:endParaRPr lang="en-US" sz="14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13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84580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Frame</vt:lpstr>
      <vt:lpstr>Midterm Presentation</vt:lpstr>
      <vt:lpstr>Topic Introduction</vt:lpstr>
      <vt:lpstr>Key Functional Requirement 1</vt:lpstr>
      <vt:lpstr>Key Functional Requirement 2</vt:lpstr>
      <vt:lpstr>Main User Interface 1</vt:lpstr>
      <vt:lpstr>Main User Interface 2</vt:lpstr>
      <vt:lpstr>Class Diagram</vt:lpstr>
      <vt:lpstr>Database Design</vt:lpstr>
      <vt:lpstr>Test Case 1: User Login </vt:lpstr>
      <vt:lpstr>Test Case 2: User Response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99</cp:revision>
  <dcterms:created xsi:type="dcterms:W3CDTF">2023-02-22T16:00:29Z</dcterms:created>
  <dcterms:modified xsi:type="dcterms:W3CDTF">2023-02-23T03:02:24Z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2437dd-2777-4767-9eac-36c9d699896f_Enabled">
    <vt:lpwstr>true</vt:lpwstr>
  </property>
  <property fmtid="{D5CDD505-2E9C-101B-9397-08002B2CF9AE}" pid="3" name="MSIP_Label_d02437dd-2777-4767-9eac-36c9d699896f_SetDate">
    <vt:lpwstr>2023-02-22T16:00:34Z</vt:lpwstr>
  </property>
  <property fmtid="{D5CDD505-2E9C-101B-9397-08002B2CF9AE}" pid="4" name="MSIP_Label_d02437dd-2777-4767-9eac-36c9d699896f_Method">
    <vt:lpwstr>Standard</vt:lpwstr>
  </property>
  <property fmtid="{D5CDD505-2E9C-101B-9397-08002B2CF9AE}" pid="5" name="MSIP_Label_d02437dd-2777-4767-9eac-36c9d699896f_Name">
    <vt:lpwstr>defa4170-0d19-0005-0004-bc88714345d2</vt:lpwstr>
  </property>
  <property fmtid="{D5CDD505-2E9C-101B-9397-08002B2CF9AE}" pid="6" name="MSIP_Label_d02437dd-2777-4767-9eac-36c9d699896f_SiteId">
    <vt:lpwstr>1aa2e328-7d0f-4fd1-9216-c479a1c14f9d</vt:lpwstr>
  </property>
  <property fmtid="{D5CDD505-2E9C-101B-9397-08002B2CF9AE}" pid="7" name="MSIP_Label_d02437dd-2777-4767-9eac-36c9d699896f_ActionId">
    <vt:lpwstr>b32e157e-eaf8-4549-933e-514eb6256227</vt:lpwstr>
  </property>
  <property fmtid="{D5CDD505-2E9C-101B-9397-08002B2CF9AE}" pid="8" name="MSIP_Label_d02437dd-2777-4767-9eac-36c9d699896f_ContentBits">
    <vt:lpwstr>0</vt:lpwstr>
  </property>
</Properties>
</file>