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C12"/>
    <a:srgbClr val="64121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744FC-6EAE-4A9E-935E-2528CC2A8CC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14AE50-5688-47FC-9A6C-D6F186F4CE4F}">
      <dgm:prSet/>
      <dgm:spPr/>
      <dgm:t>
        <a:bodyPr/>
        <a:lstStyle/>
        <a:p>
          <a:r>
            <a:rPr lang="de-CH" dirty="0"/>
            <a:t>Ziel des Projekts</a:t>
          </a:r>
          <a:endParaRPr lang="en-US" dirty="0"/>
        </a:p>
      </dgm:t>
    </dgm:pt>
    <dgm:pt modelId="{E553F6F1-8FB3-49AC-8CC7-12D0160F8234}" type="parTrans" cxnId="{E75EAB30-6467-41F3-8288-D8AF1D40D1D5}">
      <dgm:prSet/>
      <dgm:spPr/>
      <dgm:t>
        <a:bodyPr/>
        <a:lstStyle/>
        <a:p>
          <a:endParaRPr lang="en-US"/>
        </a:p>
      </dgm:t>
    </dgm:pt>
    <dgm:pt modelId="{ADE4607F-0A66-4ACA-A599-A492C109EEE3}" type="sibTrans" cxnId="{E75EAB30-6467-41F3-8288-D8AF1D40D1D5}">
      <dgm:prSet/>
      <dgm:spPr/>
      <dgm:t>
        <a:bodyPr/>
        <a:lstStyle/>
        <a:p>
          <a:endParaRPr lang="en-US"/>
        </a:p>
      </dgm:t>
    </dgm:pt>
    <dgm:pt modelId="{5881C2AA-A6D6-4137-BFF5-50C8F5FB85A9}">
      <dgm:prSet/>
      <dgm:spPr/>
      <dgm:t>
        <a:bodyPr/>
        <a:lstStyle/>
        <a:p>
          <a:r>
            <a:rPr lang="de-CH"/>
            <a:t>Rolle eines Full Stack Developers anzunehmen</a:t>
          </a:r>
          <a:endParaRPr lang="en-US"/>
        </a:p>
      </dgm:t>
    </dgm:pt>
    <dgm:pt modelId="{3F3A7DF8-CDF3-4D5D-BB05-4423C7EE2C08}" type="parTrans" cxnId="{5487FCDC-1FC7-4F80-8529-60D946FD18DC}">
      <dgm:prSet/>
      <dgm:spPr/>
      <dgm:t>
        <a:bodyPr/>
        <a:lstStyle/>
        <a:p>
          <a:endParaRPr lang="en-US"/>
        </a:p>
      </dgm:t>
    </dgm:pt>
    <dgm:pt modelId="{B3CC2D07-6773-4199-B8CA-4432B8713FCB}" type="sibTrans" cxnId="{5487FCDC-1FC7-4F80-8529-60D946FD18DC}">
      <dgm:prSet/>
      <dgm:spPr/>
      <dgm:t>
        <a:bodyPr/>
        <a:lstStyle/>
        <a:p>
          <a:endParaRPr lang="en-US"/>
        </a:p>
      </dgm:t>
    </dgm:pt>
    <dgm:pt modelId="{3ED0C221-5A90-47EA-94D9-5BD5667D56D3}">
      <dgm:prSet/>
      <dgm:spPr/>
      <dgm:t>
        <a:bodyPr/>
        <a:lstStyle/>
        <a:p>
          <a:r>
            <a:rPr lang="de-CH"/>
            <a:t>Erfahrungen zu sammeln, die dem Berufsleben ähneln</a:t>
          </a:r>
          <a:endParaRPr lang="en-US"/>
        </a:p>
      </dgm:t>
    </dgm:pt>
    <dgm:pt modelId="{E7D649F8-80FC-4057-B11C-8C8BD76F456D}" type="parTrans" cxnId="{12A29FB1-7A5F-4870-9301-66480831F049}">
      <dgm:prSet/>
      <dgm:spPr/>
      <dgm:t>
        <a:bodyPr/>
        <a:lstStyle/>
        <a:p>
          <a:endParaRPr lang="en-US"/>
        </a:p>
      </dgm:t>
    </dgm:pt>
    <dgm:pt modelId="{69224D26-214E-44F6-970D-D066E8457125}" type="sibTrans" cxnId="{12A29FB1-7A5F-4870-9301-66480831F049}">
      <dgm:prSet/>
      <dgm:spPr/>
      <dgm:t>
        <a:bodyPr/>
        <a:lstStyle/>
        <a:p>
          <a:endParaRPr lang="en-US"/>
        </a:p>
      </dgm:t>
    </dgm:pt>
    <dgm:pt modelId="{A2CC8AE7-5220-40E6-BE76-2E8E21982042}">
      <dgm:prSet/>
      <dgm:spPr/>
      <dgm:t>
        <a:bodyPr/>
        <a:lstStyle/>
        <a:p>
          <a:r>
            <a:rPr lang="de-CH"/>
            <a:t>Erstes Projekt, welches auch wirklich verkauft werden kann / verkauft wird an den Theaterverein</a:t>
          </a:r>
          <a:endParaRPr lang="en-US"/>
        </a:p>
      </dgm:t>
    </dgm:pt>
    <dgm:pt modelId="{BE8F8B5C-A984-49DF-AE9C-8E076B7E7256}" type="sibTrans" cxnId="{3C688313-1614-4B9B-A120-75B14CF5CE87}">
      <dgm:prSet/>
      <dgm:spPr/>
      <dgm:t>
        <a:bodyPr/>
        <a:lstStyle/>
        <a:p>
          <a:endParaRPr lang="en-US"/>
        </a:p>
      </dgm:t>
    </dgm:pt>
    <dgm:pt modelId="{D344A0C6-3AB9-49D7-8F59-467D91317BF4}" type="parTrans" cxnId="{3C688313-1614-4B9B-A120-75B14CF5CE87}">
      <dgm:prSet/>
      <dgm:spPr/>
      <dgm:t>
        <a:bodyPr/>
        <a:lstStyle/>
        <a:p>
          <a:endParaRPr lang="en-US"/>
        </a:p>
      </dgm:t>
    </dgm:pt>
    <dgm:pt modelId="{346C9568-05C6-4719-B296-E39F7C60BA92}" type="pres">
      <dgm:prSet presAssocID="{6B8744FC-6EAE-4A9E-935E-2528CC2A8CCC}" presName="outerComposite" presStyleCnt="0">
        <dgm:presLayoutVars>
          <dgm:chMax val="5"/>
          <dgm:dir/>
          <dgm:resizeHandles val="exact"/>
        </dgm:presLayoutVars>
      </dgm:prSet>
      <dgm:spPr/>
    </dgm:pt>
    <dgm:pt modelId="{C49CA907-B479-4D86-8DC0-427EA42240C5}" type="pres">
      <dgm:prSet presAssocID="{6B8744FC-6EAE-4A9E-935E-2528CC2A8CCC}" presName="dummyMaxCanvas" presStyleCnt="0">
        <dgm:presLayoutVars/>
      </dgm:prSet>
      <dgm:spPr/>
    </dgm:pt>
    <dgm:pt modelId="{5FD59BED-5EAF-4AC4-BBB2-F476B9E0AC76}" type="pres">
      <dgm:prSet presAssocID="{6B8744FC-6EAE-4A9E-935E-2528CC2A8CCC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3C688313-1614-4B9B-A120-75B14CF5CE87}" srcId="{ED14AE50-5688-47FC-9A6C-D6F186F4CE4F}" destId="{A2CC8AE7-5220-40E6-BE76-2E8E21982042}" srcOrd="0" destOrd="0" parTransId="{D344A0C6-3AB9-49D7-8F59-467D91317BF4}" sibTransId="{BE8F8B5C-A984-49DF-AE9C-8E076B7E7256}"/>
    <dgm:cxn modelId="{E75EAB30-6467-41F3-8288-D8AF1D40D1D5}" srcId="{6B8744FC-6EAE-4A9E-935E-2528CC2A8CCC}" destId="{ED14AE50-5688-47FC-9A6C-D6F186F4CE4F}" srcOrd="0" destOrd="0" parTransId="{E553F6F1-8FB3-49AC-8CC7-12D0160F8234}" sibTransId="{ADE4607F-0A66-4ACA-A599-A492C109EEE3}"/>
    <dgm:cxn modelId="{78BB6E34-9269-45E8-BC56-FC4D12397C4D}" type="presOf" srcId="{ED14AE50-5688-47FC-9A6C-D6F186F4CE4F}" destId="{5FD59BED-5EAF-4AC4-BBB2-F476B9E0AC76}" srcOrd="0" destOrd="0" presId="urn:microsoft.com/office/officeart/2005/8/layout/vProcess5"/>
    <dgm:cxn modelId="{10736458-731B-4014-92B0-6BEB287F06AA}" type="presOf" srcId="{A2CC8AE7-5220-40E6-BE76-2E8E21982042}" destId="{5FD59BED-5EAF-4AC4-BBB2-F476B9E0AC76}" srcOrd="0" destOrd="1" presId="urn:microsoft.com/office/officeart/2005/8/layout/vProcess5"/>
    <dgm:cxn modelId="{CC3A378E-04F9-4A89-9C70-ED35AFD60545}" type="presOf" srcId="{5881C2AA-A6D6-4137-BFF5-50C8F5FB85A9}" destId="{5FD59BED-5EAF-4AC4-BBB2-F476B9E0AC76}" srcOrd="0" destOrd="2" presId="urn:microsoft.com/office/officeart/2005/8/layout/vProcess5"/>
    <dgm:cxn modelId="{12A29FB1-7A5F-4870-9301-66480831F049}" srcId="{ED14AE50-5688-47FC-9A6C-D6F186F4CE4F}" destId="{3ED0C221-5A90-47EA-94D9-5BD5667D56D3}" srcOrd="2" destOrd="0" parTransId="{E7D649F8-80FC-4057-B11C-8C8BD76F456D}" sibTransId="{69224D26-214E-44F6-970D-D066E8457125}"/>
    <dgm:cxn modelId="{7B002DB8-3FD0-413B-B190-11CD25E9CC60}" type="presOf" srcId="{6B8744FC-6EAE-4A9E-935E-2528CC2A8CCC}" destId="{346C9568-05C6-4719-B296-E39F7C60BA92}" srcOrd="0" destOrd="0" presId="urn:microsoft.com/office/officeart/2005/8/layout/vProcess5"/>
    <dgm:cxn modelId="{5487FCDC-1FC7-4F80-8529-60D946FD18DC}" srcId="{ED14AE50-5688-47FC-9A6C-D6F186F4CE4F}" destId="{5881C2AA-A6D6-4137-BFF5-50C8F5FB85A9}" srcOrd="1" destOrd="0" parTransId="{3F3A7DF8-CDF3-4D5D-BB05-4423C7EE2C08}" sibTransId="{B3CC2D07-6773-4199-B8CA-4432B8713FCB}"/>
    <dgm:cxn modelId="{D1FF18F4-FDA6-4226-B25F-03DB0FC908A4}" type="presOf" srcId="{3ED0C221-5A90-47EA-94D9-5BD5667D56D3}" destId="{5FD59BED-5EAF-4AC4-BBB2-F476B9E0AC76}" srcOrd="0" destOrd="3" presId="urn:microsoft.com/office/officeart/2005/8/layout/vProcess5"/>
    <dgm:cxn modelId="{8F865A72-C6C5-4C06-9F05-23314D84806F}" type="presParOf" srcId="{346C9568-05C6-4719-B296-E39F7C60BA92}" destId="{C49CA907-B479-4D86-8DC0-427EA42240C5}" srcOrd="0" destOrd="0" presId="urn:microsoft.com/office/officeart/2005/8/layout/vProcess5"/>
    <dgm:cxn modelId="{DE9459D0-2019-4137-8BA2-B04437076E1A}" type="presParOf" srcId="{346C9568-05C6-4719-B296-E39F7C60BA92}" destId="{5FD59BED-5EAF-4AC4-BBB2-F476B9E0AC7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59BED-5EAF-4AC4-BBB2-F476B9E0AC76}">
      <dsp:nvSpPr>
        <dsp:cNvPr id="0" name=""/>
        <dsp:cNvSpPr/>
      </dsp:nvSpPr>
      <dsp:spPr>
        <a:xfrm>
          <a:off x="0" y="1083419"/>
          <a:ext cx="10156531" cy="21668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 dirty="0"/>
            <a:t>Ziel des Projekts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100" kern="1200"/>
            <a:t>Erstes Projekt, welches auch wirklich verkauft werden kann / verkauft wird an den Theaterverein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100" kern="1200"/>
            <a:t>Rolle eines Full Stack Developers anzunehmen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100" kern="1200"/>
            <a:t>Erfahrungen zu sammeln, die dem Berufsleben ähneln</a:t>
          </a:r>
          <a:endParaRPr lang="en-US" sz="2100" kern="1200"/>
        </a:p>
      </dsp:txBody>
      <dsp:txXfrm>
        <a:off x="63465" y="1146884"/>
        <a:ext cx="10029601" cy="20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ater curtain 1080P, 2K, 4K, 5K HD wallpapers free download | Wallpaper  Flare">
            <a:extLst>
              <a:ext uri="{FF2B5EF4-FFF2-40B4-BE49-F238E27FC236}">
                <a16:creationId xmlns:a16="http://schemas.microsoft.com/office/drawing/2014/main" id="{F40EFFDC-A774-22FE-10D0-6A295C26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2822498-D3D7-E49F-A14C-9D151CF7E3E2}"/>
              </a:ext>
            </a:extLst>
          </p:cNvPr>
          <p:cNvSpPr/>
          <p:nvPr/>
        </p:nvSpPr>
        <p:spPr>
          <a:xfrm>
            <a:off x="-3" y="0"/>
            <a:ext cx="12192003" cy="6858000"/>
          </a:xfrm>
          <a:custGeom>
            <a:avLst/>
            <a:gdLst/>
            <a:ahLst/>
            <a:cxnLst/>
            <a:rect l="l" t="t" r="r" b="b"/>
            <a:pathLst>
              <a:path w="12192003" h="6858000">
                <a:moveTo>
                  <a:pt x="1732435" y="5755034"/>
                </a:moveTo>
                <a:cubicBezTo>
                  <a:pt x="1751783" y="5755034"/>
                  <a:pt x="1768030" y="5762848"/>
                  <a:pt x="1781177" y="5778475"/>
                </a:cubicBezTo>
                <a:cubicBezTo>
                  <a:pt x="1793331" y="5793357"/>
                  <a:pt x="1799408" y="5810720"/>
                  <a:pt x="1799408" y="5830564"/>
                </a:cubicBezTo>
                <a:cubicBezTo>
                  <a:pt x="1799408" y="5880670"/>
                  <a:pt x="1777580" y="5905723"/>
                  <a:pt x="1733924" y="5905723"/>
                </a:cubicBezTo>
                <a:cubicBezTo>
                  <a:pt x="1713336" y="5905723"/>
                  <a:pt x="1697213" y="5898157"/>
                  <a:pt x="1685555" y="5883026"/>
                </a:cubicBezTo>
                <a:cubicBezTo>
                  <a:pt x="1674640" y="5869135"/>
                  <a:pt x="1669183" y="5851648"/>
                  <a:pt x="1669183" y="5830564"/>
                </a:cubicBezTo>
                <a:cubicBezTo>
                  <a:pt x="1669183" y="5809976"/>
                  <a:pt x="1674392" y="5792613"/>
                  <a:pt x="1684810" y="5778475"/>
                </a:cubicBezTo>
                <a:cubicBezTo>
                  <a:pt x="1696717" y="5762848"/>
                  <a:pt x="1712591" y="5755034"/>
                  <a:pt x="1732435" y="5755034"/>
                </a:cubicBezTo>
                <a:close/>
                <a:moveTo>
                  <a:pt x="9977066" y="5753546"/>
                </a:moveTo>
                <a:cubicBezTo>
                  <a:pt x="9998399" y="5753546"/>
                  <a:pt x="10015700" y="5760429"/>
                  <a:pt x="10028970" y="5774196"/>
                </a:cubicBezTo>
                <a:cubicBezTo>
                  <a:pt x="10042240" y="5787962"/>
                  <a:pt x="10048876" y="5805388"/>
                  <a:pt x="10048876" y="5826472"/>
                </a:cubicBezTo>
                <a:cubicBezTo>
                  <a:pt x="10048876" y="5847804"/>
                  <a:pt x="10042179" y="5865353"/>
                  <a:pt x="10028784" y="5879120"/>
                </a:cubicBezTo>
                <a:cubicBezTo>
                  <a:pt x="10015390" y="5892886"/>
                  <a:pt x="9998150" y="5899770"/>
                  <a:pt x="9977066" y="5899770"/>
                </a:cubicBezTo>
                <a:cubicBezTo>
                  <a:pt x="9957222" y="5899770"/>
                  <a:pt x="9940356" y="5892576"/>
                  <a:pt x="9926465" y="5878189"/>
                </a:cubicBezTo>
                <a:cubicBezTo>
                  <a:pt x="9912574" y="5863803"/>
                  <a:pt x="9905629" y="5846563"/>
                  <a:pt x="9905629" y="5826472"/>
                </a:cubicBezTo>
                <a:cubicBezTo>
                  <a:pt x="9905629" y="5805139"/>
                  <a:pt x="9912202" y="5787652"/>
                  <a:pt x="9925349" y="5774010"/>
                </a:cubicBezTo>
                <a:cubicBezTo>
                  <a:pt x="9938495" y="5760367"/>
                  <a:pt x="9955734" y="5753546"/>
                  <a:pt x="9977066" y="5753546"/>
                </a:cubicBezTo>
                <a:close/>
                <a:moveTo>
                  <a:pt x="7593435" y="5752802"/>
                </a:moveTo>
                <a:cubicBezTo>
                  <a:pt x="7612783" y="5752802"/>
                  <a:pt x="7628534" y="5760305"/>
                  <a:pt x="7640688" y="5775312"/>
                </a:cubicBezTo>
                <a:cubicBezTo>
                  <a:pt x="7652842" y="5790319"/>
                  <a:pt x="7658920" y="5807620"/>
                  <a:pt x="7658920" y="5827216"/>
                </a:cubicBezTo>
                <a:cubicBezTo>
                  <a:pt x="7658920" y="5847308"/>
                  <a:pt x="7653091" y="5864547"/>
                  <a:pt x="7641432" y="5878934"/>
                </a:cubicBezTo>
                <a:cubicBezTo>
                  <a:pt x="7628782" y="5894312"/>
                  <a:pt x="7612783" y="5902002"/>
                  <a:pt x="7593435" y="5902002"/>
                </a:cubicBezTo>
                <a:cubicBezTo>
                  <a:pt x="7573840" y="5902002"/>
                  <a:pt x="7557717" y="5894312"/>
                  <a:pt x="7545066" y="5878934"/>
                </a:cubicBezTo>
                <a:cubicBezTo>
                  <a:pt x="7533160" y="5864547"/>
                  <a:pt x="7527207" y="5847308"/>
                  <a:pt x="7527207" y="5827216"/>
                </a:cubicBezTo>
                <a:cubicBezTo>
                  <a:pt x="7527207" y="5807372"/>
                  <a:pt x="7533160" y="5790256"/>
                  <a:pt x="7545066" y="5775870"/>
                </a:cubicBezTo>
                <a:cubicBezTo>
                  <a:pt x="7557717" y="5760491"/>
                  <a:pt x="7573840" y="5752802"/>
                  <a:pt x="7593435" y="5752802"/>
                </a:cubicBezTo>
                <a:close/>
                <a:moveTo>
                  <a:pt x="5164561" y="5752802"/>
                </a:moveTo>
                <a:cubicBezTo>
                  <a:pt x="5183909" y="5752802"/>
                  <a:pt x="5199659" y="5760305"/>
                  <a:pt x="5211814" y="5775312"/>
                </a:cubicBezTo>
                <a:cubicBezTo>
                  <a:pt x="5223968" y="5790319"/>
                  <a:pt x="5230045" y="5807620"/>
                  <a:pt x="5230045" y="5827216"/>
                </a:cubicBezTo>
                <a:cubicBezTo>
                  <a:pt x="5230045" y="5847308"/>
                  <a:pt x="5224215" y="5864547"/>
                  <a:pt x="5212558" y="5878934"/>
                </a:cubicBezTo>
                <a:cubicBezTo>
                  <a:pt x="5199907" y="5894312"/>
                  <a:pt x="5183909" y="5902002"/>
                  <a:pt x="5164561" y="5902002"/>
                </a:cubicBezTo>
                <a:cubicBezTo>
                  <a:pt x="5144965" y="5902002"/>
                  <a:pt x="5128842" y="5894312"/>
                  <a:pt x="5116192" y="5878934"/>
                </a:cubicBezTo>
                <a:cubicBezTo>
                  <a:pt x="5104286" y="5864547"/>
                  <a:pt x="5098332" y="5847308"/>
                  <a:pt x="5098332" y="5827216"/>
                </a:cubicBezTo>
                <a:cubicBezTo>
                  <a:pt x="5098332" y="5807372"/>
                  <a:pt x="5104286" y="5790256"/>
                  <a:pt x="5116192" y="5775870"/>
                </a:cubicBezTo>
                <a:cubicBezTo>
                  <a:pt x="5128842" y="5760491"/>
                  <a:pt x="5144965" y="5752802"/>
                  <a:pt x="5164561" y="5752802"/>
                </a:cubicBezTo>
                <a:close/>
                <a:moveTo>
                  <a:pt x="8013726" y="5750569"/>
                </a:moveTo>
                <a:cubicBezTo>
                  <a:pt x="8034066" y="5750569"/>
                  <a:pt x="8050561" y="5757700"/>
                  <a:pt x="8063211" y="5771963"/>
                </a:cubicBezTo>
                <a:cubicBezTo>
                  <a:pt x="8075862" y="5786226"/>
                  <a:pt x="8082187" y="5803651"/>
                  <a:pt x="8082187" y="5824239"/>
                </a:cubicBezTo>
                <a:cubicBezTo>
                  <a:pt x="8082187" y="5845819"/>
                  <a:pt x="8076358" y="5863430"/>
                  <a:pt x="8064700" y="5877073"/>
                </a:cubicBezTo>
                <a:cubicBezTo>
                  <a:pt x="8052297" y="5891708"/>
                  <a:pt x="8035554" y="5899025"/>
                  <a:pt x="8014470" y="5899025"/>
                </a:cubicBezTo>
                <a:cubicBezTo>
                  <a:pt x="7993138" y="5899025"/>
                  <a:pt x="7976271" y="5891956"/>
                  <a:pt x="7963869" y="5877817"/>
                </a:cubicBezTo>
                <a:cubicBezTo>
                  <a:pt x="7952211" y="5864423"/>
                  <a:pt x="7946381" y="5846811"/>
                  <a:pt x="7946381" y="5824983"/>
                </a:cubicBezTo>
                <a:cubicBezTo>
                  <a:pt x="7946381" y="5803899"/>
                  <a:pt x="7952396" y="5786226"/>
                  <a:pt x="7964427" y="5771963"/>
                </a:cubicBezTo>
                <a:cubicBezTo>
                  <a:pt x="7976457" y="5757700"/>
                  <a:pt x="7992890" y="5750569"/>
                  <a:pt x="8013726" y="5750569"/>
                </a:cubicBezTo>
                <a:close/>
                <a:moveTo>
                  <a:pt x="6189912" y="5746477"/>
                </a:moveTo>
                <a:cubicBezTo>
                  <a:pt x="6223895" y="5746477"/>
                  <a:pt x="6240885" y="5761483"/>
                  <a:pt x="6240885" y="5791497"/>
                </a:cubicBezTo>
                <a:cubicBezTo>
                  <a:pt x="6240885" y="5827216"/>
                  <a:pt x="6215708" y="5845075"/>
                  <a:pt x="6165355" y="5845075"/>
                </a:cubicBezTo>
                <a:cubicBezTo>
                  <a:pt x="6141295" y="5845075"/>
                  <a:pt x="6127032" y="5843587"/>
                  <a:pt x="6122567" y="5840610"/>
                </a:cubicBezTo>
                <a:cubicBezTo>
                  <a:pt x="6116862" y="5836393"/>
                  <a:pt x="6114009" y="5823991"/>
                  <a:pt x="6114009" y="5803403"/>
                </a:cubicBezTo>
                <a:cubicBezTo>
                  <a:pt x="6114009" y="5789016"/>
                  <a:pt x="6123187" y="5775746"/>
                  <a:pt x="6141543" y="5763592"/>
                </a:cubicBezTo>
                <a:cubicBezTo>
                  <a:pt x="6158658" y="5752181"/>
                  <a:pt x="6174781" y="5746477"/>
                  <a:pt x="6189912" y="5746477"/>
                </a:cubicBezTo>
                <a:close/>
                <a:moveTo>
                  <a:pt x="11407230" y="5727501"/>
                </a:moveTo>
                <a:cubicBezTo>
                  <a:pt x="11422362" y="5727501"/>
                  <a:pt x="11435384" y="5733330"/>
                  <a:pt x="11446298" y="5744988"/>
                </a:cubicBezTo>
                <a:cubicBezTo>
                  <a:pt x="11457212" y="5756646"/>
                  <a:pt x="11462669" y="5770165"/>
                  <a:pt x="11462669" y="5785544"/>
                </a:cubicBezTo>
                <a:cubicBezTo>
                  <a:pt x="11462669" y="5788272"/>
                  <a:pt x="11458576" y="5790256"/>
                  <a:pt x="11450390" y="5791497"/>
                </a:cubicBezTo>
                <a:cubicBezTo>
                  <a:pt x="11411695" y="5797202"/>
                  <a:pt x="11383170" y="5800055"/>
                  <a:pt x="11364814" y="5800055"/>
                </a:cubicBezTo>
                <a:cubicBezTo>
                  <a:pt x="11357869" y="5800055"/>
                  <a:pt x="11354396" y="5796706"/>
                  <a:pt x="11354396" y="5790009"/>
                </a:cubicBezTo>
                <a:cubicBezTo>
                  <a:pt x="11354396" y="5773638"/>
                  <a:pt x="11359110" y="5759375"/>
                  <a:pt x="11368535" y="5747221"/>
                </a:cubicBezTo>
                <a:cubicBezTo>
                  <a:pt x="11378705" y="5734074"/>
                  <a:pt x="11391603" y="5727501"/>
                  <a:pt x="11407230" y="5727501"/>
                </a:cubicBezTo>
                <a:close/>
                <a:moveTo>
                  <a:pt x="5749380" y="5727501"/>
                </a:moveTo>
                <a:cubicBezTo>
                  <a:pt x="5764512" y="5727501"/>
                  <a:pt x="5777534" y="5733330"/>
                  <a:pt x="5788448" y="5744988"/>
                </a:cubicBezTo>
                <a:cubicBezTo>
                  <a:pt x="5799362" y="5756646"/>
                  <a:pt x="5804819" y="5770165"/>
                  <a:pt x="5804819" y="5785544"/>
                </a:cubicBezTo>
                <a:cubicBezTo>
                  <a:pt x="5804819" y="5788272"/>
                  <a:pt x="5800726" y="5790256"/>
                  <a:pt x="5792541" y="5791497"/>
                </a:cubicBezTo>
                <a:cubicBezTo>
                  <a:pt x="5753845" y="5797202"/>
                  <a:pt x="5725320" y="5800055"/>
                  <a:pt x="5706964" y="5800055"/>
                </a:cubicBezTo>
                <a:cubicBezTo>
                  <a:pt x="5700020" y="5800055"/>
                  <a:pt x="5696547" y="5796706"/>
                  <a:pt x="5696547" y="5790009"/>
                </a:cubicBezTo>
                <a:cubicBezTo>
                  <a:pt x="5696547" y="5773638"/>
                  <a:pt x="5701260" y="5759375"/>
                  <a:pt x="5710685" y="5747221"/>
                </a:cubicBezTo>
                <a:cubicBezTo>
                  <a:pt x="5720855" y="5734074"/>
                  <a:pt x="5733754" y="5727501"/>
                  <a:pt x="5749380" y="5727501"/>
                </a:cubicBezTo>
                <a:close/>
                <a:moveTo>
                  <a:pt x="2458270" y="5689178"/>
                </a:moveTo>
                <a:cubicBezTo>
                  <a:pt x="2460007" y="5689178"/>
                  <a:pt x="2460875" y="5689922"/>
                  <a:pt x="2460875" y="5691410"/>
                </a:cubicBezTo>
                <a:cubicBezTo>
                  <a:pt x="2460875" y="5708525"/>
                  <a:pt x="2459758" y="5732462"/>
                  <a:pt x="2457526" y="5763220"/>
                </a:cubicBezTo>
                <a:cubicBezTo>
                  <a:pt x="2454549" y="5802163"/>
                  <a:pt x="2452813" y="5826596"/>
                  <a:pt x="2452317" y="5836518"/>
                </a:cubicBezTo>
                <a:cubicBezTo>
                  <a:pt x="2396507" y="5839990"/>
                  <a:pt x="2361780" y="5841727"/>
                  <a:pt x="2348137" y="5841727"/>
                </a:cubicBezTo>
                <a:cubicBezTo>
                  <a:pt x="2366245" y="5823867"/>
                  <a:pt x="2384848" y="5800179"/>
                  <a:pt x="2403948" y="5770661"/>
                </a:cubicBezTo>
                <a:cubicBezTo>
                  <a:pt x="2419823" y="5745112"/>
                  <a:pt x="2435698" y="5719563"/>
                  <a:pt x="2451573" y="5694015"/>
                </a:cubicBezTo>
                <a:cubicBezTo>
                  <a:pt x="2453806" y="5690790"/>
                  <a:pt x="2456038" y="5689178"/>
                  <a:pt x="2458270" y="5689178"/>
                </a:cubicBezTo>
                <a:close/>
                <a:moveTo>
                  <a:pt x="8270157" y="5656063"/>
                </a:moveTo>
                <a:cubicBezTo>
                  <a:pt x="8263460" y="5656063"/>
                  <a:pt x="8260111" y="5658544"/>
                  <a:pt x="8260111" y="5663505"/>
                </a:cubicBezTo>
                <a:cubicBezTo>
                  <a:pt x="8260111" y="5664745"/>
                  <a:pt x="8260359" y="5667349"/>
                  <a:pt x="8260855" y="5671318"/>
                </a:cubicBezTo>
                <a:cubicBezTo>
                  <a:pt x="8266312" y="5712990"/>
                  <a:pt x="8269041" y="5769048"/>
                  <a:pt x="8269041" y="5839494"/>
                </a:cubicBezTo>
                <a:cubicBezTo>
                  <a:pt x="8269041" y="5856857"/>
                  <a:pt x="8268669" y="5882716"/>
                  <a:pt x="8267924" y="5917071"/>
                </a:cubicBezTo>
                <a:cubicBezTo>
                  <a:pt x="8267180" y="5951425"/>
                  <a:pt x="8266808" y="5977160"/>
                  <a:pt x="8266808" y="5994275"/>
                </a:cubicBezTo>
                <a:cubicBezTo>
                  <a:pt x="8266808" y="6000724"/>
                  <a:pt x="8267056" y="6004445"/>
                  <a:pt x="8267552" y="6005437"/>
                </a:cubicBezTo>
                <a:cubicBezTo>
                  <a:pt x="8268792" y="6007670"/>
                  <a:pt x="8272141" y="6009282"/>
                  <a:pt x="8277598" y="6010274"/>
                </a:cubicBezTo>
                <a:cubicBezTo>
                  <a:pt x="8286032" y="6011763"/>
                  <a:pt x="8305131" y="6012507"/>
                  <a:pt x="8334897" y="6012507"/>
                </a:cubicBezTo>
                <a:cubicBezTo>
                  <a:pt x="8364414" y="6012507"/>
                  <a:pt x="8383390" y="6011763"/>
                  <a:pt x="8391824" y="6010274"/>
                </a:cubicBezTo>
                <a:cubicBezTo>
                  <a:pt x="8398025" y="6009282"/>
                  <a:pt x="8401126" y="6006182"/>
                  <a:pt x="8401126" y="6000973"/>
                </a:cubicBezTo>
                <a:cubicBezTo>
                  <a:pt x="8401126" y="5983113"/>
                  <a:pt x="8400754" y="5956262"/>
                  <a:pt x="8400009" y="5920419"/>
                </a:cubicBezTo>
                <a:cubicBezTo>
                  <a:pt x="8399265" y="5884576"/>
                  <a:pt x="8398893" y="5857601"/>
                  <a:pt x="8398893" y="5839494"/>
                </a:cubicBezTo>
                <a:cubicBezTo>
                  <a:pt x="8398893" y="5775746"/>
                  <a:pt x="8401622" y="5719687"/>
                  <a:pt x="8407078" y="5671318"/>
                </a:cubicBezTo>
                <a:cubicBezTo>
                  <a:pt x="8407574" y="5667598"/>
                  <a:pt x="8407822" y="5665241"/>
                  <a:pt x="8407822" y="5664249"/>
                </a:cubicBezTo>
                <a:cubicBezTo>
                  <a:pt x="8407822" y="5659288"/>
                  <a:pt x="8404846" y="5656808"/>
                  <a:pt x="8398893" y="5656808"/>
                </a:cubicBezTo>
                <a:cubicBezTo>
                  <a:pt x="8391700" y="5656808"/>
                  <a:pt x="8380910" y="5657427"/>
                  <a:pt x="8366523" y="5658668"/>
                </a:cubicBezTo>
                <a:cubicBezTo>
                  <a:pt x="8352136" y="5659908"/>
                  <a:pt x="8341346" y="5660528"/>
                  <a:pt x="8334153" y="5660528"/>
                </a:cubicBezTo>
                <a:cubicBezTo>
                  <a:pt x="8326960" y="5660528"/>
                  <a:pt x="8316231" y="5659784"/>
                  <a:pt x="8301969" y="5658296"/>
                </a:cubicBezTo>
                <a:cubicBezTo>
                  <a:pt x="8287706" y="5656808"/>
                  <a:pt x="8277102" y="5656063"/>
                  <a:pt x="8270157" y="5656063"/>
                </a:cubicBezTo>
                <a:close/>
                <a:moveTo>
                  <a:pt x="3145633" y="5656063"/>
                </a:moveTo>
                <a:cubicBezTo>
                  <a:pt x="3138192" y="5656063"/>
                  <a:pt x="3133107" y="5661148"/>
                  <a:pt x="3130378" y="5671318"/>
                </a:cubicBezTo>
                <a:cubicBezTo>
                  <a:pt x="3121201" y="5704061"/>
                  <a:pt x="3116611" y="5748709"/>
                  <a:pt x="3116611" y="5805264"/>
                </a:cubicBezTo>
                <a:cubicBezTo>
                  <a:pt x="3116611" y="5857601"/>
                  <a:pt x="3119340" y="5897537"/>
                  <a:pt x="3124797" y="5925070"/>
                </a:cubicBezTo>
                <a:cubicBezTo>
                  <a:pt x="3136951" y="5984353"/>
                  <a:pt x="3175895" y="6013995"/>
                  <a:pt x="3241627" y="6013995"/>
                </a:cubicBezTo>
                <a:cubicBezTo>
                  <a:pt x="3264944" y="6013995"/>
                  <a:pt x="3290864" y="6005561"/>
                  <a:pt x="3319390" y="5988694"/>
                </a:cubicBezTo>
                <a:cubicBezTo>
                  <a:pt x="3347916" y="5971827"/>
                  <a:pt x="3360442" y="5963394"/>
                  <a:pt x="3356969" y="5963394"/>
                </a:cubicBezTo>
                <a:cubicBezTo>
                  <a:pt x="3359201" y="5963394"/>
                  <a:pt x="3360938" y="5969098"/>
                  <a:pt x="3362178" y="5980509"/>
                </a:cubicBezTo>
                <a:cubicBezTo>
                  <a:pt x="3362922" y="5987950"/>
                  <a:pt x="3363666" y="5995392"/>
                  <a:pt x="3364410" y="6002833"/>
                </a:cubicBezTo>
                <a:cubicBezTo>
                  <a:pt x="3365650" y="6008042"/>
                  <a:pt x="3368627" y="6011019"/>
                  <a:pt x="3373340" y="6011763"/>
                </a:cubicBezTo>
                <a:cubicBezTo>
                  <a:pt x="3384006" y="6013251"/>
                  <a:pt x="3402858" y="6013995"/>
                  <a:pt x="3429895" y="6013995"/>
                </a:cubicBezTo>
                <a:cubicBezTo>
                  <a:pt x="3460405" y="6013995"/>
                  <a:pt x="3480372" y="6012754"/>
                  <a:pt x="3489798" y="6010274"/>
                </a:cubicBezTo>
                <a:cubicBezTo>
                  <a:pt x="3495999" y="6008538"/>
                  <a:pt x="3499100" y="6004321"/>
                  <a:pt x="3499100" y="5997624"/>
                </a:cubicBezTo>
                <a:cubicBezTo>
                  <a:pt x="3499100" y="5980012"/>
                  <a:pt x="3498479" y="5953348"/>
                  <a:pt x="3497239" y="5917629"/>
                </a:cubicBezTo>
                <a:cubicBezTo>
                  <a:pt x="3495999" y="5881910"/>
                  <a:pt x="3495379" y="5855121"/>
                  <a:pt x="3495379" y="5837262"/>
                </a:cubicBezTo>
                <a:cubicBezTo>
                  <a:pt x="3495379" y="5818906"/>
                  <a:pt x="3496247" y="5791373"/>
                  <a:pt x="3497984" y="5754662"/>
                </a:cubicBezTo>
                <a:cubicBezTo>
                  <a:pt x="3499720" y="5717951"/>
                  <a:pt x="3500588" y="5690418"/>
                  <a:pt x="3500588" y="5672062"/>
                </a:cubicBezTo>
                <a:cubicBezTo>
                  <a:pt x="3500588" y="5668094"/>
                  <a:pt x="3500339" y="5665117"/>
                  <a:pt x="3499844" y="5663133"/>
                </a:cubicBezTo>
                <a:cubicBezTo>
                  <a:pt x="3498604" y="5659412"/>
                  <a:pt x="3494263" y="5657552"/>
                  <a:pt x="3486822" y="5657552"/>
                </a:cubicBezTo>
                <a:cubicBezTo>
                  <a:pt x="3474667" y="5657552"/>
                  <a:pt x="3456374" y="5657427"/>
                  <a:pt x="3431941" y="5657180"/>
                </a:cubicBezTo>
                <a:cubicBezTo>
                  <a:pt x="3407508" y="5656931"/>
                  <a:pt x="3389215" y="5656808"/>
                  <a:pt x="3377061" y="5656808"/>
                </a:cubicBezTo>
                <a:cubicBezTo>
                  <a:pt x="3369619" y="5656808"/>
                  <a:pt x="3365155" y="5658048"/>
                  <a:pt x="3363666" y="5660528"/>
                </a:cubicBezTo>
                <a:cubicBezTo>
                  <a:pt x="3362426" y="5662017"/>
                  <a:pt x="3361805" y="5666854"/>
                  <a:pt x="3361805" y="5675039"/>
                </a:cubicBezTo>
                <a:cubicBezTo>
                  <a:pt x="3361805" y="5790381"/>
                  <a:pt x="3361558" y="5852640"/>
                  <a:pt x="3361062" y="5861818"/>
                </a:cubicBezTo>
                <a:cubicBezTo>
                  <a:pt x="3360566" y="5872236"/>
                  <a:pt x="3353930" y="5882282"/>
                  <a:pt x="3341156" y="5891956"/>
                </a:cubicBezTo>
                <a:cubicBezTo>
                  <a:pt x="3328382" y="5901630"/>
                  <a:pt x="3316537" y="5906467"/>
                  <a:pt x="3305623" y="5906467"/>
                </a:cubicBezTo>
                <a:cubicBezTo>
                  <a:pt x="3277594" y="5906467"/>
                  <a:pt x="3261347" y="5892824"/>
                  <a:pt x="3256882" y="5865539"/>
                </a:cubicBezTo>
                <a:cubicBezTo>
                  <a:pt x="3254154" y="5849664"/>
                  <a:pt x="3252789" y="5820146"/>
                  <a:pt x="3252789" y="5776986"/>
                </a:cubicBezTo>
                <a:cubicBezTo>
                  <a:pt x="3252789" y="5742259"/>
                  <a:pt x="3255394" y="5708029"/>
                  <a:pt x="3260603" y="5674295"/>
                </a:cubicBezTo>
                <a:cubicBezTo>
                  <a:pt x="3261099" y="5670822"/>
                  <a:pt x="3261347" y="5668217"/>
                  <a:pt x="3261347" y="5666481"/>
                </a:cubicBezTo>
                <a:cubicBezTo>
                  <a:pt x="3261347" y="5660032"/>
                  <a:pt x="3257502" y="5656808"/>
                  <a:pt x="3249813" y="5656808"/>
                </a:cubicBezTo>
                <a:cubicBezTo>
                  <a:pt x="3238403" y="5656808"/>
                  <a:pt x="3221040" y="5656683"/>
                  <a:pt x="3197722" y="5656436"/>
                </a:cubicBezTo>
                <a:cubicBezTo>
                  <a:pt x="3174407" y="5656187"/>
                  <a:pt x="3157043" y="5656063"/>
                  <a:pt x="3145633" y="5656063"/>
                </a:cubicBezTo>
                <a:close/>
                <a:moveTo>
                  <a:pt x="1326432" y="5656063"/>
                </a:moveTo>
                <a:cubicBezTo>
                  <a:pt x="1319735" y="5656063"/>
                  <a:pt x="1316386" y="5658544"/>
                  <a:pt x="1316386" y="5663505"/>
                </a:cubicBezTo>
                <a:cubicBezTo>
                  <a:pt x="1316386" y="5664745"/>
                  <a:pt x="1316634" y="5667349"/>
                  <a:pt x="1317131" y="5671318"/>
                </a:cubicBezTo>
                <a:cubicBezTo>
                  <a:pt x="1322588" y="5712990"/>
                  <a:pt x="1325316" y="5769048"/>
                  <a:pt x="1325316" y="5839494"/>
                </a:cubicBezTo>
                <a:cubicBezTo>
                  <a:pt x="1325316" y="5856857"/>
                  <a:pt x="1324944" y="5882716"/>
                  <a:pt x="1324200" y="5917071"/>
                </a:cubicBezTo>
                <a:cubicBezTo>
                  <a:pt x="1323456" y="5951425"/>
                  <a:pt x="1323084" y="5977160"/>
                  <a:pt x="1323084" y="5994275"/>
                </a:cubicBezTo>
                <a:cubicBezTo>
                  <a:pt x="1323084" y="6000724"/>
                  <a:pt x="1323332" y="6004445"/>
                  <a:pt x="1323828" y="6005437"/>
                </a:cubicBezTo>
                <a:cubicBezTo>
                  <a:pt x="1325068" y="6007670"/>
                  <a:pt x="1328417" y="6009282"/>
                  <a:pt x="1333874" y="6010274"/>
                </a:cubicBezTo>
                <a:cubicBezTo>
                  <a:pt x="1342307" y="6011763"/>
                  <a:pt x="1361407" y="6012507"/>
                  <a:pt x="1391173" y="6012507"/>
                </a:cubicBezTo>
                <a:cubicBezTo>
                  <a:pt x="1420690" y="6012507"/>
                  <a:pt x="1439666" y="6011763"/>
                  <a:pt x="1448099" y="6010274"/>
                </a:cubicBezTo>
                <a:cubicBezTo>
                  <a:pt x="1454300" y="6009282"/>
                  <a:pt x="1457401" y="6006182"/>
                  <a:pt x="1457401" y="6000973"/>
                </a:cubicBezTo>
                <a:cubicBezTo>
                  <a:pt x="1457401" y="5983113"/>
                  <a:pt x="1457029" y="5956262"/>
                  <a:pt x="1456285" y="5920419"/>
                </a:cubicBezTo>
                <a:cubicBezTo>
                  <a:pt x="1455541" y="5884576"/>
                  <a:pt x="1455169" y="5857601"/>
                  <a:pt x="1455169" y="5839494"/>
                </a:cubicBezTo>
                <a:cubicBezTo>
                  <a:pt x="1455169" y="5775746"/>
                  <a:pt x="1457897" y="5719687"/>
                  <a:pt x="1463354" y="5671318"/>
                </a:cubicBezTo>
                <a:cubicBezTo>
                  <a:pt x="1463850" y="5667598"/>
                  <a:pt x="1464098" y="5665241"/>
                  <a:pt x="1464098" y="5664249"/>
                </a:cubicBezTo>
                <a:cubicBezTo>
                  <a:pt x="1464098" y="5659288"/>
                  <a:pt x="1461122" y="5656808"/>
                  <a:pt x="1455169" y="5656808"/>
                </a:cubicBezTo>
                <a:cubicBezTo>
                  <a:pt x="1447975" y="5656808"/>
                  <a:pt x="1437185" y="5657427"/>
                  <a:pt x="1422799" y="5658668"/>
                </a:cubicBezTo>
                <a:cubicBezTo>
                  <a:pt x="1408412" y="5659908"/>
                  <a:pt x="1397622" y="5660528"/>
                  <a:pt x="1390428" y="5660528"/>
                </a:cubicBezTo>
                <a:cubicBezTo>
                  <a:pt x="1383235" y="5660528"/>
                  <a:pt x="1372507" y="5659784"/>
                  <a:pt x="1358244" y="5658296"/>
                </a:cubicBezTo>
                <a:cubicBezTo>
                  <a:pt x="1343982" y="5656808"/>
                  <a:pt x="1333378" y="5656063"/>
                  <a:pt x="1326432" y="5656063"/>
                </a:cubicBezTo>
                <a:close/>
                <a:moveTo>
                  <a:pt x="5520111" y="5647134"/>
                </a:moveTo>
                <a:cubicBezTo>
                  <a:pt x="5516390" y="5647134"/>
                  <a:pt x="5494687" y="5649366"/>
                  <a:pt x="5454998" y="5653831"/>
                </a:cubicBezTo>
                <a:cubicBezTo>
                  <a:pt x="5441356" y="5655319"/>
                  <a:pt x="5422132" y="5656063"/>
                  <a:pt x="5397328" y="5656063"/>
                </a:cubicBezTo>
                <a:cubicBezTo>
                  <a:pt x="5390383" y="5656063"/>
                  <a:pt x="5386910" y="5659164"/>
                  <a:pt x="5386910" y="5665365"/>
                </a:cubicBezTo>
                <a:cubicBezTo>
                  <a:pt x="5386910" y="5666605"/>
                  <a:pt x="5387034" y="5668342"/>
                  <a:pt x="5387282" y="5670574"/>
                </a:cubicBezTo>
                <a:cubicBezTo>
                  <a:pt x="5396211" y="5723904"/>
                  <a:pt x="5400676" y="5783312"/>
                  <a:pt x="5400676" y="5848796"/>
                </a:cubicBezTo>
                <a:cubicBezTo>
                  <a:pt x="5400676" y="5903862"/>
                  <a:pt x="5400304" y="5938093"/>
                  <a:pt x="5399560" y="5951487"/>
                </a:cubicBezTo>
                <a:cubicBezTo>
                  <a:pt x="5398568" y="5972075"/>
                  <a:pt x="5394972" y="5985842"/>
                  <a:pt x="5388770" y="5992787"/>
                </a:cubicBezTo>
                <a:cubicBezTo>
                  <a:pt x="5383561" y="5998492"/>
                  <a:pt x="5371159" y="6004321"/>
                  <a:pt x="5351563" y="6010274"/>
                </a:cubicBezTo>
                <a:cubicBezTo>
                  <a:pt x="5345114" y="6012259"/>
                  <a:pt x="5341889" y="6024041"/>
                  <a:pt x="5341889" y="6045621"/>
                </a:cubicBezTo>
                <a:cubicBezTo>
                  <a:pt x="5341889" y="6088533"/>
                  <a:pt x="5346850" y="6109989"/>
                  <a:pt x="5356772" y="6109989"/>
                </a:cubicBezTo>
                <a:cubicBezTo>
                  <a:pt x="5373391" y="6109989"/>
                  <a:pt x="5388894" y="6108501"/>
                  <a:pt x="5403281" y="6105524"/>
                </a:cubicBezTo>
                <a:cubicBezTo>
                  <a:pt x="5451402" y="6095354"/>
                  <a:pt x="5485261" y="6076006"/>
                  <a:pt x="5504856" y="6047481"/>
                </a:cubicBezTo>
                <a:cubicBezTo>
                  <a:pt x="5522468" y="6021684"/>
                  <a:pt x="5531273" y="5983113"/>
                  <a:pt x="5531273" y="5931768"/>
                </a:cubicBezTo>
                <a:lnTo>
                  <a:pt x="5531273" y="5802287"/>
                </a:lnTo>
                <a:cubicBezTo>
                  <a:pt x="5531273" y="5717207"/>
                  <a:pt x="5530529" y="5668714"/>
                  <a:pt x="5529040" y="5656808"/>
                </a:cubicBezTo>
                <a:cubicBezTo>
                  <a:pt x="5528296" y="5650358"/>
                  <a:pt x="5525320" y="5647134"/>
                  <a:pt x="5520111" y="5647134"/>
                </a:cubicBezTo>
                <a:close/>
                <a:moveTo>
                  <a:pt x="1761457" y="5644529"/>
                </a:moveTo>
                <a:cubicBezTo>
                  <a:pt x="1742109" y="5644529"/>
                  <a:pt x="1720591" y="5651288"/>
                  <a:pt x="1696903" y="5664807"/>
                </a:cubicBezTo>
                <a:cubicBezTo>
                  <a:pt x="1673214" y="5678325"/>
                  <a:pt x="1662610" y="5685085"/>
                  <a:pt x="1665091" y="5685085"/>
                </a:cubicBezTo>
                <a:cubicBezTo>
                  <a:pt x="1663106" y="5685085"/>
                  <a:pt x="1661432" y="5678698"/>
                  <a:pt x="1660068" y="5665923"/>
                </a:cubicBezTo>
                <a:cubicBezTo>
                  <a:pt x="1658703" y="5653149"/>
                  <a:pt x="1653184" y="5646762"/>
                  <a:pt x="1643511" y="5646762"/>
                </a:cubicBezTo>
                <a:cubicBezTo>
                  <a:pt x="1631604" y="5646762"/>
                  <a:pt x="1612380" y="5648870"/>
                  <a:pt x="1585840" y="5653087"/>
                </a:cubicBezTo>
                <a:cubicBezTo>
                  <a:pt x="1558554" y="5657304"/>
                  <a:pt x="1540075" y="5661272"/>
                  <a:pt x="1530401" y="5664993"/>
                </a:cubicBezTo>
                <a:cubicBezTo>
                  <a:pt x="1527425" y="5666233"/>
                  <a:pt x="1525936" y="5668714"/>
                  <a:pt x="1525936" y="5672435"/>
                </a:cubicBezTo>
                <a:cubicBezTo>
                  <a:pt x="1525936" y="5674171"/>
                  <a:pt x="1526184" y="5676279"/>
                  <a:pt x="1526680" y="5678760"/>
                </a:cubicBezTo>
                <a:cubicBezTo>
                  <a:pt x="1535362" y="5718447"/>
                  <a:pt x="1539703" y="5767188"/>
                  <a:pt x="1539703" y="5824983"/>
                </a:cubicBezTo>
                <a:lnTo>
                  <a:pt x="1538959" y="6111478"/>
                </a:lnTo>
                <a:cubicBezTo>
                  <a:pt x="1538959" y="6118919"/>
                  <a:pt x="1542680" y="6123508"/>
                  <a:pt x="1550121" y="6125244"/>
                </a:cubicBezTo>
                <a:cubicBezTo>
                  <a:pt x="1555082" y="6126484"/>
                  <a:pt x="1566120" y="6127104"/>
                  <a:pt x="1583235" y="6127104"/>
                </a:cubicBezTo>
                <a:lnTo>
                  <a:pt x="1659138" y="6126732"/>
                </a:lnTo>
                <a:cubicBezTo>
                  <a:pt x="1667323" y="6126732"/>
                  <a:pt x="1671416" y="6122763"/>
                  <a:pt x="1671416" y="6114826"/>
                </a:cubicBezTo>
                <a:cubicBezTo>
                  <a:pt x="1671416" y="6102176"/>
                  <a:pt x="1670796" y="6083138"/>
                  <a:pt x="1669555" y="6057713"/>
                </a:cubicBezTo>
                <a:cubicBezTo>
                  <a:pt x="1668315" y="6032288"/>
                  <a:pt x="1667695" y="6013251"/>
                  <a:pt x="1667695" y="6000601"/>
                </a:cubicBezTo>
                <a:cubicBezTo>
                  <a:pt x="1667695" y="5993159"/>
                  <a:pt x="1669308" y="5989438"/>
                  <a:pt x="1672532" y="5989438"/>
                </a:cubicBezTo>
                <a:cubicBezTo>
                  <a:pt x="1670548" y="5989438"/>
                  <a:pt x="1680470" y="5994151"/>
                  <a:pt x="1702298" y="6003577"/>
                </a:cubicBezTo>
                <a:cubicBezTo>
                  <a:pt x="1724126" y="6013003"/>
                  <a:pt x="1744590" y="6017716"/>
                  <a:pt x="1763689" y="6017716"/>
                </a:cubicBezTo>
                <a:cubicBezTo>
                  <a:pt x="1816027" y="6017716"/>
                  <a:pt x="1858319" y="5999608"/>
                  <a:pt x="1890565" y="5963394"/>
                </a:cubicBezTo>
                <a:cubicBezTo>
                  <a:pt x="1921819" y="5928419"/>
                  <a:pt x="1937446" y="5884390"/>
                  <a:pt x="1937446" y="5831309"/>
                </a:cubicBezTo>
                <a:cubicBezTo>
                  <a:pt x="1937446" y="5776490"/>
                  <a:pt x="1921819" y="5731966"/>
                  <a:pt x="1890565" y="5697735"/>
                </a:cubicBezTo>
                <a:cubicBezTo>
                  <a:pt x="1858319" y="5662264"/>
                  <a:pt x="1815283" y="5644529"/>
                  <a:pt x="1761457" y="5644529"/>
                </a:cubicBezTo>
                <a:close/>
                <a:moveTo>
                  <a:pt x="9623972" y="5643041"/>
                </a:moveTo>
                <a:cubicBezTo>
                  <a:pt x="9622731" y="5643041"/>
                  <a:pt x="9602516" y="5646886"/>
                  <a:pt x="9563324" y="5654575"/>
                </a:cubicBezTo>
                <a:cubicBezTo>
                  <a:pt x="9537031" y="5658544"/>
                  <a:pt x="9517063" y="5661272"/>
                  <a:pt x="9503421" y="5662761"/>
                </a:cubicBezTo>
                <a:cubicBezTo>
                  <a:pt x="9499700" y="5664001"/>
                  <a:pt x="9497840" y="5666481"/>
                  <a:pt x="9497840" y="5670202"/>
                </a:cubicBezTo>
                <a:cubicBezTo>
                  <a:pt x="9497840" y="5671690"/>
                  <a:pt x="9498087" y="5673551"/>
                  <a:pt x="9498584" y="5675783"/>
                </a:cubicBezTo>
                <a:cubicBezTo>
                  <a:pt x="9509250" y="5713486"/>
                  <a:pt x="9514583" y="5761483"/>
                  <a:pt x="9514583" y="5819774"/>
                </a:cubicBezTo>
                <a:cubicBezTo>
                  <a:pt x="9514583" y="5839618"/>
                  <a:pt x="9514459" y="5869321"/>
                  <a:pt x="9514211" y="5908885"/>
                </a:cubicBezTo>
                <a:cubicBezTo>
                  <a:pt x="9513963" y="5948449"/>
                  <a:pt x="9513839" y="5978152"/>
                  <a:pt x="9513839" y="5997996"/>
                </a:cubicBezTo>
                <a:cubicBezTo>
                  <a:pt x="9513839" y="6005189"/>
                  <a:pt x="9517932" y="6009282"/>
                  <a:pt x="9526117" y="6010274"/>
                </a:cubicBezTo>
                <a:cubicBezTo>
                  <a:pt x="9540256" y="6011763"/>
                  <a:pt x="9559107" y="6012507"/>
                  <a:pt x="9582672" y="6012507"/>
                </a:cubicBezTo>
                <a:cubicBezTo>
                  <a:pt x="9607228" y="6012507"/>
                  <a:pt x="9625460" y="6012010"/>
                  <a:pt x="9637366" y="6011019"/>
                </a:cubicBezTo>
                <a:cubicBezTo>
                  <a:pt x="9645552" y="6010274"/>
                  <a:pt x="9649644" y="6006926"/>
                  <a:pt x="9649644" y="6000973"/>
                </a:cubicBezTo>
                <a:cubicBezTo>
                  <a:pt x="9649644" y="5994027"/>
                  <a:pt x="9649148" y="5983423"/>
                  <a:pt x="9648156" y="5969161"/>
                </a:cubicBezTo>
                <a:cubicBezTo>
                  <a:pt x="9647164" y="5954898"/>
                  <a:pt x="9646668" y="5944170"/>
                  <a:pt x="9646668" y="5936977"/>
                </a:cubicBezTo>
                <a:cubicBezTo>
                  <a:pt x="9646668" y="5926310"/>
                  <a:pt x="9646482" y="5910125"/>
                  <a:pt x="9646110" y="5888421"/>
                </a:cubicBezTo>
                <a:cubicBezTo>
                  <a:pt x="9645738" y="5866717"/>
                  <a:pt x="9645552" y="5850532"/>
                  <a:pt x="9645552" y="5839866"/>
                </a:cubicBezTo>
                <a:cubicBezTo>
                  <a:pt x="9645552" y="5820270"/>
                  <a:pt x="9649272" y="5807248"/>
                  <a:pt x="9656714" y="5800799"/>
                </a:cubicBezTo>
                <a:cubicBezTo>
                  <a:pt x="9664155" y="5794349"/>
                  <a:pt x="9678169" y="5791125"/>
                  <a:pt x="9698758" y="5791125"/>
                </a:cubicBezTo>
                <a:cubicBezTo>
                  <a:pt x="9703223" y="5791125"/>
                  <a:pt x="9709982" y="5791435"/>
                  <a:pt x="9719036" y="5792055"/>
                </a:cubicBezTo>
                <a:cubicBezTo>
                  <a:pt x="9728089" y="5792675"/>
                  <a:pt x="9734973" y="5792985"/>
                  <a:pt x="9739686" y="5792985"/>
                </a:cubicBezTo>
                <a:cubicBezTo>
                  <a:pt x="9750351" y="5792985"/>
                  <a:pt x="9755685" y="5788148"/>
                  <a:pt x="9755685" y="5778475"/>
                </a:cubicBezTo>
                <a:cubicBezTo>
                  <a:pt x="9755685" y="5773762"/>
                  <a:pt x="9755437" y="5764088"/>
                  <a:pt x="9754940" y="5749453"/>
                </a:cubicBezTo>
                <a:cubicBezTo>
                  <a:pt x="9754692" y="5737547"/>
                  <a:pt x="9754568" y="5727997"/>
                  <a:pt x="9754568" y="5720804"/>
                </a:cubicBezTo>
                <a:cubicBezTo>
                  <a:pt x="9754816" y="5714602"/>
                  <a:pt x="9755685" y="5704433"/>
                  <a:pt x="9757173" y="5690294"/>
                </a:cubicBezTo>
                <a:cubicBezTo>
                  <a:pt x="9758661" y="5677147"/>
                  <a:pt x="9759405" y="5666977"/>
                  <a:pt x="9759405" y="5659784"/>
                </a:cubicBezTo>
                <a:cubicBezTo>
                  <a:pt x="9759405" y="5653831"/>
                  <a:pt x="9752460" y="5650854"/>
                  <a:pt x="9738569" y="5650854"/>
                </a:cubicBezTo>
                <a:cubicBezTo>
                  <a:pt x="9716493" y="5650854"/>
                  <a:pt x="9693549" y="5657366"/>
                  <a:pt x="9669736" y="5670388"/>
                </a:cubicBezTo>
                <a:cubicBezTo>
                  <a:pt x="9645924" y="5683411"/>
                  <a:pt x="9635753" y="5689922"/>
                  <a:pt x="9639227" y="5689922"/>
                </a:cubicBezTo>
                <a:cubicBezTo>
                  <a:pt x="9636002" y="5689922"/>
                  <a:pt x="9633770" y="5682108"/>
                  <a:pt x="9632529" y="5666481"/>
                </a:cubicBezTo>
                <a:cubicBezTo>
                  <a:pt x="9631289" y="5650854"/>
                  <a:pt x="9628436" y="5643041"/>
                  <a:pt x="9623972" y="5643041"/>
                </a:cubicBezTo>
                <a:close/>
                <a:moveTo>
                  <a:pt x="4823372" y="5643041"/>
                </a:moveTo>
                <a:cubicBezTo>
                  <a:pt x="4822132" y="5643041"/>
                  <a:pt x="4801916" y="5646886"/>
                  <a:pt x="4762725" y="5654575"/>
                </a:cubicBezTo>
                <a:cubicBezTo>
                  <a:pt x="4736431" y="5658544"/>
                  <a:pt x="4716464" y="5661272"/>
                  <a:pt x="4702821" y="5662761"/>
                </a:cubicBezTo>
                <a:cubicBezTo>
                  <a:pt x="4699101" y="5664001"/>
                  <a:pt x="4697240" y="5666481"/>
                  <a:pt x="4697240" y="5670202"/>
                </a:cubicBezTo>
                <a:cubicBezTo>
                  <a:pt x="4697240" y="5671690"/>
                  <a:pt x="4697489" y="5673551"/>
                  <a:pt x="4697984" y="5675783"/>
                </a:cubicBezTo>
                <a:cubicBezTo>
                  <a:pt x="4708651" y="5713486"/>
                  <a:pt x="4713984" y="5761483"/>
                  <a:pt x="4713984" y="5819774"/>
                </a:cubicBezTo>
                <a:cubicBezTo>
                  <a:pt x="4713984" y="5839618"/>
                  <a:pt x="4713860" y="5869321"/>
                  <a:pt x="4713611" y="5908885"/>
                </a:cubicBezTo>
                <a:cubicBezTo>
                  <a:pt x="4713363" y="5948449"/>
                  <a:pt x="4713240" y="5978152"/>
                  <a:pt x="4713240" y="5997996"/>
                </a:cubicBezTo>
                <a:cubicBezTo>
                  <a:pt x="4713240" y="6005189"/>
                  <a:pt x="4717332" y="6009282"/>
                  <a:pt x="4725517" y="6010274"/>
                </a:cubicBezTo>
                <a:cubicBezTo>
                  <a:pt x="4739657" y="6011763"/>
                  <a:pt x="4758508" y="6012507"/>
                  <a:pt x="4782072" y="6012507"/>
                </a:cubicBezTo>
                <a:cubicBezTo>
                  <a:pt x="4806629" y="6012507"/>
                  <a:pt x="4824860" y="6012010"/>
                  <a:pt x="4836767" y="6011019"/>
                </a:cubicBezTo>
                <a:cubicBezTo>
                  <a:pt x="4844952" y="6010274"/>
                  <a:pt x="4849045" y="6006926"/>
                  <a:pt x="4849045" y="6000973"/>
                </a:cubicBezTo>
                <a:cubicBezTo>
                  <a:pt x="4849045" y="5994027"/>
                  <a:pt x="4848549" y="5983423"/>
                  <a:pt x="4847557" y="5969161"/>
                </a:cubicBezTo>
                <a:cubicBezTo>
                  <a:pt x="4846564" y="5954898"/>
                  <a:pt x="4846068" y="5944170"/>
                  <a:pt x="4846068" y="5936977"/>
                </a:cubicBezTo>
                <a:cubicBezTo>
                  <a:pt x="4846068" y="5926310"/>
                  <a:pt x="4845882" y="5910125"/>
                  <a:pt x="4845510" y="5888421"/>
                </a:cubicBezTo>
                <a:cubicBezTo>
                  <a:pt x="4845138" y="5866717"/>
                  <a:pt x="4844952" y="5850532"/>
                  <a:pt x="4844952" y="5839866"/>
                </a:cubicBezTo>
                <a:cubicBezTo>
                  <a:pt x="4844952" y="5820270"/>
                  <a:pt x="4848673" y="5807248"/>
                  <a:pt x="4856114" y="5800799"/>
                </a:cubicBezTo>
                <a:cubicBezTo>
                  <a:pt x="4863555" y="5794349"/>
                  <a:pt x="4877570" y="5791125"/>
                  <a:pt x="4898159" y="5791125"/>
                </a:cubicBezTo>
                <a:cubicBezTo>
                  <a:pt x="4902623" y="5791125"/>
                  <a:pt x="4909382" y="5791435"/>
                  <a:pt x="4918436" y="5792055"/>
                </a:cubicBezTo>
                <a:cubicBezTo>
                  <a:pt x="4927490" y="5792675"/>
                  <a:pt x="4934373" y="5792985"/>
                  <a:pt x="4939086" y="5792985"/>
                </a:cubicBezTo>
                <a:cubicBezTo>
                  <a:pt x="4949752" y="5792985"/>
                  <a:pt x="4955085" y="5788148"/>
                  <a:pt x="4955085" y="5778475"/>
                </a:cubicBezTo>
                <a:cubicBezTo>
                  <a:pt x="4955085" y="5773762"/>
                  <a:pt x="4954837" y="5764088"/>
                  <a:pt x="4954341" y="5749453"/>
                </a:cubicBezTo>
                <a:cubicBezTo>
                  <a:pt x="4954092" y="5737547"/>
                  <a:pt x="4953969" y="5727997"/>
                  <a:pt x="4953969" y="5720804"/>
                </a:cubicBezTo>
                <a:cubicBezTo>
                  <a:pt x="4954217" y="5714602"/>
                  <a:pt x="4955085" y="5704433"/>
                  <a:pt x="4956573" y="5690294"/>
                </a:cubicBezTo>
                <a:cubicBezTo>
                  <a:pt x="4958062" y="5677147"/>
                  <a:pt x="4958805" y="5666977"/>
                  <a:pt x="4958805" y="5659784"/>
                </a:cubicBezTo>
                <a:cubicBezTo>
                  <a:pt x="4958805" y="5653831"/>
                  <a:pt x="4951860" y="5650854"/>
                  <a:pt x="4937970" y="5650854"/>
                </a:cubicBezTo>
                <a:cubicBezTo>
                  <a:pt x="4915894" y="5650854"/>
                  <a:pt x="4892949" y="5657366"/>
                  <a:pt x="4869137" y="5670388"/>
                </a:cubicBezTo>
                <a:cubicBezTo>
                  <a:pt x="4845325" y="5683411"/>
                  <a:pt x="4835155" y="5689922"/>
                  <a:pt x="4838627" y="5689922"/>
                </a:cubicBezTo>
                <a:cubicBezTo>
                  <a:pt x="4835403" y="5689922"/>
                  <a:pt x="4833170" y="5682108"/>
                  <a:pt x="4831930" y="5666481"/>
                </a:cubicBezTo>
                <a:cubicBezTo>
                  <a:pt x="4830690" y="5650854"/>
                  <a:pt x="4827837" y="5643041"/>
                  <a:pt x="4823372" y="5643041"/>
                </a:cubicBezTo>
                <a:close/>
                <a:moveTo>
                  <a:pt x="1146723" y="5643041"/>
                </a:moveTo>
                <a:cubicBezTo>
                  <a:pt x="1145482" y="5643041"/>
                  <a:pt x="1125266" y="5646886"/>
                  <a:pt x="1086075" y="5654575"/>
                </a:cubicBezTo>
                <a:cubicBezTo>
                  <a:pt x="1059782" y="5658544"/>
                  <a:pt x="1039814" y="5661272"/>
                  <a:pt x="1026171" y="5662761"/>
                </a:cubicBezTo>
                <a:cubicBezTo>
                  <a:pt x="1022451" y="5664001"/>
                  <a:pt x="1020590" y="5666481"/>
                  <a:pt x="1020590" y="5670202"/>
                </a:cubicBezTo>
                <a:cubicBezTo>
                  <a:pt x="1020590" y="5671690"/>
                  <a:pt x="1020838" y="5673551"/>
                  <a:pt x="1021335" y="5675783"/>
                </a:cubicBezTo>
                <a:cubicBezTo>
                  <a:pt x="1032001" y="5713486"/>
                  <a:pt x="1037334" y="5761483"/>
                  <a:pt x="1037334" y="5819774"/>
                </a:cubicBezTo>
                <a:cubicBezTo>
                  <a:pt x="1037334" y="5839618"/>
                  <a:pt x="1037210" y="5869321"/>
                  <a:pt x="1036962" y="5908885"/>
                </a:cubicBezTo>
                <a:cubicBezTo>
                  <a:pt x="1036713" y="5948449"/>
                  <a:pt x="1036589" y="5978152"/>
                  <a:pt x="1036589" y="5997996"/>
                </a:cubicBezTo>
                <a:cubicBezTo>
                  <a:pt x="1036589" y="6005189"/>
                  <a:pt x="1040682" y="6009282"/>
                  <a:pt x="1048868" y="6010274"/>
                </a:cubicBezTo>
                <a:cubicBezTo>
                  <a:pt x="1063006" y="6011763"/>
                  <a:pt x="1081858" y="6012507"/>
                  <a:pt x="1105423" y="6012507"/>
                </a:cubicBezTo>
                <a:cubicBezTo>
                  <a:pt x="1129979" y="6012507"/>
                  <a:pt x="1148211" y="6012010"/>
                  <a:pt x="1160117" y="6011019"/>
                </a:cubicBezTo>
                <a:cubicBezTo>
                  <a:pt x="1168302" y="6010274"/>
                  <a:pt x="1172395" y="6006926"/>
                  <a:pt x="1172395" y="6000973"/>
                </a:cubicBezTo>
                <a:cubicBezTo>
                  <a:pt x="1172395" y="5994027"/>
                  <a:pt x="1171899" y="5983423"/>
                  <a:pt x="1170907" y="5969161"/>
                </a:cubicBezTo>
                <a:cubicBezTo>
                  <a:pt x="1169915" y="5954898"/>
                  <a:pt x="1169418" y="5944170"/>
                  <a:pt x="1169418" y="5936977"/>
                </a:cubicBezTo>
                <a:cubicBezTo>
                  <a:pt x="1169418" y="5926310"/>
                  <a:pt x="1169233" y="5910125"/>
                  <a:pt x="1168861" y="5888421"/>
                </a:cubicBezTo>
                <a:cubicBezTo>
                  <a:pt x="1168488" y="5866717"/>
                  <a:pt x="1168302" y="5850532"/>
                  <a:pt x="1168302" y="5839866"/>
                </a:cubicBezTo>
                <a:cubicBezTo>
                  <a:pt x="1168302" y="5820270"/>
                  <a:pt x="1172023" y="5807248"/>
                  <a:pt x="1179465" y="5800799"/>
                </a:cubicBezTo>
                <a:cubicBezTo>
                  <a:pt x="1186906" y="5794349"/>
                  <a:pt x="1200921" y="5791125"/>
                  <a:pt x="1221508" y="5791125"/>
                </a:cubicBezTo>
                <a:cubicBezTo>
                  <a:pt x="1225973" y="5791125"/>
                  <a:pt x="1232733" y="5791435"/>
                  <a:pt x="1241786" y="5792055"/>
                </a:cubicBezTo>
                <a:cubicBezTo>
                  <a:pt x="1250840" y="5792675"/>
                  <a:pt x="1257723" y="5792985"/>
                  <a:pt x="1262436" y="5792985"/>
                </a:cubicBezTo>
                <a:cubicBezTo>
                  <a:pt x="1273102" y="5792985"/>
                  <a:pt x="1278435" y="5788148"/>
                  <a:pt x="1278435" y="5778475"/>
                </a:cubicBezTo>
                <a:cubicBezTo>
                  <a:pt x="1278435" y="5773762"/>
                  <a:pt x="1278187" y="5764088"/>
                  <a:pt x="1277691" y="5749453"/>
                </a:cubicBezTo>
                <a:cubicBezTo>
                  <a:pt x="1277443" y="5737547"/>
                  <a:pt x="1277319" y="5727997"/>
                  <a:pt x="1277319" y="5720804"/>
                </a:cubicBezTo>
                <a:cubicBezTo>
                  <a:pt x="1277567" y="5714602"/>
                  <a:pt x="1278435" y="5704433"/>
                  <a:pt x="1279923" y="5690294"/>
                </a:cubicBezTo>
                <a:cubicBezTo>
                  <a:pt x="1281412" y="5677147"/>
                  <a:pt x="1282156" y="5666977"/>
                  <a:pt x="1282156" y="5659784"/>
                </a:cubicBezTo>
                <a:cubicBezTo>
                  <a:pt x="1282156" y="5653831"/>
                  <a:pt x="1275211" y="5650854"/>
                  <a:pt x="1261320" y="5650854"/>
                </a:cubicBezTo>
                <a:cubicBezTo>
                  <a:pt x="1239244" y="5650854"/>
                  <a:pt x="1216299" y="5657366"/>
                  <a:pt x="1192487" y="5670388"/>
                </a:cubicBezTo>
                <a:cubicBezTo>
                  <a:pt x="1168674" y="5683411"/>
                  <a:pt x="1158504" y="5689922"/>
                  <a:pt x="1161977" y="5689922"/>
                </a:cubicBezTo>
                <a:cubicBezTo>
                  <a:pt x="1158753" y="5689922"/>
                  <a:pt x="1156520" y="5682108"/>
                  <a:pt x="1155280" y="5666481"/>
                </a:cubicBezTo>
                <a:cubicBezTo>
                  <a:pt x="1154040" y="5650854"/>
                  <a:pt x="1151187" y="5643041"/>
                  <a:pt x="1146723" y="5643041"/>
                </a:cubicBezTo>
                <a:close/>
                <a:moveTo>
                  <a:pt x="8725645" y="5642297"/>
                </a:moveTo>
                <a:cubicBezTo>
                  <a:pt x="8703569" y="5642297"/>
                  <a:pt x="8677834" y="5650916"/>
                  <a:pt x="8648440" y="5668156"/>
                </a:cubicBezTo>
                <a:cubicBezTo>
                  <a:pt x="8619047" y="5685395"/>
                  <a:pt x="8605714" y="5694015"/>
                  <a:pt x="8608443" y="5694015"/>
                </a:cubicBezTo>
                <a:cubicBezTo>
                  <a:pt x="8605714" y="5694015"/>
                  <a:pt x="8603606" y="5685643"/>
                  <a:pt x="8602118" y="5668900"/>
                </a:cubicBezTo>
                <a:cubicBezTo>
                  <a:pt x="8600630" y="5652157"/>
                  <a:pt x="8598522" y="5643785"/>
                  <a:pt x="8595792" y="5643785"/>
                </a:cubicBezTo>
                <a:cubicBezTo>
                  <a:pt x="8590831" y="5643785"/>
                  <a:pt x="8568632" y="5647630"/>
                  <a:pt x="8529192" y="5655319"/>
                </a:cubicBezTo>
                <a:cubicBezTo>
                  <a:pt x="8503147" y="5659040"/>
                  <a:pt x="8482311" y="5661768"/>
                  <a:pt x="8466684" y="5663505"/>
                </a:cubicBezTo>
                <a:cubicBezTo>
                  <a:pt x="8462964" y="5664993"/>
                  <a:pt x="8461103" y="5667721"/>
                  <a:pt x="8461103" y="5671690"/>
                </a:cubicBezTo>
                <a:cubicBezTo>
                  <a:pt x="8461103" y="5673179"/>
                  <a:pt x="8461350" y="5675039"/>
                  <a:pt x="8461847" y="5677271"/>
                </a:cubicBezTo>
                <a:cubicBezTo>
                  <a:pt x="8471521" y="5712494"/>
                  <a:pt x="8476358" y="5760987"/>
                  <a:pt x="8476358" y="5822751"/>
                </a:cubicBezTo>
                <a:cubicBezTo>
                  <a:pt x="8476358" y="5842346"/>
                  <a:pt x="8476234" y="5871616"/>
                  <a:pt x="8475986" y="5910560"/>
                </a:cubicBezTo>
                <a:cubicBezTo>
                  <a:pt x="8475738" y="5949503"/>
                  <a:pt x="8475614" y="5978648"/>
                  <a:pt x="8475614" y="5997996"/>
                </a:cubicBezTo>
                <a:cubicBezTo>
                  <a:pt x="8475614" y="6004941"/>
                  <a:pt x="8479459" y="6009034"/>
                  <a:pt x="8487148" y="6010274"/>
                </a:cubicBezTo>
                <a:cubicBezTo>
                  <a:pt x="8495830" y="6011763"/>
                  <a:pt x="8514681" y="6012507"/>
                  <a:pt x="8543702" y="6012507"/>
                </a:cubicBezTo>
                <a:cubicBezTo>
                  <a:pt x="8570492" y="6012507"/>
                  <a:pt x="8588226" y="6012010"/>
                  <a:pt x="8596909" y="6011019"/>
                </a:cubicBezTo>
                <a:cubicBezTo>
                  <a:pt x="8604598" y="6010026"/>
                  <a:pt x="8608443" y="6005437"/>
                  <a:pt x="8608443" y="5997252"/>
                </a:cubicBezTo>
                <a:lnTo>
                  <a:pt x="8608443" y="5796334"/>
                </a:lnTo>
                <a:cubicBezTo>
                  <a:pt x="8608443" y="5787156"/>
                  <a:pt x="8615388" y="5777854"/>
                  <a:pt x="8629279" y="5768429"/>
                </a:cubicBezTo>
                <a:cubicBezTo>
                  <a:pt x="8642177" y="5759995"/>
                  <a:pt x="8653463" y="5755778"/>
                  <a:pt x="8663137" y="5755778"/>
                </a:cubicBezTo>
                <a:cubicBezTo>
                  <a:pt x="8692655" y="5755778"/>
                  <a:pt x="8707414" y="5772769"/>
                  <a:pt x="8707414" y="5806752"/>
                </a:cubicBezTo>
                <a:cubicBezTo>
                  <a:pt x="8707414" y="5815929"/>
                  <a:pt x="8707661" y="5829634"/>
                  <a:pt x="8708158" y="5847866"/>
                </a:cubicBezTo>
                <a:cubicBezTo>
                  <a:pt x="8708654" y="5866097"/>
                  <a:pt x="8708902" y="5879802"/>
                  <a:pt x="8708902" y="5888979"/>
                </a:cubicBezTo>
                <a:cubicBezTo>
                  <a:pt x="8708902" y="5900886"/>
                  <a:pt x="8708530" y="5918621"/>
                  <a:pt x="8707786" y="5942186"/>
                </a:cubicBezTo>
                <a:cubicBezTo>
                  <a:pt x="8707042" y="5965750"/>
                  <a:pt x="8706669" y="5983361"/>
                  <a:pt x="8706669" y="5995020"/>
                </a:cubicBezTo>
                <a:cubicBezTo>
                  <a:pt x="8706669" y="6003701"/>
                  <a:pt x="8710390" y="6008786"/>
                  <a:pt x="8717832" y="6010274"/>
                </a:cubicBezTo>
                <a:cubicBezTo>
                  <a:pt x="8725273" y="6011763"/>
                  <a:pt x="8744621" y="6012507"/>
                  <a:pt x="8775875" y="6012507"/>
                </a:cubicBezTo>
                <a:cubicBezTo>
                  <a:pt x="8805144" y="6012507"/>
                  <a:pt x="8823252" y="6012010"/>
                  <a:pt x="8830197" y="6011019"/>
                </a:cubicBezTo>
                <a:cubicBezTo>
                  <a:pt x="8837142" y="6010026"/>
                  <a:pt x="8840615" y="6006182"/>
                  <a:pt x="8840615" y="5999484"/>
                </a:cubicBezTo>
                <a:cubicBezTo>
                  <a:pt x="8840615" y="5983361"/>
                  <a:pt x="8840490" y="5959239"/>
                  <a:pt x="8840243" y="5927117"/>
                </a:cubicBezTo>
                <a:cubicBezTo>
                  <a:pt x="8839995" y="5894994"/>
                  <a:pt x="8839871" y="5870872"/>
                  <a:pt x="8839871" y="5854749"/>
                </a:cubicBezTo>
                <a:lnTo>
                  <a:pt x="8839871" y="5736059"/>
                </a:lnTo>
                <a:cubicBezTo>
                  <a:pt x="8839871" y="5705549"/>
                  <a:pt x="8828089" y="5681736"/>
                  <a:pt x="8804524" y="5664621"/>
                </a:cubicBezTo>
                <a:cubicBezTo>
                  <a:pt x="8783440" y="5649738"/>
                  <a:pt x="8757147" y="5642297"/>
                  <a:pt x="8725645" y="5642297"/>
                </a:cubicBezTo>
                <a:close/>
                <a:moveTo>
                  <a:pt x="3820271" y="5642297"/>
                </a:moveTo>
                <a:cubicBezTo>
                  <a:pt x="3798195" y="5642297"/>
                  <a:pt x="3772460" y="5650916"/>
                  <a:pt x="3743066" y="5668156"/>
                </a:cubicBezTo>
                <a:cubicBezTo>
                  <a:pt x="3713673" y="5685395"/>
                  <a:pt x="3700340" y="5694015"/>
                  <a:pt x="3703069" y="5694015"/>
                </a:cubicBezTo>
                <a:cubicBezTo>
                  <a:pt x="3700340" y="5694015"/>
                  <a:pt x="3698232" y="5685643"/>
                  <a:pt x="3696743" y="5668900"/>
                </a:cubicBezTo>
                <a:cubicBezTo>
                  <a:pt x="3695255" y="5652157"/>
                  <a:pt x="3693147" y="5643785"/>
                  <a:pt x="3690418" y="5643785"/>
                </a:cubicBezTo>
                <a:cubicBezTo>
                  <a:pt x="3685457" y="5643785"/>
                  <a:pt x="3663257" y="5647630"/>
                  <a:pt x="3623818" y="5655319"/>
                </a:cubicBezTo>
                <a:cubicBezTo>
                  <a:pt x="3597772" y="5659040"/>
                  <a:pt x="3576937" y="5661768"/>
                  <a:pt x="3561310" y="5663505"/>
                </a:cubicBezTo>
                <a:cubicBezTo>
                  <a:pt x="3557589" y="5664993"/>
                  <a:pt x="3555729" y="5667721"/>
                  <a:pt x="3555729" y="5671690"/>
                </a:cubicBezTo>
                <a:cubicBezTo>
                  <a:pt x="3555729" y="5673179"/>
                  <a:pt x="3555977" y="5675039"/>
                  <a:pt x="3556473" y="5677271"/>
                </a:cubicBezTo>
                <a:cubicBezTo>
                  <a:pt x="3566146" y="5712494"/>
                  <a:pt x="3570984" y="5760987"/>
                  <a:pt x="3570984" y="5822751"/>
                </a:cubicBezTo>
                <a:cubicBezTo>
                  <a:pt x="3570984" y="5842346"/>
                  <a:pt x="3570860" y="5871616"/>
                  <a:pt x="3570612" y="5910560"/>
                </a:cubicBezTo>
                <a:cubicBezTo>
                  <a:pt x="3570363" y="5949503"/>
                  <a:pt x="3570239" y="5978648"/>
                  <a:pt x="3570239" y="5997996"/>
                </a:cubicBezTo>
                <a:cubicBezTo>
                  <a:pt x="3570239" y="6004941"/>
                  <a:pt x="3574084" y="6009034"/>
                  <a:pt x="3581774" y="6010274"/>
                </a:cubicBezTo>
                <a:cubicBezTo>
                  <a:pt x="3590455" y="6011763"/>
                  <a:pt x="3609307" y="6012507"/>
                  <a:pt x="3638329" y="6012507"/>
                </a:cubicBezTo>
                <a:cubicBezTo>
                  <a:pt x="3665117" y="6012507"/>
                  <a:pt x="3682853" y="6012010"/>
                  <a:pt x="3691534" y="6011019"/>
                </a:cubicBezTo>
                <a:cubicBezTo>
                  <a:pt x="3699224" y="6010026"/>
                  <a:pt x="3703069" y="6005437"/>
                  <a:pt x="3703069" y="5997252"/>
                </a:cubicBezTo>
                <a:lnTo>
                  <a:pt x="3703069" y="5796334"/>
                </a:lnTo>
                <a:cubicBezTo>
                  <a:pt x="3703069" y="5787156"/>
                  <a:pt x="3710014" y="5777854"/>
                  <a:pt x="3723905" y="5768429"/>
                </a:cubicBezTo>
                <a:cubicBezTo>
                  <a:pt x="3736803" y="5759995"/>
                  <a:pt x="3748089" y="5755778"/>
                  <a:pt x="3757763" y="5755778"/>
                </a:cubicBezTo>
                <a:cubicBezTo>
                  <a:pt x="3787281" y="5755778"/>
                  <a:pt x="3802039" y="5772769"/>
                  <a:pt x="3802039" y="5806752"/>
                </a:cubicBezTo>
                <a:cubicBezTo>
                  <a:pt x="3802039" y="5815929"/>
                  <a:pt x="3802287" y="5829634"/>
                  <a:pt x="3802783" y="5847866"/>
                </a:cubicBezTo>
                <a:cubicBezTo>
                  <a:pt x="3803279" y="5866097"/>
                  <a:pt x="3803528" y="5879802"/>
                  <a:pt x="3803528" y="5888979"/>
                </a:cubicBezTo>
                <a:cubicBezTo>
                  <a:pt x="3803528" y="5900886"/>
                  <a:pt x="3803155" y="5918621"/>
                  <a:pt x="3802412" y="5942186"/>
                </a:cubicBezTo>
                <a:cubicBezTo>
                  <a:pt x="3801667" y="5965750"/>
                  <a:pt x="3801295" y="5983361"/>
                  <a:pt x="3801295" y="5995020"/>
                </a:cubicBezTo>
                <a:cubicBezTo>
                  <a:pt x="3801295" y="6003701"/>
                  <a:pt x="3805016" y="6008786"/>
                  <a:pt x="3812457" y="6010274"/>
                </a:cubicBezTo>
                <a:cubicBezTo>
                  <a:pt x="3819899" y="6011763"/>
                  <a:pt x="3839246" y="6012507"/>
                  <a:pt x="3870500" y="6012507"/>
                </a:cubicBezTo>
                <a:cubicBezTo>
                  <a:pt x="3899770" y="6012507"/>
                  <a:pt x="3917877" y="6012010"/>
                  <a:pt x="3924822" y="6011019"/>
                </a:cubicBezTo>
                <a:cubicBezTo>
                  <a:pt x="3931768" y="6010026"/>
                  <a:pt x="3935241" y="6006182"/>
                  <a:pt x="3935241" y="5999484"/>
                </a:cubicBezTo>
                <a:cubicBezTo>
                  <a:pt x="3935241" y="5983361"/>
                  <a:pt x="3935117" y="5959239"/>
                  <a:pt x="3934868" y="5927117"/>
                </a:cubicBezTo>
                <a:cubicBezTo>
                  <a:pt x="3934620" y="5894994"/>
                  <a:pt x="3934496" y="5870872"/>
                  <a:pt x="3934496" y="5854749"/>
                </a:cubicBezTo>
                <a:lnTo>
                  <a:pt x="3934496" y="5736059"/>
                </a:lnTo>
                <a:cubicBezTo>
                  <a:pt x="3934496" y="5705549"/>
                  <a:pt x="3922714" y="5681736"/>
                  <a:pt x="3899150" y="5664621"/>
                </a:cubicBezTo>
                <a:cubicBezTo>
                  <a:pt x="3878065" y="5649738"/>
                  <a:pt x="3851773" y="5642297"/>
                  <a:pt x="3820271" y="5642297"/>
                </a:cubicBezTo>
                <a:close/>
                <a:moveTo>
                  <a:pt x="9958091" y="5640809"/>
                </a:moveTo>
                <a:cubicBezTo>
                  <a:pt x="9902032" y="5640809"/>
                  <a:pt x="9857879" y="5658916"/>
                  <a:pt x="9825634" y="5695131"/>
                </a:cubicBezTo>
                <a:cubicBezTo>
                  <a:pt x="9794628" y="5730105"/>
                  <a:pt x="9779125" y="5776242"/>
                  <a:pt x="9779125" y="5833541"/>
                </a:cubicBezTo>
                <a:cubicBezTo>
                  <a:pt x="9779125" y="5883150"/>
                  <a:pt x="9794132" y="5925814"/>
                  <a:pt x="9824145" y="5961533"/>
                </a:cubicBezTo>
                <a:cubicBezTo>
                  <a:pt x="9855895" y="5999732"/>
                  <a:pt x="9895955" y="6018832"/>
                  <a:pt x="9944324" y="6018832"/>
                </a:cubicBezTo>
                <a:cubicBezTo>
                  <a:pt x="9976075" y="6018832"/>
                  <a:pt x="10005840" y="6004817"/>
                  <a:pt x="10033621" y="5976788"/>
                </a:cubicBezTo>
                <a:cubicBezTo>
                  <a:pt x="10036845" y="5973563"/>
                  <a:pt x="10039450" y="5971455"/>
                  <a:pt x="10041435" y="5970463"/>
                </a:cubicBezTo>
                <a:cubicBezTo>
                  <a:pt x="10043667" y="5970711"/>
                  <a:pt x="10045589" y="5977966"/>
                  <a:pt x="10047202" y="5992229"/>
                </a:cubicBezTo>
                <a:cubicBezTo>
                  <a:pt x="10048814" y="6006492"/>
                  <a:pt x="10051977" y="6013623"/>
                  <a:pt x="10056689" y="6013623"/>
                </a:cubicBezTo>
                <a:cubicBezTo>
                  <a:pt x="10096377" y="6013623"/>
                  <a:pt x="10131600" y="6012507"/>
                  <a:pt x="10162357" y="6010274"/>
                </a:cubicBezTo>
                <a:cubicBezTo>
                  <a:pt x="10171038" y="6009530"/>
                  <a:pt x="10175380" y="6004197"/>
                  <a:pt x="10175380" y="5994275"/>
                </a:cubicBezTo>
                <a:cubicBezTo>
                  <a:pt x="10175380" y="5975424"/>
                  <a:pt x="10174264" y="5947146"/>
                  <a:pt x="10172031" y="5909443"/>
                </a:cubicBezTo>
                <a:cubicBezTo>
                  <a:pt x="10169799" y="5871740"/>
                  <a:pt x="10168683" y="5843339"/>
                  <a:pt x="10168683" y="5824239"/>
                </a:cubicBezTo>
                <a:cubicBezTo>
                  <a:pt x="10168683" y="5774134"/>
                  <a:pt x="10172651" y="5726632"/>
                  <a:pt x="10180589" y="5681736"/>
                </a:cubicBezTo>
                <a:cubicBezTo>
                  <a:pt x="10181333" y="5677519"/>
                  <a:pt x="10181705" y="5674915"/>
                  <a:pt x="10181705" y="5673923"/>
                </a:cubicBezTo>
                <a:cubicBezTo>
                  <a:pt x="10181705" y="5671442"/>
                  <a:pt x="10179845" y="5669458"/>
                  <a:pt x="10176124" y="5667970"/>
                </a:cubicBezTo>
                <a:cubicBezTo>
                  <a:pt x="10165457" y="5664497"/>
                  <a:pt x="10147847" y="5660280"/>
                  <a:pt x="10123290" y="5655319"/>
                </a:cubicBezTo>
                <a:cubicBezTo>
                  <a:pt x="10097493" y="5650110"/>
                  <a:pt x="10080005" y="5647506"/>
                  <a:pt x="10070828" y="5647506"/>
                </a:cubicBezTo>
                <a:cubicBezTo>
                  <a:pt x="10066860" y="5647506"/>
                  <a:pt x="10063448" y="5653521"/>
                  <a:pt x="10060596" y="5665551"/>
                </a:cubicBezTo>
                <a:cubicBezTo>
                  <a:pt x="10057744" y="5677581"/>
                  <a:pt x="10055201" y="5683597"/>
                  <a:pt x="10052969" y="5683597"/>
                </a:cubicBezTo>
                <a:cubicBezTo>
                  <a:pt x="10052225" y="5683597"/>
                  <a:pt x="10051356" y="5682976"/>
                  <a:pt x="10050364" y="5681736"/>
                </a:cubicBezTo>
                <a:cubicBezTo>
                  <a:pt x="10027792" y="5654451"/>
                  <a:pt x="9997034" y="5640809"/>
                  <a:pt x="9958091" y="5640809"/>
                </a:cubicBezTo>
                <a:close/>
                <a:moveTo>
                  <a:pt x="7592691" y="5637832"/>
                </a:moveTo>
                <a:cubicBezTo>
                  <a:pt x="7535145" y="5637832"/>
                  <a:pt x="7489503" y="5655753"/>
                  <a:pt x="7455769" y="5691596"/>
                </a:cubicBezTo>
                <a:cubicBezTo>
                  <a:pt x="7422035" y="5727439"/>
                  <a:pt x="7405168" y="5774134"/>
                  <a:pt x="7405168" y="5831681"/>
                </a:cubicBezTo>
                <a:cubicBezTo>
                  <a:pt x="7405168" y="5886251"/>
                  <a:pt x="7422780" y="5930899"/>
                  <a:pt x="7458002" y="5965626"/>
                </a:cubicBezTo>
                <a:cubicBezTo>
                  <a:pt x="7493224" y="6000352"/>
                  <a:pt x="7538121" y="6017716"/>
                  <a:pt x="7592691" y="6017716"/>
                </a:cubicBezTo>
                <a:cubicBezTo>
                  <a:pt x="7648998" y="6017716"/>
                  <a:pt x="7694452" y="6000104"/>
                  <a:pt x="7729055" y="5964882"/>
                </a:cubicBezTo>
                <a:cubicBezTo>
                  <a:pt x="7763658" y="5929659"/>
                  <a:pt x="7780959" y="5883771"/>
                  <a:pt x="7780959" y="5827216"/>
                </a:cubicBezTo>
                <a:cubicBezTo>
                  <a:pt x="7780959" y="5771157"/>
                  <a:pt x="7763596" y="5725578"/>
                  <a:pt x="7728869" y="5690480"/>
                </a:cubicBezTo>
                <a:cubicBezTo>
                  <a:pt x="7694142" y="5655381"/>
                  <a:pt x="7648749" y="5637832"/>
                  <a:pt x="7592691" y="5637832"/>
                </a:cubicBezTo>
                <a:close/>
                <a:moveTo>
                  <a:pt x="5163816" y="5637832"/>
                </a:moveTo>
                <a:cubicBezTo>
                  <a:pt x="5106270" y="5637832"/>
                  <a:pt x="5060629" y="5655753"/>
                  <a:pt x="5026895" y="5691596"/>
                </a:cubicBezTo>
                <a:cubicBezTo>
                  <a:pt x="4993160" y="5727439"/>
                  <a:pt x="4976293" y="5774134"/>
                  <a:pt x="4976293" y="5831681"/>
                </a:cubicBezTo>
                <a:cubicBezTo>
                  <a:pt x="4976293" y="5886251"/>
                  <a:pt x="4993905" y="5930899"/>
                  <a:pt x="5029127" y="5965626"/>
                </a:cubicBezTo>
                <a:cubicBezTo>
                  <a:pt x="5064350" y="6000352"/>
                  <a:pt x="5109247" y="6017716"/>
                  <a:pt x="5163816" y="6017716"/>
                </a:cubicBezTo>
                <a:cubicBezTo>
                  <a:pt x="5220123" y="6017716"/>
                  <a:pt x="5265578" y="6000104"/>
                  <a:pt x="5300180" y="5964882"/>
                </a:cubicBezTo>
                <a:cubicBezTo>
                  <a:pt x="5334783" y="5929659"/>
                  <a:pt x="5352084" y="5883771"/>
                  <a:pt x="5352084" y="5827216"/>
                </a:cubicBezTo>
                <a:cubicBezTo>
                  <a:pt x="5352084" y="5771157"/>
                  <a:pt x="5334720" y="5725578"/>
                  <a:pt x="5299994" y="5690480"/>
                </a:cubicBezTo>
                <a:cubicBezTo>
                  <a:pt x="5265268" y="5655381"/>
                  <a:pt x="5219876" y="5637832"/>
                  <a:pt x="5163816" y="5637832"/>
                </a:cubicBezTo>
                <a:close/>
                <a:moveTo>
                  <a:pt x="10412835" y="5634483"/>
                </a:moveTo>
                <a:cubicBezTo>
                  <a:pt x="10358513" y="5634483"/>
                  <a:pt x="10313554" y="5653025"/>
                  <a:pt x="10277960" y="5690108"/>
                </a:cubicBezTo>
                <a:cubicBezTo>
                  <a:pt x="10242365" y="5727191"/>
                  <a:pt x="10224568" y="5772894"/>
                  <a:pt x="10224568" y="5827216"/>
                </a:cubicBezTo>
                <a:cubicBezTo>
                  <a:pt x="10224568" y="5882034"/>
                  <a:pt x="10242303" y="5927799"/>
                  <a:pt x="10277774" y="5964510"/>
                </a:cubicBezTo>
                <a:cubicBezTo>
                  <a:pt x="10313245" y="6001220"/>
                  <a:pt x="10358265" y="6019576"/>
                  <a:pt x="10412835" y="6019576"/>
                </a:cubicBezTo>
                <a:cubicBezTo>
                  <a:pt x="10427470" y="6019576"/>
                  <a:pt x="10446694" y="6016972"/>
                  <a:pt x="10470506" y="6011763"/>
                </a:cubicBezTo>
                <a:cubicBezTo>
                  <a:pt x="10501265" y="6005065"/>
                  <a:pt x="10516643" y="5997004"/>
                  <a:pt x="10516643" y="5987578"/>
                </a:cubicBezTo>
                <a:cubicBezTo>
                  <a:pt x="10516643" y="5978152"/>
                  <a:pt x="10513791" y="5959053"/>
                  <a:pt x="10508085" y="5930279"/>
                </a:cubicBezTo>
                <a:cubicBezTo>
                  <a:pt x="10501388" y="5898777"/>
                  <a:pt x="10495931" y="5883026"/>
                  <a:pt x="10491714" y="5883026"/>
                </a:cubicBezTo>
                <a:cubicBezTo>
                  <a:pt x="10492458" y="5883026"/>
                  <a:pt x="10486009" y="5885817"/>
                  <a:pt x="10472366" y="5891398"/>
                </a:cubicBezTo>
                <a:cubicBezTo>
                  <a:pt x="10458724" y="5896979"/>
                  <a:pt x="10446446" y="5899770"/>
                  <a:pt x="10435531" y="5899770"/>
                </a:cubicBezTo>
                <a:cubicBezTo>
                  <a:pt x="10412463" y="5899770"/>
                  <a:pt x="10393735" y="5893258"/>
                  <a:pt x="10379349" y="5880236"/>
                </a:cubicBezTo>
                <a:cubicBezTo>
                  <a:pt x="10364962" y="5867213"/>
                  <a:pt x="10357769" y="5849292"/>
                  <a:pt x="10357769" y="5826472"/>
                </a:cubicBezTo>
                <a:cubicBezTo>
                  <a:pt x="10357769" y="5804395"/>
                  <a:pt x="10364342" y="5786722"/>
                  <a:pt x="10377488" y="5773452"/>
                </a:cubicBezTo>
                <a:cubicBezTo>
                  <a:pt x="10390635" y="5760181"/>
                  <a:pt x="10408246" y="5753546"/>
                  <a:pt x="10430322" y="5753546"/>
                </a:cubicBezTo>
                <a:cubicBezTo>
                  <a:pt x="10439501" y="5753546"/>
                  <a:pt x="10451469" y="5755530"/>
                  <a:pt x="10466227" y="5759499"/>
                </a:cubicBezTo>
                <a:cubicBezTo>
                  <a:pt x="10480987" y="5763467"/>
                  <a:pt x="10488490" y="5765452"/>
                  <a:pt x="10488737" y="5765452"/>
                </a:cubicBezTo>
                <a:cubicBezTo>
                  <a:pt x="10490970" y="5765452"/>
                  <a:pt x="10493141" y="5762848"/>
                  <a:pt x="10495249" y="5757639"/>
                </a:cubicBezTo>
                <a:cubicBezTo>
                  <a:pt x="10497358" y="5752430"/>
                  <a:pt x="10501884" y="5737299"/>
                  <a:pt x="10508829" y="5712246"/>
                </a:cubicBezTo>
                <a:cubicBezTo>
                  <a:pt x="10516271" y="5686201"/>
                  <a:pt x="10519991" y="5671566"/>
                  <a:pt x="10519991" y="5668342"/>
                </a:cubicBezTo>
                <a:cubicBezTo>
                  <a:pt x="10519991" y="5665117"/>
                  <a:pt x="10516767" y="5661768"/>
                  <a:pt x="10510318" y="5658296"/>
                </a:cubicBezTo>
                <a:cubicBezTo>
                  <a:pt x="10482289" y="5642421"/>
                  <a:pt x="10449794" y="5634483"/>
                  <a:pt x="10412835" y="5634483"/>
                </a:cubicBezTo>
                <a:close/>
                <a:moveTo>
                  <a:pt x="887836" y="5634483"/>
                </a:moveTo>
                <a:cubicBezTo>
                  <a:pt x="833513" y="5634483"/>
                  <a:pt x="788555" y="5653025"/>
                  <a:pt x="752960" y="5690108"/>
                </a:cubicBezTo>
                <a:cubicBezTo>
                  <a:pt x="717366" y="5727191"/>
                  <a:pt x="699568" y="5772894"/>
                  <a:pt x="699568" y="5827216"/>
                </a:cubicBezTo>
                <a:cubicBezTo>
                  <a:pt x="699568" y="5882034"/>
                  <a:pt x="717304" y="5927799"/>
                  <a:pt x="752774" y="5964510"/>
                </a:cubicBezTo>
                <a:cubicBezTo>
                  <a:pt x="788245" y="6001220"/>
                  <a:pt x="833266" y="6019576"/>
                  <a:pt x="887836" y="6019576"/>
                </a:cubicBezTo>
                <a:cubicBezTo>
                  <a:pt x="902470" y="6019576"/>
                  <a:pt x="921694" y="6016972"/>
                  <a:pt x="945507" y="6011763"/>
                </a:cubicBezTo>
                <a:cubicBezTo>
                  <a:pt x="976264" y="6005065"/>
                  <a:pt x="991643" y="5997004"/>
                  <a:pt x="991643" y="5987578"/>
                </a:cubicBezTo>
                <a:cubicBezTo>
                  <a:pt x="991643" y="5978152"/>
                  <a:pt x="988791" y="5959053"/>
                  <a:pt x="983086" y="5930279"/>
                </a:cubicBezTo>
                <a:cubicBezTo>
                  <a:pt x="976389" y="5898777"/>
                  <a:pt x="970932" y="5883026"/>
                  <a:pt x="966715" y="5883026"/>
                </a:cubicBezTo>
                <a:cubicBezTo>
                  <a:pt x="967459" y="5883026"/>
                  <a:pt x="961010" y="5885817"/>
                  <a:pt x="947367" y="5891398"/>
                </a:cubicBezTo>
                <a:cubicBezTo>
                  <a:pt x="933725" y="5896979"/>
                  <a:pt x="921446" y="5899770"/>
                  <a:pt x="910532" y="5899770"/>
                </a:cubicBezTo>
                <a:cubicBezTo>
                  <a:pt x="887464" y="5899770"/>
                  <a:pt x="868736" y="5893258"/>
                  <a:pt x="854349" y="5880236"/>
                </a:cubicBezTo>
                <a:cubicBezTo>
                  <a:pt x="839963" y="5867213"/>
                  <a:pt x="832769" y="5849292"/>
                  <a:pt x="832769" y="5826472"/>
                </a:cubicBezTo>
                <a:cubicBezTo>
                  <a:pt x="832769" y="5804395"/>
                  <a:pt x="839343" y="5786722"/>
                  <a:pt x="852489" y="5773452"/>
                </a:cubicBezTo>
                <a:cubicBezTo>
                  <a:pt x="865636" y="5760181"/>
                  <a:pt x="883247" y="5753546"/>
                  <a:pt x="905323" y="5753546"/>
                </a:cubicBezTo>
                <a:cubicBezTo>
                  <a:pt x="914501" y="5753546"/>
                  <a:pt x="926469" y="5755530"/>
                  <a:pt x="941228" y="5759499"/>
                </a:cubicBezTo>
                <a:cubicBezTo>
                  <a:pt x="955987" y="5763467"/>
                  <a:pt x="963490" y="5765452"/>
                  <a:pt x="963738" y="5765452"/>
                </a:cubicBezTo>
                <a:cubicBezTo>
                  <a:pt x="965970" y="5765452"/>
                  <a:pt x="968141" y="5762848"/>
                  <a:pt x="970249" y="5757639"/>
                </a:cubicBezTo>
                <a:cubicBezTo>
                  <a:pt x="972358" y="5752430"/>
                  <a:pt x="976885" y="5737299"/>
                  <a:pt x="983830" y="5712246"/>
                </a:cubicBezTo>
                <a:cubicBezTo>
                  <a:pt x="991271" y="5686201"/>
                  <a:pt x="994992" y="5671566"/>
                  <a:pt x="994992" y="5668342"/>
                </a:cubicBezTo>
                <a:cubicBezTo>
                  <a:pt x="994992" y="5665117"/>
                  <a:pt x="991768" y="5661768"/>
                  <a:pt x="985318" y="5658296"/>
                </a:cubicBezTo>
                <a:cubicBezTo>
                  <a:pt x="957289" y="5642421"/>
                  <a:pt x="924795" y="5634483"/>
                  <a:pt x="887836" y="5634483"/>
                </a:cubicBezTo>
                <a:close/>
                <a:moveTo>
                  <a:pt x="11421741" y="5632251"/>
                </a:moveTo>
                <a:cubicBezTo>
                  <a:pt x="11365186" y="5632251"/>
                  <a:pt x="11319794" y="5651102"/>
                  <a:pt x="11285563" y="5688806"/>
                </a:cubicBezTo>
                <a:cubicBezTo>
                  <a:pt x="11252326" y="5725269"/>
                  <a:pt x="11235706" y="5772025"/>
                  <a:pt x="11235706" y="5829076"/>
                </a:cubicBezTo>
                <a:cubicBezTo>
                  <a:pt x="11235706" y="5887615"/>
                  <a:pt x="11254309" y="5934372"/>
                  <a:pt x="11291516" y="5969347"/>
                </a:cubicBezTo>
                <a:cubicBezTo>
                  <a:pt x="11327732" y="6003825"/>
                  <a:pt x="11375357" y="6021064"/>
                  <a:pt x="11434391" y="6021064"/>
                </a:cubicBezTo>
                <a:cubicBezTo>
                  <a:pt x="11498140" y="6021064"/>
                  <a:pt x="11545145" y="6004817"/>
                  <a:pt x="11575406" y="5972323"/>
                </a:cubicBezTo>
                <a:cubicBezTo>
                  <a:pt x="11579127" y="5968354"/>
                  <a:pt x="11580987" y="5965502"/>
                  <a:pt x="11580987" y="5963766"/>
                </a:cubicBezTo>
                <a:cubicBezTo>
                  <a:pt x="11580987" y="5957564"/>
                  <a:pt x="11574848" y="5943054"/>
                  <a:pt x="11562570" y="5920233"/>
                </a:cubicBezTo>
                <a:cubicBezTo>
                  <a:pt x="11550291" y="5897413"/>
                  <a:pt x="11541548" y="5884762"/>
                  <a:pt x="11536339" y="5882282"/>
                </a:cubicBezTo>
                <a:cubicBezTo>
                  <a:pt x="11526914" y="5888235"/>
                  <a:pt x="11517487" y="5894188"/>
                  <a:pt x="11508061" y="5900142"/>
                </a:cubicBezTo>
                <a:cubicBezTo>
                  <a:pt x="11485737" y="5912048"/>
                  <a:pt x="11463537" y="5918001"/>
                  <a:pt x="11441461" y="5918001"/>
                </a:cubicBezTo>
                <a:cubicBezTo>
                  <a:pt x="11423106" y="5918001"/>
                  <a:pt x="11406735" y="5914528"/>
                  <a:pt x="11392347" y="5907583"/>
                </a:cubicBezTo>
                <a:cubicBezTo>
                  <a:pt x="11374737" y="5899149"/>
                  <a:pt x="11364194" y="5886871"/>
                  <a:pt x="11360721" y="5870748"/>
                </a:cubicBezTo>
                <a:cubicBezTo>
                  <a:pt x="11418764" y="5866283"/>
                  <a:pt x="11462421" y="5862438"/>
                  <a:pt x="11491690" y="5859214"/>
                </a:cubicBezTo>
                <a:cubicBezTo>
                  <a:pt x="11540308" y="5854253"/>
                  <a:pt x="11565981" y="5851524"/>
                  <a:pt x="11568709" y="5851028"/>
                </a:cubicBezTo>
                <a:cubicBezTo>
                  <a:pt x="11584832" y="5847555"/>
                  <a:pt x="11592893" y="5833293"/>
                  <a:pt x="11592893" y="5808240"/>
                </a:cubicBezTo>
                <a:cubicBezTo>
                  <a:pt x="11592893" y="5760367"/>
                  <a:pt x="11576275" y="5719067"/>
                  <a:pt x="11543036" y="5684341"/>
                </a:cubicBezTo>
                <a:cubicBezTo>
                  <a:pt x="11509798" y="5649614"/>
                  <a:pt x="11469366" y="5632251"/>
                  <a:pt x="11421741" y="5632251"/>
                </a:cubicBezTo>
                <a:close/>
                <a:moveTo>
                  <a:pt x="5763891" y="5632251"/>
                </a:moveTo>
                <a:cubicBezTo>
                  <a:pt x="5707337" y="5632251"/>
                  <a:pt x="5661944" y="5651102"/>
                  <a:pt x="5627713" y="5688806"/>
                </a:cubicBezTo>
                <a:cubicBezTo>
                  <a:pt x="5594475" y="5725269"/>
                  <a:pt x="5577856" y="5772025"/>
                  <a:pt x="5577856" y="5829076"/>
                </a:cubicBezTo>
                <a:cubicBezTo>
                  <a:pt x="5577856" y="5887615"/>
                  <a:pt x="5596460" y="5934372"/>
                  <a:pt x="5633667" y="5969347"/>
                </a:cubicBezTo>
                <a:cubicBezTo>
                  <a:pt x="5669882" y="6003825"/>
                  <a:pt x="5717506" y="6021064"/>
                  <a:pt x="5776542" y="6021064"/>
                </a:cubicBezTo>
                <a:cubicBezTo>
                  <a:pt x="5840290" y="6021064"/>
                  <a:pt x="5887295" y="6004817"/>
                  <a:pt x="5917556" y="5972323"/>
                </a:cubicBezTo>
                <a:cubicBezTo>
                  <a:pt x="5921277" y="5968354"/>
                  <a:pt x="5923137" y="5965502"/>
                  <a:pt x="5923137" y="5963766"/>
                </a:cubicBezTo>
                <a:cubicBezTo>
                  <a:pt x="5923137" y="5957564"/>
                  <a:pt x="5916998" y="5943054"/>
                  <a:pt x="5904720" y="5920233"/>
                </a:cubicBezTo>
                <a:cubicBezTo>
                  <a:pt x="5892442" y="5897413"/>
                  <a:pt x="5883698" y="5884762"/>
                  <a:pt x="5878489" y="5882282"/>
                </a:cubicBezTo>
                <a:cubicBezTo>
                  <a:pt x="5869064" y="5888235"/>
                  <a:pt x="5859637" y="5894188"/>
                  <a:pt x="5850212" y="5900142"/>
                </a:cubicBezTo>
                <a:cubicBezTo>
                  <a:pt x="5827887" y="5912048"/>
                  <a:pt x="5805687" y="5918001"/>
                  <a:pt x="5783611" y="5918001"/>
                </a:cubicBezTo>
                <a:cubicBezTo>
                  <a:pt x="5765256" y="5918001"/>
                  <a:pt x="5748885" y="5914528"/>
                  <a:pt x="5734498" y="5907583"/>
                </a:cubicBezTo>
                <a:cubicBezTo>
                  <a:pt x="5716887" y="5899149"/>
                  <a:pt x="5706344" y="5886871"/>
                  <a:pt x="5702872" y="5870748"/>
                </a:cubicBezTo>
                <a:cubicBezTo>
                  <a:pt x="5760915" y="5866283"/>
                  <a:pt x="5804571" y="5862438"/>
                  <a:pt x="5833840" y="5859214"/>
                </a:cubicBezTo>
                <a:cubicBezTo>
                  <a:pt x="5882458" y="5854253"/>
                  <a:pt x="5908131" y="5851524"/>
                  <a:pt x="5910859" y="5851028"/>
                </a:cubicBezTo>
                <a:cubicBezTo>
                  <a:pt x="5926982" y="5847555"/>
                  <a:pt x="5935044" y="5833293"/>
                  <a:pt x="5935044" y="5808240"/>
                </a:cubicBezTo>
                <a:cubicBezTo>
                  <a:pt x="5935044" y="5760367"/>
                  <a:pt x="5918424" y="5719067"/>
                  <a:pt x="5885186" y="5684341"/>
                </a:cubicBezTo>
                <a:cubicBezTo>
                  <a:pt x="5851948" y="5649614"/>
                  <a:pt x="5811517" y="5632251"/>
                  <a:pt x="5763891" y="5632251"/>
                </a:cubicBezTo>
                <a:close/>
                <a:moveTo>
                  <a:pt x="11150204" y="5622577"/>
                </a:moveTo>
                <a:cubicBezTo>
                  <a:pt x="11111756" y="5622577"/>
                  <a:pt x="11075666" y="5634111"/>
                  <a:pt x="11041932" y="5657180"/>
                </a:cubicBezTo>
                <a:cubicBezTo>
                  <a:pt x="11004228" y="5683225"/>
                  <a:pt x="10985377" y="5714851"/>
                  <a:pt x="10985377" y="5752058"/>
                </a:cubicBezTo>
                <a:cubicBezTo>
                  <a:pt x="10985377" y="5771901"/>
                  <a:pt x="10991702" y="5790753"/>
                  <a:pt x="11004353" y="5808612"/>
                </a:cubicBezTo>
                <a:cubicBezTo>
                  <a:pt x="11005344" y="5810101"/>
                  <a:pt x="11017127" y="5823371"/>
                  <a:pt x="11039699" y="5848424"/>
                </a:cubicBezTo>
                <a:cubicBezTo>
                  <a:pt x="11052350" y="5862810"/>
                  <a:pt x="11058675" y="5875461"/>
                  <a:pt x="11058675" y="5886375"/>
                </a:cubicBezTo>
                <a:cubicBezTo>
                  <a:pt x="11058675" y="5902250"/>
                  <a:pt x="11047760" y="5913660"/>
                  <a:pt x="11025933" y="5920605"/>
                </a:cubicBezTo>
                <a:cubicBezTo>
                  <a:pt x="11008321" y="5923830"/>
                  <a:pt x="10990834" y="5927054"/>
                  <a:pt x="10973471" y="5930279"/>
                </a:cubicBezTo>
                <a:cubicBezTo>
                  <a:pt x="10970742" y="5930775"/>
                  <a:pt x="10969378" y="5932140"/>
                  <a:pt x="10969378" y="5934372"/>
                </a:cubicBezTo>
                <a:cubicBezTo>
                  <a:pt x="10969378" y="5940325"/>
                  <a:pt x="10977997" y="5956758"/>
                  <a:pt x="10995237" y="5983671"/>
                </a:cubicBezTo>
                <a:cubicBezTo>
                  <a:pt x="11012475" y="6010584"/>
                  <a:pt x="11023576" y="6024041"/>
                  <a:pt x="11028537" y="6024041"/>
                </a:cubicBezTo>
                <a:cubicBezTo>
                  <a:pt x="11050861" y="6024041"/>
                  <a:pt x="11075294" y="6018336"/>
                  <a:pt x="11101835" y="6006926"/>
                </a:cubicBezTo>
                <a:cubicBezTo>
                  <a:pt x="11126392" y="5996011"/>
                  <a:pt x="11147847" y="5982617"/>
                  <a:pt x="11166203" y="5966742"/>
                </a:cubicBezTo>
                <a:cubicBezTo>
                  <a:pt x="11174884" y="5959548"/>
                  <a:pt x="11182078" y="5948139"/>
                  <a:pt x="11187783" y="5932512"/>
                </a:cubicBezTo>
                <a:cubicBezTo>
                  <a:pt x="11192743" y="5918373"/>
                  <a:pt x="11195225" y="5904979"/>
                  <a:pt x="11195225" y="5892328"/>
                </a:cubicBezTo>
                <a:cubicBezTo>
                  <a:pt x="11195225" y="5870748"/>
                  <a:pt x="11188899" y="5850532"/>
                  <a:pt x="11176249" y="5831681"/>
                </a:cubicBezTo>
                <a:cubicBezTo>
                  <a:pt x="11171784" y="5824735"/>
                  <a:pt x="11160002" y="5811217"/>
                  <a:pt x="11140902" y="5791125"/>
                </a:cubicBezTo>
                <a:cubicBezTo>
                  <a:pt x="11128252" y="5777730"/>
                  <a:pt x="11121927" y="5766692"/>
                  <a:pt x="11121927" y="5758011"/>
                </a:cubicBezTo>
                <a:cubicBezTo>
                  <a:pt x="11121927" y="5744368"/>
                  <a:pt x="11127880" y="5733826"/>
                  <a:pt x="11139786" y="5726385"/>
                </a:cubicBezTo>
                <a:cubicBezTo>
                  <a:pt x="11149708" y="5719935"/>
                  <a:pt x="11161986" y="5716711"/>
                  <a:pt x="11176621" y="5716711"/>
                </a:cubicBezTo>
                <a:cubicBezTo>
                  <a:pt x="11183566" y="5716711"/>
                  <a:pt x="11190512" y="5717579"/>
                  <a:pt x="11197457" y="5719315"/>
                </a:cubicBezTo>
                <a:cubicBezTo>
                  <a:pt x="11201178" y="5715098"/>
                  <a:pt x="11203038" y="5711750"/>
                  <a:pt x="11203038" y="5709270"/>
                </a:cubicBezTo>
                <a:cubicBezTo>
                  <a:pt x="11203038" y="5704805"/>
                  <a:pt x="11195225" y="5689239"/>
                  <a:pt x="11179598" y="5662575"/>
                </a:cubicBezTo>
                <a:cubicBezTo>
                  <a:pt x="11163971" y="5635909"/>
                  <a:pt x="11154172" y="5622577"/>
                  <a:pt x="11150204" y="5622577"/>
                </a:cubicBezTo>
                <a:close/>
                <a:moveTo>
                  <a:pt x="4428531" y="5606578"/>
                </a:moveTo>
                <a:cubicBezTo>
                  <a:pt x="4484838" y="5606578"/>
                  <a:pt x="4512991" y="5635475"/>
                  <a:pt x="4512991" y="5693271"/>
                </a:cubicBezTo>
                <a:cubicBezTo>
                  <a:pt x="4512991" y="5747593"/>
                  <a:pt x="4486078" y="5774754"/>
                  <a:pt x="4432252" y="5774754"/>
                </a:cubicBezTo>
                <a:cubicBezTo>
                  <a:pt x="4387603" y="5774754"/>
                  <a:pt x="4365279" y="5772273"/>
                  <a:pt x="4365279" y="5767312"/>
                </a:cubicBezTo>
                <a:cubicBezTo>
                  <a:pt x="4365279" y="5759623"/>
                  <a:pt x="4364969" y="5748275"/>
                  <a:pt x="4364349" y="5733268"/>
                </a:cubicBezTo>
                <a:cubicBezTo>
                  <a:pt x="4363729" y="5718261"/>
                  <a:pt x="4363419" y="5706913"/>
                  <a:pt x="4363419" y="5699224"/>
                </a:cubicBezTo>
                <a:cubicBezTo>
                  <a:pt x="4363419" y="5645149"/>
                  <a:pt x="4364287" y="5616500"/>
                  <a:pt x="4366023" y="5613275"/>
                </a:cubicBezTo>
                <a:cubicBezTo>
                  <a:pt x="4368008" y="5608811"/>
                  <a:pt x="4388843" y="5606578"/>
                  <a:pt x="4428531" y="5606578"/>
                </a:cubicBezTo>
                <a:close/>
                <a:moveTo>
                  <a:pt x="7125148" y="5596532"/>
                </a:moveTo>
                <a:cubicBezTo>
                  <a:pt x="7157890" y="5596532"/>
                  <a:pt x="7181950" y="5600997"/>
                  <a:pt x="7197329" y="5609927"/>
                </a:cubicBezTo>
                <a:cubicBezTo>
                  <a:pt x="7217173" y="5621585"/>
                  <a:pt x="7227095" y="5642545"/>
                  <a:pt x="7227095" y="5672807"/>
                </a:cubicBezTo>
                <a:cubicBezTo>
                  <a:pt x="7227095" y="5715967"/>
                  <a:pt x="7199934" y="5737547"/>
                  <a:pt x="7145612" y="5737547"/>
                </a:cubicBezTo>
                <a:cubicBezTo>
                  <a:pt x="7128992" y="5737547"/>
                  <a:pt x="7113117" y="5736431"/>
                  <a:pt x="7097987" y="5734198"/>
                </a:cubicBezTo>
                <a:cubicBezTo>
                  <a:pt x="7090049" y="5732958"/>
                  <a:pt x="7086080" y="5731718"/>
                  <a:pt x="7086080" y="5730478"/>
                </a:cubicBezTo>
                <a:cubicBezTo>
                  <a:pt x="7086080" y="5725020"/>
                  <a:pt x="7085956" y="5716711"/>
                  <a:pt x="7085708" y="5705549"/>
                </a:cubicBezTo>
                <a:cubicBezTo>
                  <a:pt x="7085460" y="5694387"/>
                  <a:pt x="7085336" y="5685953"/>
                  <a:pt x="7085336" y="5680248"/>
                </a:cubicBezTo>
                <a:cubicBezTo>
                  <a:pt x="7085336" y="5640064"/>
                  <a:pt x="7086080" y="5615755"/>
                  <a:pt x="7087569" y="5607322"/>
                </a:cubicBezTo>
                <a:cubicBezTo>
                  <a:pt x="7089057" y="5600129"/>
                  <a:pt x="7101583" y="5596532"/>
                  <a:pt x="7125148" y="5596532"/>
                </a:cubicBezTo>
                <a:close/>
                <a:moveTo>
                  <a:pt x="2464595" y="5539978"/>
                </a:moveTo>
                <a:cubicBezTo>
                  <a:pt x="2460627" y="5539978"/>
                  <a:pt x="2456906" y="5542086"/>
                  <a:pt x="2453433" y="5546303"/>
                </a:cubicBezTo>
                <a:cubicBezTo>
                  <a:pt x="2440039" y="5566146"/>
                  <a:pt x="2430365" y="5581773"/>
                  <a:pt x="2424412" y="5593184"/>
                </a:cubicBezTo>
                <a:cubicBezTo>
                  <a:pt x="2378523" y="5669086"/>
                  <a:pt x="2351610" y="5712618"/>
                  <a:pt x="2343673" y="5723780"/>
                </a:cubicBezTo>
                <a:cubicBezTo>
                  <a:pt x="2327053" y="5747096"/>
                  <a:pt x="2300636" y="5778103"/>
                  <a:pt x="2264422" y="5816798"/>
                </a:cubicBezTo>
                <a:cubicBezTo>
                  <a:pt x="2256732" y="5824983"/>
                  <a:pt x="2252888" y="5832797"/>
                  <a:pt x="2252888" y="5840238"/>
                </a:cubicBezTo>
                <a:cubicBezTo>
                  <a:pt x="2252888" y="5848176"/>
                  <a:pt x="2253012" y="5860020"/>
                  <a:pt x="2253259" y="5875771"/>
                </a:cubicBezTo>
                <a:cubicBezTo>
                  <a:pt x="2253508" y="5891522"/>
                  <a:pt x="2253631" y="5903366"/>
                  <a:pt x="2253631" y="5911304"/>
                </a:cubicBezTo>
                <a:cubicBezTo>
                  <a:pt x="2253631" y="5926931"/>
                  <a:pt x="2263553" y="5934744"/>
                  <a:pt x="2283397" y="5934744"/>
                </a:cubicBezTo>
                <a:cubicBezTo>
                  <a:pt x="2300017" y="5934744"/>
                  <a:pt x="2324883" y="5934248"/>
                  <a:pt x="2357997" y="5933256"/>
                </a:cubicBezTo>
                <a:cubicBezTo>
                  <a:pt x="2391111" y="5932263"/>
                  <a:pt x="2415979" y="5931768"/>
                  <a:pt x="2432597" y="5931768"/>
                </a:cubicBezTo>
                <a:cubicBezTo>
                  <a:pt x="2441775" y="5931768"/>
                  <a:pt x="2446364" y="5935860"/>
                  <a:pt x="2446364" y="5944046"/>
                </a:cubicBezTo>
                <a:cubicBezTo>
                  <a:pt x="2446364" y="5950743"/>
                  <a:pt x="2444814" y="5961409"/>
                  <a:pt x="2441713" y="5976044"/>
                </a:cubicBezTo>
                <a:cubicBezTo>
                  <a:pt x="2438613" y="5990679"/>
                  <a:pt x="2437062" y="5999856"/>
                  <a:pt x="2437062" y="6003577"/>
                </a:cubicBezTo>
                <a:cubicBezTo>
                  <a:pt x="2437062" y="6006801"/>
                  <a:pt x="2439295" y="6009468"/>
                  <a:pt x="2443759" y="6011577"/>
                </a:cubicBezTo>
                <a:cubicBezTo>
                  <a:pt x="2448224" y="6013685"/>
                  <a:pt x="2493245" y="6014739"/>
                  <a:pt x="2578821" y="6014739"/>
                </a:cubicBezTo>
                <a:cubicBezTo>
                  <a:pt x="2586511" y="6014739"/>
                  <a:pt x="2590355" y="6010398"/>
                  <a:pt x="2590355" y="6001717"/>
                </a:cubicBezTo>
                <a:cubicBezTo>
                  <a:pt x="2590355" y="5995764"/>
                  <a:pt x="2589983" y="5986772"/>
                  <a:pt x="2589239" y="5974742"/>
                </a:cubicBezTo>
                <a:cubicBezTo>
                  <a:pt x="2588495" y="5962711"/>
                  <a:pt x="2588123" y="5953720"/>
                  <a:pt x="2588123" y="5947767"/>
                </a:cubicBezTo>
                <a:cubicBezTo>
                  <a:pt x="2588123" y="5938093"/>
                  <a:pt x="2592960" y="5933256"/>
                  <a:pt x="2602634" y="5933256"/>
                </a:cubicBezTo>
                <a:cubicBezTo>
                  <a:pt x="2600897" y="5933256"/>
                  <a:pt x="2605610" y="5933628"/>
                  <a:pt x="2616772" y="5934372"/>
                </a:cubicBezTo>
                <a:cubicBezTo>
                  <a:pt x="2624710" y="5934868"/>
                  <a:pt x="2630911" y="5934744"/>
                  <a:pt x="2635376" y="5934000"/>
                </a:cubicBezTo>
                <a:cubicBezTo>
                  <a:pt x="2641577" y="5932759"/>
                  <a:pt x="2644677" y="5930279"/>
                  <a:pt x="2644677" y="5926559"/>
                </a:cubicBezTo>
                <a:cubicBezTo>
                  <a:pt x="2644677" y="5921101"/>
                  <a:pt x="2644244" y="5912978"/>
                  <a:pt x="2643375" y="5902188"/>
                </a:cubicBezTo>
                <a:cubicBezTo>
                  <a:pt x="2642507" y="5891398"/>
                  <a:pt x="2642073" y="5883274"/>
                  <a:pt x="2642073" y="5877817"/>
                </a:cubicBezTo>
                <a:cubicBezTo>
                  <a:pt x="2642073" y="5872360"/>
                  <a:pt x="2642383" y="5864423"/>
                  <a:pt x="2643003" y="5854005"/>
                </a:cubicBezTo>
                <a:cubicBezTo>
                  <a:pt x="2643623" y="5843587"/>
                  <a:pt x="2643933" y="5835773"/>
                  <a:pt x="2643933" y="5830564"/>
                </a:cubicBezTo>
                <a:cubicBezTo>
                  <a:pt x="2643933" y="5824859"/>
                  <a:pt x="2641577" y="5822007"/>
                  <a:pt x="2636864" y="5822007"/>
                </a:cubicBezTo>
                <a:cubicBezTo>
                  <a:pt x="2631158" y="5822007"/>
                  <a:pt x="2623097" y="5822751"/>
                  <a:pt x="2612679" y="5824239"/>
                </a:cubicBezTo>
                <a:cubicBezTo>
                  <a:pt x="2601021" y="5825728"/>
                  <a:pt x="2592836" y="5826472"/>
                  <a:pt x="2588123" y="5826472"/>
                </a:cubicBezTo>
                <a:lnTo>
                  <a:pt x="2588123" y="5669830"/>
                </a:lnTo>
                <a:cubicBezTo>
                  <a:pt x="2588123" y="5659908"/>
                  <a:pt x="2589239" y="5645211"/>
                  <a:pt x="2591471" y="5625740"/>
                </a:cubicBezTo>
                <a:cubicBezTo>
                  <a:pt x="2593704" y="5606268"/>
                  <a:pt x="2594820" y="5591695"/>
                  <a:pt x="2594820" y="5582021"/>
                </a:cubicBezTo>
                <a:cubicBezTo>
                  <a:pt x="2594820" y="5571851"/>
                  <a:pt x="2590851" y="5566767"/>
                  <a:pt x="2582914" y="5566767"/>
                </a:cubicBezTo>
                <a:cubicBezTo>
                  <a:pt x="2571751" y="5566767"/>
                  <a:pt x="2550730" y="5562302"/>
                  <a:pt x="2519847" y="5553372"/>
                </a:cubicBezTo>
                <a:cubicBezTo>
                  <a:pt x="2488966" y="5544442"/>
                  <a:pt x="2470549" y="5539978"/>
                  <a:pt x="2464595" y="5539978"/>
                </a:cubicBezTo>
                <a:close/>
                <a:moveTo>
                  <a:pt x="6454751" y="5527699"/>
                </a:moveTo>
                <a:cubicBezTo>
                  <a:pt x="6449295" y="5527699"/>
                  <a:pt x="6446566" y="5542086"/>
                  <a:pt x="6446566" y="5570859"/>
                </a:cubicBezTo>
                <a:cubicBezTo>
                  <a:pt x="6446566" y="5569371"/>
                  <a:pt x="6447062" y="5584626"/>
                  <a:pt x="6448054" y="5616624"/>
                </a:cubicBezTo>
                <a:cubicBezTo>
                  <a:pt x="6448551" y="5636963"/>
                  <a:pt x="6448054" y="5651846"/>
                  <a:pt x="6446566" y="5661272"/>
                </a:cubicBezTo>
                <a:cubicBezTo>
                  <a:pt x="6445822" y="5665985"/>
                  <a:pt x="6440985" y="5668466"/>
                  <a:pt x="6432055" y="5668714"/>
                </a:cubicBezTo>
                <a:cubicBezTo>
                  <a:pt x="6416180" y="5669210"/>
                  <a:pt x="6408243" y="5671938"/>
                  <a:pt x="6408243" y="5676899"/>
                </a:cubicBezTo>
                <a:cubicBezTo>
                  <a:pt x="6408243" y="5682108"/>
                  <a:pt x="6408553" y="5690046"/>
                  <a:pt x="6409173" y="5700712"/>
                </a:cubicBezTo>
                <a:cubicBezTo>
                  <a:pt x="6409793" y="5711378"/>
                  <a:pt x="6410103" y="5719315"/>
                  <a:pt x="6410103" y="5724524"/>
                </a:cubicBezTo>
                <a:cubicBezTo>
                  <a:pt x="6410103" y="5728493"/>
                  <a:pt x="6409793" y="5734570"/>
                  <a:pt x="6409173" y="5742756"/>
                </a:cubicBezTo>
                <a:cubicBezTo>
                  <a:pt x="6408553" y="5750941"/>
                  <a:pt x="6408243" y="5757018"/>
                  <a:pt x="6408243" y="5760987"/>
                </a:cubicBezTo>
                <a:cubicBezTo>
                  <a:pt x="6408243" y="5767685"/>
                  <a:pt x="6412956" y="5771033"/>
                  <a:pt x="6422381" y="5771033"/>
                </a:cubicBezTo>
                <a:cubicBezTo>
                  <a:pt x="6423374" y="5771033"/>
                  <a:pt x="6424986" y="5770909"/>
                  <a:pt x="6427218" y="5770661"/>
                </a:cubicBezTo>
                <a:cubicBezTo>
                  <a:pt x="6429451" y="5770661"/>
                  <a:pt x="6431063" y="5770661"/>
                  <a:pt x="6432055" y="5770661"/>
                </a:cubicBezTo>
                <a:cubicBezTo>
                  <a:pt x="6444705" y="5770661"/>
                  <a:pt x="6451031" y="5776118"/>
                  <a:pt x="6451031" y="5787032"/>
                </a:cubicBezTo>
                <a:cubicBezTo>
                  <a:pt x="6451031" y="5803403"/>
                  <a:pt x="6450411" y="5828022"/>
                  <a:pt x="6449170" y="5860888"/>
                </a:cubicBezTo>
                <a:cubicBezTo>
                  <a:pt x="6447930" y="5893754"/>
                  <a:pt x="6447310" y="5918373"/>
                  <a:pt x="6447310" y="5934744"/>
                </a:cubicBezTo>
                <a:cubicBezTo>
                  <a:pt x="6447310" y="5989562"/>
                  <a:pt x="6483153" y="6016972"/>
                  <a:pt x="6554838" y="6016972"/>
                </a:cubicBezTo>
                <a:cubicBezTo>
                  <a:pt x="6593782" y="6016972"/>
                  <a:pt x="6629252" y="6008166"/>
                  <a:pt x="6661250" y="5990555"/>
                </a:cubicBezTo>
                <a:cubicBezTo>
                  <a:pt x="6667948" y="5986834"/>
                  <a:pt x="6672040" y="5983981"/>
                  <a:pt x="6673529" y="5981997"/>
                </a:cubicBezTo>
                <a:cubicBezTo>
                  <a:pt x="6675017" y="5980012"/>
                  <a:pt x="6675761" y="5975486"/>
                  <a:pt x="6675761" y="5968417"/>
                </a:cubicBezTo>
                <a:cubicBezTo>
                  <a:pt x="6675761" y="5961347"/>
                  <a:pt x="6676691" y="5950247"/>
                  <a:pt x="6678552" y="5935116"/>
                </a:cubicBezTo>
                <a:cubicBezTo>
                  <a:pt x="6680412" y="5919985"/>
                  <a:pt x="6681342" y="5908699"/>
                  <a:pt x="6681342" y="5901258"/>
                </a:cubicBezTo>
                <a:cubicBezTo>
                  <a:pt x="6681342" y="5895801"/>
                  <a:pt x="6678738" y="5893072"/>
                  <a:pt x="6673529" y="5893072"/>
                </a:cubicBezTo>
                <a:cubicBezTo>
                  <a:pt x="6668816" y="5893072"/>
                  <a:pt x="6660692" y="5894498"/>
                  <a:pt x="6649158" y="5897351"/>
                </a:cubicBezTo>
                <a:cubicBezTo>
                  <a:pt x="6637624" y="5900203"/>
                  <a:pt x="6628756" y="5901630"/>
                  <a:pt x="6622555" y="5901630"/>
                </a:cubicBezTo>
                <a:cubicBezTo>
                  <a:pt x="6602960" y="5901630"/>
                  <a:pt x="6589813" y="5896296"/>
                  <a:pt x="6583116" y="5885631"/>
                </a:cubicBezTo>
                <a:cubicBezTo>
                  <a:pt x="6578403" y="5877693"/>
                  <a:pt x="6576046" y="5863307"/>
                  <a:pt x="6576046" y="5842471"/>
                </a:cubicBezTo>
                <a:cubicBezTo>
                  <a:pt x="6576046" y="5836765"/>
                  <a:pt x="6575922" y="5827960"/>
                  <a:pt x="6575674" y="5816054"/>
                </a:cubicBezTo>
                <a:cubicBezTo>
                  <a:pt x="6575674" y="5804395"/>
                  <a:pt x="6575674" y="5795590"/>
                  <a:pt x="6575674" y="5789637"/>
                </a:cubicBezTo>
                <a:cubicBezTo>
                  <a:pt x="6575674" y="5778722"/>
                  <a:pt x="6577535" y="5773266"/>
                  <a:pt x="6581255" y="5773266"/>
                </a:cubicBezTo>
                <a:lnTo>
                  <a:pt x="6609161" y="5773266"/>
                </a:lnTo>
                <a:cubicBezTo>
                  <a:pt x="6614122" y="5773266"/>
                  <a:pt x="6622431" y="5773452"/>
                  <a:pt x="6634089" y="5773824"/>
                </a:cubicBezTo>
                <a:cubicBezTo>
                  <a:pt x="6645748" y="5774196"/>
                  <a:pt x="6654057" y="5774382"/>
                  <a:pt x="6659018" y="5774382"/>
                </a:cubicBezTo>
                <a:cubicBezTo>
                  <a:pt x="6666212" y="5774382"/>
                  <a:pt x="6669808" y="5771777"/>
                  <a:pt x="6669808" y="5766568"/>
                </a:cubicBezTo>
                <a:cubicBezTo>
                  <a:pt x="6669808" y="5760615"/>
                  <a:pt x="6669684" y="5751933"/>
                  <a:pt x="6669436" y="5740523"/>
                </a:cubicBezTo>
                <a:cubicBezTo>
                  <a:pt x="6669188" y="5729113"/>
                  <a:pt x="6669064" y="5720432"/>
                  <a:pt x="6669064" y="5714479"/>
                </a:cubicBezTo>
                <a:cubicBezTo>
                  <a:pt x="6669064" y="5708773"/>
                  <a:pt x="6669684" y="5700215"/>
                  <a:pt x="6670924" y="5688806"/>
                </a:cubicBezTo>
                <a:cubicBezTo>
                  <a:pt x="6672165" y="5677395"/>
                  <a:pt x="6672785" y="5668838"/>
                  <a:pt x="6672785" y="5663133"/>
                </a:cubicBezTo>
                <a:cubicBezTo>
                  <a:pt x="6672785" y="5659412"/>
                  <a:pt x="6670056" y="5657552"/>
                  <a:pt x="6664599" y="5657552"/>
                </a:cubicBezTo>
                <a:cubicBezTo>
                  <a:pt x="6655669" y="5657552"/>
                  <a:pt x="6642399" y="5657924"/>
                  <a:pt x="6624788" y="5658668"/>
                </a:cubicBezTo>
                <a:cubicBezTo>
                  <a:pt x="6607176" y="5659412"/>
                  <a:pt x="6594030" y="5659784"/>
                  <a:pt x="6585348" y="5659784"/>
                </a:cubicBezTo>
                <a:cubicBezTo>
                  <a:pt x="6578155" y="5659784"/>
                  <a:pt x="6574558" y="5653707"/>
                  <a:pt x="6574558" y="5641553"/>
                </a:cubicBezTo>
                <a:cubicBezTo>
                  <a:pt x="6574558" y="5631382"/>
                  <a:pt x="6575364" y="5616252"/>
                  <a:pt x="6576976" y="5596160"/>
                </a:cubicBezTo>
                <a:cubicBezTo>
                  <a:pt x="6578589" y="5576068"/>
                  <a:pt x="6579395" y="5561061"/>
                  <a:pt x="6579395" y="5551140"/>
                </a:cubicBezTo>
                <a:cubicBezTo>
                  <a:pt x="6579395" y="5547419"/>
                  <a:pt x="6576294" y="5545310"/>
                  <a:pt x="6570093" y="5544814"/>
                </a:cubicBezTo>
                <a:cubicBezTo>
                  <a:pt x="6544545" y="5541838"/>
                  <a:pt x="6525445" y="5539481"/>
                  <a:pt x="6512794" y="5537745"/>
                </a:cubicBezTo>
                <a:cubicBezTo>
                  <a:pt x="6507338" y="5537249"/>
                  <a:pt x="6497539" y="5535388"/>
                  <a:pt x="6483401" y="5532164"/>
                </a:cubicBezTo>
                <a:cubicBezTo>
                  <a:pt x="6470999" y="5529187"/>
                  <a:pt x="6461449" y="5527699"/>
                  <a:pt x="6454751" y="5527699"/>
                </a:cubicBezTo>
                <a:close/>
                <a:moveTo>
                  <a:pt x="2006577" y="5527699"/>
                </a:moveTo>
                <a:cubicBezTo>
                  <a:pt x="2001120" y="5527699"/>
                  <a:pt x="1998391" y="5542086"/>
                  <a:pt x="1998391" y="5570859"/>
                </a:cubicBezTo>
                <a:cubicBezTo>
                  <a:pt x="1998391" y="5569371"/>
                  <a:pt x="1998887" y="5584626"/>
                  <a:pt x="1999880" y="5616624"/>
                </a:cubicBezTo>
                <a:cubicBezTo>
                  <a:pt x="2000376" y="5636963"/>
                  <a:pt x="1999880" y="5651846"/>
                  <a:pt x="1998391" y="5661272"/>
                </a:cubicBezTo>
                <a:cubicBezTo>
                  <a:pt x="1997647" y="5665985"/>
                  <a:pt x="1992810" y="5668466"/>
                  <a:pt x="1983881" y="5668714"/>
                </a:cubicBezTo>
                <a:cubicBezTo>
                  <a:pt x="1968006" y="5669210"/>
                  <a:pt x="1960068" y="5671938"/>
                  <a:pt x="1960068" y="5676899"/>
                </a:cubicBezTo>
                <a:cubicBezTo>
                  <a:pt x="1960068" y="5682108"/>
                  <a:pt x="1960378" y="5690046"/>
                  <a:pt x="1960998" y="5700712"/>
                </a:cubicBezTo>
                <a:cubicBezTo>
                  <a:pt x="1961618" y="5711378"/>
                  <a:pt x="1961928" y="5719315"/>
                  <a:pt x="1961928" y="5724524"/>
                </a:cubicBezTo>
                <a:cubicBezTo>
                  <a:pt x="1961928" y="5728493"/>
                  <a:pt x="1961618" y="5734570"/>
                  <a:pt x="1960998" y="5742756"/>
                </a:cubicBezTo>
                <a:cubicBezTo>
                  <a:pt x="1960378" y="5750941"/>
                  <a:pt x="1960068" y="5757018"/>
                  <a:pt x="1960068" y="5760987"/>
                </a:cubicBezTo>
                <a:cubicBezTo>
                  <a:pt x="1960068" y="5767685"/>
                  <a:pt x="1964781" y="5771033"/>
                  <a:pt x="1974207" y="5771033"/>
                </a:cubicBezTo>
                <a:cubicBezTo>
                  <a:pt x="1975199" y="5771033"/>
                  <a:pt x="1976811" y="5770909"/>
                  <a:pt x="1979043" y="5770661"/>
                </a:cubicBezTo>
                <a:cubicBezTo>
                  <a:pt x="1981276" y="5770661"/>
                  <a:pt x="1982888" y="5770661"/>
                  <a:pt x="1983881" y="5770661"/>
                </a:cubicBezTo>
                <a:cubicBezTo>
                  <a:pt x="1996531" y="5770661"/>
                  <a:pt x="2002856" y="5776118"/>
                  <a:pt x="2002856" y="5787032"/>
                </a:cubicBezTo>
                <a:cubicBezTo>
                  <a:pt x="2002856" y="5803403"/>
                  <a:pt x="2002236" y="5828022"/>
                  <a:pt x="2000996" y="5860888"/>
                </a:cubicBezTo>
                <a:cubicBezTo>
                  <a:pt x="1999755" y="5893754"/>
                  <a:pt x="1999135" y="5918373"/>
                  <a:pt x="1999135" y="5934744"/>
                </a:cubicBezTo>
                <a:cubicBezTo>
                  <a:pt x="1999135" y="5989562"/>
                  <a:pt x="2034978" y="6016972"/>
                  <a:pt x="2106664" y="6016972"/>
                </a:cubicBezTo>
                <a:cubicBezTo>
                  <a:pt x="2145607" y="6016972"/>
                  <a:pt x="2181078" y="6008166"/>
                  <a:pt x="2213076" y="5990555"/>
                </a:cubicBezTo>
                <a:cubicBezTo>
                  <a:pt x="2219773" y="5986834"/>
                  <a:pt x="2223866" y="5983981"/>
                  <a:pt x="2225354" y="5981997"/>
                </a:cubicBezTo>
                <a:cubicBezTo>
                  <a:pt x="2226843" y="5980012"/>
                  <a:pt x="2227587" y="5975486"/>
                  <a:pt x="2227587" y="5968417"/>
                </a:cubicBezTo>
                <a:cubicBezTo>
                  <a:pt x="2227587" y="5961347"/>
                  <a:pt x="2228517" y="5950247"/>
                  <a:pt x="2230377" y="5935116"/>
                </a:cubicBezTo>
                <a:cubicBezTo>
                  <a:pt x="2232238" y="5919985"/>
                  <a:pt x="2233168" y="5908699"/>
                  <a:pt x="2233168" y="5901258"/>
                </a:cubicBezTo>
                <a:cubicBezTo>
                  <a:pt x="2233168" y="5895801"/>
                  <a:pt x="2230563" y="5893072"/>
                  <a:pt x="2225354" y="5893072"/>
                </a:cubicBezTo>
                <a:cubicBezTo>
                  <a:pt x="2220641" y="5893072"/>
                  <a:pt x="2212518" y="5894498"/>
                  <a:pt x="2200984" y="5897351"/>
                </a:cubicBezTo>
                <a:cubicBezTo>
                  <a:pt x="2189450" y="5900203"/>
                  <a:pt x="2180582" y="5901630"/>
                  <a:pt x="2174380" y="5901630"/>
                </a:cubicBezTo>
                <a:cubicBezTo>
                  <a:pt x="2154785" y="5901630"/>
                  <a:pt x="2141638" y="5896296"/>
                  <a:pt x="2134941" y="5885631"/>
                </a:cubicBezTo>
                <a:cubicBezTo>
                  <a:pt x="2130228" y="5877693"/>
                  <a:pt x="2127872" y="5863307"/>
                  <a:pt x="2127872" y="5842471"/>
                </a:cubicBezTo>
                <a:cubicBezTo>
                  <a:pt x="2127872" y="5836765"/>
                  <a:pt x="2127748" y="5827960"/>
                  <a:pt x="2127499" y="5816054"/>
                </a:cubicBezTo>
                <a:cubicBezTo>
                  <a:pt x="2127499" y="5804395"/>
                  <a:pt x="2127499" y="5795590"/>
                  <a:pt x="2127499" y="5789637"/>
                </a:cubicBezTo>
                <a:cubicBezTo>
                  <a:pt x="2127499" y="5778722"/>
                  <a:pt x="2129360" y="5773266"/>
                  <a:pt x="2133080" y="5773266"/>
                </a:cubicBezTo>
                <a:lnTo>
                  <a:pt x="2160986" y="5773266"/>
                </a:lnTo>
                <a:cubicBezTo>
                  <a:pt x="2165947" y="5773266"/>
                  <a:pt x="2174256" y="5773452"/>
                  <a:pt x="2185914" y="5773824"/>
                </a:cubicBezTo>
                <a:cubicBezTo>
                  <a:pt x="2197573" y="5774196"/>
                  <a:pt x="2205883" y="5774382"/>
                  <a:pt x="2210843" y="5774382"/>
                </a:cubicBezTo>
                <a:cubicBezTo>
                  <a:pt x="2218037" y="5774382"/>
                  <a:pt x="2221633" y="5771777"/>
                  <a:pt x="2221633" y="5766568"/>
                </a:cubicBezTo>
                <a:cubicBezTo>
                  <a:pt x="2221633" y="5760615"/>
                  <a:pt x="2221510" y="5751933"/>
                  <a:pt x="2221262" y="5740523"/>
                </a:cubicBezTo>
                <a:cubicBezTo>
                  <a:pt x="2221013" y="5729113"/>
                  <a:pt x="2220890" y="5720432"/>
                  <a:pt x="2220890" y="5714479"/>
                </a:cubicBezTo>
                <a:cubicBezTo>
                  <a:pt x="2220890" y="5708773"/>
                  <a:pt x="2221510" y="5700215"/>
                  <a:pt x="2222750" y="5688806"/>
                </a:cubicBezTo>
                <a:cubicBezTo>
                  <a:pt x="2223990" y="5677395"/>
                  <a:pt x="2224610" y="5668838"/>
                  <a:pt x="2224610" y="5663133"/>
                </a:cubicBezTo>
                <a:cubicBezTo>
                  <a:pt x="2224610" y="5659412"/>
                  <a:pt x="2221882" y="5657552"/>
                  <a:pt x="2216425" y="5657552"/>
                </a:cubicBezTo>
                <a:cubicBezTo>
                  <a:pt x="2207495" y="5657552"/>
                  <a:pt x="2194224" y="5657924"/>
                  <a:pt x="2176613" y="5658668"/>
                </a:cubicBezTo>
                <a:cubicBezTo>
                  <a:pt x="2159002" y="5659412"/>
                  <a:pt x="2145856" y="5659784"/>
                  <a:pt x="2137173" y="5659784"/>
                </a:cubicBezTo>
                <a:cubicBezTo>
                  <a:pt x="2129980" y="5659784"/>
                  <a:pt x="2126383" y="5653707"/>
                  <a:pt x="2126383" y="5641553"/>
                </a:cubicBezTo>
                <a:cubicBezTo>
                  <a:pt x="2126383" y="5631382"/>
                  <a:pt x="2127189" y="5616252"/>
                  <a:pt x="2128802" y="5596160"/>
                </a:cubicBezTo>
                <a:cubicBezTo>
                  <a:pt x="2130414" y="5576068"/>
                  <a:pt x="2131220" y="5561061"/>
                  <a:pt x="2131220" y="5551140"/>
                </a:cubicBezTo>
                <a:cubicBezTo>
                  <a:pt x="2131220" y="5547419"/>
                  <a:pt x="2128119" y="5545310"/>
                  <a:pt x="2121919" y="5544814"/>
                </a:cubicBezTo>
                <a:cubicBezTo>
                  <a:pt x="2096370" y="5541838"/>
                  <a:pt x="2077270" y="5539481"/>
                  <a:pt x="2064620" y="5537745"/>
                </a:cubicBezTo>
                <a:cubicBezTo>
                  <a:pt x="2059163" y="5537249"/>
                  <a:pt x="2049365" y="5535388"/>
                  <a:pt x="2035226" y="5532164"/>
                </a:cubicBezTo>
                <a:cubicBezTo>
                  <a:pt x="2022824" y="5529187"/>
                  <a:pt x="2013274" y="5527699"/>
                  <a:pt x="2006577" y="5527699"/>
                </a:cubicBezTo>
                <a:close/>
                <a:moveTo>
                  <a:pt x="8335641" y="5498306"/>
                </a:moveTo>
                <a:cubicBezTo>
                  <a:pt x="8315798" y="5498306"/>
                  <a:pt x="8298806" y="5504011"/>
                  <a:pt x="8284668" y="5515421"/>
                </a:cubicBezTo>
                <a:cubicBezTo>
                  <a:pt x="8269289" y="5527823"/>
                  <a:pt x="8261599" y="5543698"/>
                  <a:pt x="8261599" y="5563046"/>
                </a:cubicBezTo>
                <a:cubicBezTo>
                  <a:pt x="8261599" y="5583385"/>
                  <a:pt x="8269041" y="5599509"/>
                  <a:pt x="8283923" y="5611415"/>
                </a:cubicBezTo>
                <a:cubicBezTo>
                  <a:pt x="8297566" y="5622329"/>
                  <a:pt x="8314805" y="5627786"/>
                  <a:pt x="8335641" y="5627786"/>
                </a:cubicBezTo>
                <a:cubicBezTo>
                  <a:pt x="8384259" y="5627786"/>
                  <a:pt x="8408567" y="5606206"/>
                  <a:pt x="8408567" y="5563046"/>
                </a:cubicBezTo>
                <a:cubicBezTo>
                  <a:pt x="8408567" y="5543946"/>
                  <a:pt x="8401002" y="5528195"/>
                  <a:pt x="8385871" y="5515793"/>
                </a:cubicBezTo>
                <a:cubicBezTo>
                  <a:pt x="8371732" y="5504134"/>
                  <a:pt x="8354989" y="5498306"/>
                  <a:pt x="8335641" y="5498306"/>
                </a:cubicBezTo>
                <a:close/>
                <a:moveTo>
                  <a:pt x="1391917" y="5498306"/>
                </a:moveTo>
                <a:cubicBezTo>
                  <a:pt x="1372073" y="5498306"/>
                  <a:pt x="1355082" y="5504011"/>
                  <a:pt x="1340943" y="5515421"/>
                </a:cubicBezTo>
                <a:cubicBezTo>
                  <a:pt x="1325564" y="5527823"/>
                  <a:pt x="1317875" y="5543698"/>
                  <a:pt x="1317875" y="5563046"/>
                </a:cubicBezTo>
                <a:cubicBezTo>
                  <a:pt x="1317875" y="5583385"/>
                  <a:pt x="1325316" y="5599509"/>
                  <a:pt x="1340199" y="5611415"/>
                </a:cubicBezTo>
                <a:cubicBezTo>
                  <a:pt x="1353841" y="5622329"/>
                  <a:pt x="1371081" y="5627786"/>
                  <a:pt x="1391917" y="5627786"/>
                </a:cubicBezTo>
                <a:cubicBezTo>
                  <a:pt x="1440534" y="5627786"/>
                  <a:pt x="1464842" y="5606206"/>
                  <a:pt x="1464842" y="5563046"/>
                </a:cubicBezTo>
                <a:cubicBezTo>
                  <a:pt x="1464842" y="5543946"/>
                  <a:pt x="1457277" y="5528195"/>
                  <a:pt x="1442146" y="5515793"/>
                </a:cubicBezTo>
                <a:cubicBezTo>
                  <a:pt x="1428008" y="5504134"/>
                  <a:pt x="1411264" y="5498306"/>
                  <a:pt x="1391917" y="5498306"/>
                </a:cubicBezTo>
                <a:close/>
                <a:moveTo>
                  <a:pt x="5460580" y="5496073"/>
                </a:moveTo>
                <a:cubicBezTo>
                  <a:pt x="5440984" y="5496073"/>
                  <a:pt x="5424117" y="5501530"/>
                  <a:pt x="5409978" y="5512444"/>
                </a:cubicBezTo>
                <a:cubicBezTo>
                  <a:pt x="5394847" y="5524598"/>
                  <a:pt x="5387282" y="5540225"/>
                  <a:pt x="5387282" y="5559325"/>
                </a:cubicBezTo>
                <a:cubicBezTo>
                  <a:pt x="5387282" y="5579665"/>
                  <a:pt x="5394599" y="5595416"/>
                  <a:pt x="5409234" y="5606578"/>
                </a:cubicBezTo>
                <a:cubicBezTo>
                  <a:pt x="5422381" y="5616748"/>
                  <a:pt x="5439496" y="5621833"/>
                  <a:pt x="5460580" y="5621833"/>
                </a:cubicBezTo>
                <a:cubicBezTo>
                  <a:pt x="5509693" y="5621833"/>
                  <a:pt x="5534249" y="5600997"/>
                  <a:pt x="5534249" y="5559325"/>
                </a:cubicBezTo>
                <a:cubicBezTo>
                  <a:pt x="5534249" y="5539978"/>
                  <a:pt x="5526560" y="5524351"/>
                  <a:pt x="5511181" y="5512444"/>
                </a:cubicBezTo>
                <a:cubicBezTo>
                  <a:pt x="5497042" y="5501530"/>
                  <a:pt x="5480176" y="5496073"/>
                  <a:pt x="5460580" y="5496073"/>
                </a:cubicBezTo>
                <a:close/>
                <a:moveTo>
                  <a:pt x="4352257" y="5488260"/>
                </a:moveTo>
                <a:cubicBezTo>
                  <a:pt x="4286276" y="5488260"/>
                  <a:pt x="4243612" y="5489500"/>
                  <a:pt x="4224264" y="5491980"/>
                </a:cubicBezTo>
                <a:cubicBezTo>
                  <a:pt x="4216328" y="5492972"/>
                  <a:pt x="4212606" y="5495825"/>
                  <a:pt x="4213102" y="5500538"/>
                </a:cubicBezTo>
                <a:lnTo>
                  <a:pt x="4213474" y="5505747"/>
                </a:lnTo>
                <a:cubicBezTo>
                  <a:pt x="4220172" y="5591571"/>
                  <a:pt x="4223520" y="5673426"/>
                  <a:pt x="4223520" y="5751313"/>
                </a:cubicBezTo>
                <a:cubicBezTo>
                  <a:pt x="4223520" y="5778847"/>
                  <a:pt x="4223086" y="5820208"/>
                  <a:pt x="4222218" y="5875399"/>
                </a:cubicBezTo>
                <a:cubicBezTo>
                  <a:pt x="4221350" y="5930589"/>
                  <a:pt x="4220916" y="5971951"/>
                  <a:pt x="4220916" y="5999484"/>
                </a:cubicBezTo>
                <a:cubicBezTo>
                  <a:pt x="4220916" y="6006678"/>
                  <a:pt x="4224513" y="6010274"/>
                  <a:pt x="4231706" y="6010274"/>
                </a:cubicBezTo>
                <a:cubicBezTo>
                  <a:pt x="4246837" y="6010274"/>
                  <a:pt x="4269533" y="6010708"/>
                  <a:pt x="4299795" y="6011577"/>
                </a:cubicBezTo>
                <a:cubicBezTo>
                  <a:pt x="4330057" y="6012445"/>
                  <a:pt x="4352752" y="6012879"/>
                  <a:pt x="4367884" y="6012879"/>
                </a:cubicBezTo>
                <a:cubicBezTo>
                  <a:pt x="4373093" y="6012879"/>
                  <a:pt x="4375697" y="6010026"/>
                  <a:pt x="4375697" y="6004321"/>
                </a:cubicBezTo>
                <a:cubicBezTo>
                  <a:pt x="4375697" y="5993159"/>
                  <a:pt x="4374582" y="5976292"/>
                  <a:pt x="4372348" y="5953720"/>
                </a:cubicBezTo>
                <a:cubicBezTo>
                  <a:pt x="4370116" y="5931147"/>
                  <a:pt x="4369000" y="5914156"/>
                  <a:pt x="4369000" y="5902746"/>
                </a:cubicBezTo>
                <a:cubicBezTo>
                  <a:pt x="4369000" y="5893568"/>
                  <a:pt x="4374333" y="5888979"/>
                  <a:pt x="4384999" y="5888979"/>
                </a:cubicBezTo>
                <a:cubicBezTo>
                  <a:pt x="4394921" y="5888979"/>
                  <a:pt x="4409865" y="5889538"/>
                  <a:pt x="4429833" y="5890654"/>
                </a:cubicBezTo>
                <a:cubicBezTo>
                  <a:pt x="4449802" y="5891770"/>
                  <a:pt x="4464746" y="5892328"/>
                  <a:pt x="4474668" y="5892328"/>
                </a:cubicBezTo>
                <a:cubicBezTo>
                  <a:pt x="4533951" y="5892328"/>
                  <a:pt x="4580459" y="5872608"/>
                  <a:pt x="4614194" y="5833169"/>
                </a:cubicBezTo>
                <a:cubicBezTo>
                  <a:pt x="4645696" y="5795962"/>
                  <a:pt x="4661447" y="5747345"/>
                  <a:pt x="4661447" y="5687317"/>
                </a:cubicBezTo>
                <a:cubicBezTo>
                  <a:pt x="4661447" y="5628778"/>
                  <a:pt x="4643092" y="5581401"/>
                  <a:pt x="4606381" y="5545187"/>
                </a:cubicBezTo>
                <a:cubicBezTo>
                  <a:pt x="4570414" y="5509964"/>
                  <a:pt x="4523037" y="5491484"/>
                  <a:pt x="4464250" y="5489748"/>
                </a:cubicBezTo>
                <a:cubicBezTo>
                  <a:pt x="4428531" y="5488756"/>
                  <a:pt x="4391200" y="5488260"/>
                  <a:pt x="4352257" y="5488260"/>
                </a:cubicBezTo>
                <a:close/>
                <a:moveTo>
                  <a:pt x="11637170" y="5487516"/>
                </a:moveTo>
                <a:cubicBezTo>
                  <a:pt x="11630721" y="5487516"/>
                  <a:pt x="11627496" y="5490244"/>
                  <a:pt x="11627496" y="5495701"/>
                </a:cubicBezTo>
                <a:cubicBezTo>
                  <a:pt x="11627496" y="5497189"/>
                  <a:pt x="11627745" y="5499297"/>
                  <a:pt x="11628240" y="5502026"/>
                </a:cubicBezTo>
                <a:cubicBezTo>
                  <a:pt x="11633698" y="5541713"/>
                  <a:pt x="11636798" y="5588966"/>
                  <a:pt x="11637542" y="5643785"/>
                </a:cubicBezTo>
                <a:cubicBezTo>
                  <a:pt x="11637294" y="5634607"/>
                  <a:pt x="11637170" y="5682108"/>
                  <a:pt x="11637170" y="5786288"/>
                </a:cubicBezTo>
                <a:cubicBezTo>
                  <a:pt x="11637170" y="5808116"/>
                  <a:pt x="11636922" y="5841044"/>
                  <a:pt x="11636426" y="5885073"/>
                </a:cubicBezTo>
                <a:cubicBezTo>
                  <a:pt x="11635930" y="5929101"/>
                  <a:pt x="11635681" y="5962153"/>
                  <a:pt x="11635681" y="5984229"/>
                </a:cubicBezTo>
                <a:cubicBezTo>
                  <a:pt x="11635681" y="5994151"/>
                  <a:pt x="11635681" y="5999484"/>
                  <a:pt x="11635681" y="6000229"/>
                </a:cubicBezTo>
                <a:cubicBezTo>
                  <a:pt x="11636426" y="6005685"/>
                  <a:pt x="11639527" y="6009034"/>
                  <a:pt x="11644983" y="6010274"/>
                </a:cubicBezTo>
                <a:cubicBezTo>
                  <a:pt x="11653169" y="6012259"/>
                  <a:pt x="11672144" y="6013251"/>
                  <a:pt x="11701910" y="6013251"/>
                </a:cubicBezTo>
                <a:cubicBezTo>
                  <a:pt x="11730931" y="6013251"/>
                  <a:pt x="11751023" y="6012259"/>
                  <a:pt x="11762185" y="6010274"/>
                </a:cubicBezTo>
                <a:cubicBezTo>
                  <a:pt x="11768387" y="6009282"/>
                  <a:pt x="11771487" y="6006182"/>
                  <a:pt x="11771487" y="6000973"/>
                </a:cubicBezTo>
                <a:cubicBezTo>
                  <a:pt x="11771487" y="5994027"/>
                  <a:pt x="11771115" y="5984229"/>
                  <a:pt x="11770371" y="5971579"/>
                </a:cubicBezTo>
                <a:cubicBezTo>
                  <a:pt x="11769627" y="5957688"/>
                  <a:pt x="11769255" y="5947890"/>
                  <a:pt x="11769255" y="5942186"/>
                </a:cubicBezTo>
                <a:cubicBezTo>
                  <a:pt x="11768759" y="5905970"/>
                  <a:pt x="11768511" y="5854005"/>
                  <a:pt x="11768511" y="5786288"/>
                </a:cubicBezTo>
                <a:cubicBezTo>
                  <a:pt x="11768511" y="5703936"/>
                  <a:pt x="11771736" y="5609183"/>
                  <a:pt x="11778184" y="5502026"/>
                </a:cubicBezTo>
                <a:lnTo>
                  <a:pt x="11778556" y="5495329"/>
                </a:lnTo>
                <a:cubicBezTo>
                  <a:pt x="11779053" y="5490120"/>
                  <a:pt x="11776201" y="5487516"/>
                  <a:pt x="11769999" y="5487516"/>
                </a:cubicBezTo>
                <a:close/>
                <a:moveTo>
                  <a:pt x="7175377" y="5486027"/>
                </a:moveTo>
                <a:cubicBezTo>
                  <a:pt x="7148092" y="5486027"/>
                  <a:pt x="7111505" y="5486523"/>
                  <a:pt x="7065616" y="5487516"/>
                </a:cubicBezTo>
                <a:cubicBezTo>
                  <a:pt x="6997900" y="5489004"/>
                  <a:pt x="6960010" y="5490492"/>
                  <a:pt x="6951949" y="5491980"/>
                </a:cubicBezTo>
                <a:cubicBezTo>
                  <a:pt x="6943887" y="5493469"/>
                  <a:pt x="6939981" y="5496321"/>
                  <a:pt x="6940229" y="5500538"/>
                </a:cubicBezTo>
                <a:lnTo>
                  <a:pt x="6940601" y="5505747"/>
                </a:lnTo>
                <a:cubicBezTo>
                  <a:pt x="6945313" y="5564534"/>
                  <a:pt x="6947670" y="5646390"/>
                  <a:pt x="6947670" y="5751313"/>
                </a:cubicBezTo>
                <a:cubicBezTo>
                  <a:pt x="6947670" y="5778847"/>
                  <a:pt x="6946368" y="5820146"/>
                  <a:pt x="6943763" y="5875213"/>
                </a:cubicBezTo>
                <a:cubicBezTo>
                  <a:pt x="6941159" y="5930279"/>
                  <a:pt x="6939857" y="5971455"/>
                  <a:pt x="6939857" y="5998740"/>
                </a:cubicBezTo>
                <a:cubicBezTo>
                  <a:pt x="6939857" y="6004941"/>
                  <a:pt x="6943453" y="6008786"/>
                  <a:pt x="6950647" y="6010274"/>
                </a:cubicBezTo>
                <a:cubicBezTo>
                  <a:pt x="6957840" y="6011763"/>
                  <a:pt x="6979172" y="6012507"/>
                  <a:pt x="7014643" y="6012507"/>
                </a:cubicBezTo>
                <a:cubicBezTo>
                  <a:pt x="7045648" y="6012507"/>
                  <a:pt x="7068469" y="6012010"/>
                  <a:pt x="7083104" y="6011019"/>
                </a:cubicBezTo>
                <a:cubicBezTo>
                  <a:pt x="7086576" y="6010770"/>
                  <a:pt x="7090049" y="6010522"/>
                  <a:pt x="7093522" y="6010274"/>
                </a:cubicBezTo>
                <a:cubicBezTo>
                  <a:pt x="7095754" y="6009530"/>
                  <a:pt x="7096870" y="6007050"/>
                  <a:pt x="7096870" y="6002833"/>
                </a:cubicBezTo>
                <a:cubicBezTo>
                  <a:pt x="7096870" y="5985965"/>
                  <a:pt x="7095320" y="5960789"/>
                  <a:pt x="7092219" y="5927303"/>
                </a:cubicBezTo>
                <a:cubicBezTo>
                  <a:pt x="7089118" y="5893816"/>
                  <a:pt x="7087569" y="5868639"/>
                  <a:pt x="7087569" y="5851772"/>
                </a:cubicBezTo>
                <a:cubicBezTo>
                  <a:pt x="7087569" y="5839122"/>
                  <a:pt x="7089429" y="5832797"/>
                  <a:pt x="7093150" y="5832797"/>
                </a:cubicBezTo>
                <a:cubicBezTo>
                  <a:pt x="7126139" y="5832797"/>
                  <a:pt x="7138914" y="5832549"/>
                  <a:pt x="7131473" y="5832053"/>
                </a:cubicBezTo>
                <a:cubicBezTo>
                  <a:pt x="7147596" y="5833045"/>
                  <a:pt x="7157890" y="5838378"/>
                  <a:pt x="7162355" y="5848052"/>
                </a:cubicBezTo>
                <a:cubicBezTo>
                  <a:pt x="7182942" y="5896421"/>
                  <a:pt x="7198073" y="5933008"/>
                  <a:pt x="7207747" y="5957812"/>
                </a:cubicBezTo>
                <a:cubicBezTo>
                  <a:pt x="7214940" y="5976912"/>
                  <a:pt x="7220398" y="5991299"/>
                  <a:pt x="7224118" y="6000973"/>
                </a:cubicBezTo>
                <a:cubicBezTo>
                  <a:pt x="7226103" y="6005189"/>
                  <a:pt x="7227839" y="6007670"/>
                  <a:pt x="7229327" y="6008414"/>
                </a:cubicBezTo>
                <a:cubicBezTo>
                  <a:pt x="7230072" y="6008910"/>
                  <a:pt x="7233172" y="6009530"/>
                  <a:pt x="7238629" y="6010274"/>
                </a:cubicBezTo>
                <a:cubicBezTo>
                  <a:pt x="7250287" y="6011763"/>
                  <a:pt x="7272363" y="6012507"/>
                  <a:pt x="7304858" y="6012507"/>
                </a:cubicBezTo>
                <a:cubicBezTo>
                  <a:pt x="7342809" y="6012507"/>
                  <a:pt x="7366497" y="6011763"/>
                  <a:pt x="7375923" y="6010274"/>
                </a:cubicBezTo>
                <a:cubicBezTo>
                  <a:pt x="7380884" y="6009530"/>
                  <a:pt x="7383364" y="6008290"/>
                  <a:pt x="7383364" y="6006554"/>
                </a:cubicBezTo>
                <a:cubicBezTo>
                  <a:pt x="7383364" y="6000104"/>
                  <a:pt x="7368234" y="5965626"/>
                  <a:pt x="7337972" y="5903118"/>
                </a:cubicBezTo>
                <a:cubicBezTo>
                  <a:pt x="7307710" y="5840610"/>
                  <a:pt x="7292579" y="5809480"/>
                  <a:pt x="7292579" y="5809729"/>
                </a:cubicBezTo>
                <a:cubicBezTo>
                  <a:pt x="7292579" y="5806255"/>
                  <a:pt x="7295431" y="5802535"/>
                  <a:pt x="7301137" y="5798566"/>
                </a:cubicBezTo>
                <a:cubicBezTo>
                  <a:pt x="7329166" y="5778226"/>
                  <a:pt x="7348390" y="5757267"/>
                  <a:pt x="7358808" y="5735687"/>
                </a:cubicBezTo>
                <a:cubicBezTo>
                  <a:pt x="7369226" y="5714106"/>
                  <a:pt x="7374435" y="5685209"/>
                  <a:pt x="7374435" y="5648994"/>
                </a:cubicBezTo>
                <a:cubicBezTo>
                  <a:pt x="7374435" y="5594672"/>
                  <a:pt x="7354219" y="5553124"/>
                  <a:pt x="7313787" y="5524351"/>
                </a:cubicBezTo>
                <a:cubicBezTo>
                  <a:pt x="7278069" y="5498802"/>
                  <a:pt x="7231932" y="5486027"/>
                  <a:pt x="7175377" y="5486027"/>
                </a:cubicBezTo>
                <a:close/>
                <a:moveTo>
                  <a:pt x="9460558" y="5483795"/>
                </a:moveTo>
                <a:cubicBezTo>
                  <a:pt x="9460310" y="5483795"/>
                  <a:pt x="9444063" y="5485035"/>
                  <a:pt x="9411817" y="5487516"/>
                </a:cubicBezTo>
                <a:cubicBezTo>
                  <a:pt x="9351790" y="5492228"/>
                  <a:pt x="9310614" y="5494585"/>
                  <a:pt x="9288290" y="5494585"/>
                </a:cubicBezTo>
                <a:cubicBezTo>
                  <a:pt x="9209659" y="5494585"/>
                  <a:pt x="9150252" y="5491980"/>
                  <a:pt x="9110068" y="5486771"/>
                </a:cubicBezTo>
                <a:cubicBezTo>
                  <a:pt x="9107092" y="5486523"/>
                  <a:pt x="9105355" y="5486399"/>
                  <a:pt x="9104859" y="5486399"/>
                </a:cubicBezTo>
                <a:cubicBezTo>
                  <a:pt x="9100643" y="5486399"/>
                  <a:pt x="9097666" y="5495701"/>
                  <a:pt x="9095929" y="5514305"/>
                </a:cubicBezTo>
                <a:cubicBezTo>
                  <a:pt x="9094937" y="5525963"/>
                  <a:pt x="9094069" y="5537621"/>
                  <a:pt x="9093325" y="5549279"/>
                </a:cubicBezTo>
                <a:cubicBezTo>
                  <a:pt x="9092829" y="5553000"/>
                  <a:pt x="9090597" y="5563542"/>
                  <a:pt x="9086628" y="5580905"/>
                </a:cubicBezTo>
                <a:cubicBezTo>
                  <a:pt x="9083155" y="5596780"/>
                  <a:pt x="9081419" y="5606330"/>
                  <a:pt x="9081419" y="5609555"/>
                </a:cubicBezTo>
                <a:cubicBezTo>
                  <a:pt x="9081419" y="5612035"/>
                  <a:pt x="9083403" y="5613275"/>
                  <a:pt x="9087372" y="5613275"/>
                </a:cubicBezTo>
                <a:cubicBezTo>
                  <a:pt x="9116889" y="5613275"/>
                  <a:pt x="9156453" y="5610795"/>
                  <a:pt x="9206062" y="5605834"/>
                </a:cubicBezTo>
                <a:cubicBezTo>
                  <a:pt x="9208046" y="5672807"/>
                  <a:pt x="9209039" y="5715967"/>
                  <a:pt x="9209039" y="5735314"/>
                </a:cubicBezTo>
                <a:cubicBezTo>
                  <a:pt x="9209039" y="5764584"/>
                  <a:pt x="9207799" y="5808488"/>
                  <a:pt x="9205318" y="5867027"/>
                </a:cubicBezTo>
                <a:cubicBezTo>
                  <a:pt x="9202837" y="5925566"/>
                  <a:pt x="9201597" y="5969471"/>
                  <a:pt x="9201597" y="5998740"/>
                </a:cubicBezTo>
                <a:cubicBezTo>
                  <a:pt x="9201597" y="6005189"/>
                  <a:pt x="9205070" y="6009034"/>
                  <a:pt x="9212015" y="6010274"/>
                </a:cubicBezTo>
                <a:cubicBezTo>
                  <a:pt x="9224914" y="6012259"/>
                  <a:pt x="9247362" y="6013251"/>
                  <a:pt x="9279360" y="6013251"/>
                </a:cubicBezTo>
                <a:cubicBezTo>
                  <a:pt x="9308133" y="6013251"/>
                  <a:pt x="9329962" y="6012259"/>
                  <a:pt x="9344844" y="6010274"/>
                </a:cubicBezTo>
                <a:cubicBezTo>
                  <a:pt x="9351046" y="6009530"/>
                  <a:pt x="9354518" y="6008910"/>
                  <a:pt x="9355262" y="6008414"/>
                </a:cubicBezTo>
                <a:cubicBezTo>
                  <a:pt x="9357495" y="6007173"/>
                  <a:pt x="9358611" y="6004197"/>
                  <a:pt x="9358611" y="5999484"/>
                </a:cubicBezTo>
                <a:cubicBezTo>
                  <a:pt x="9358611" y="5970215"/>
                  <a:pt x="9357433" y="5926187"/>
                  <a:pt x="9355076" y="5867399"/>
                </a:cubicBezTo>
                <a:cubicBezTo>
                  <a:pt x="9352720" y="5808612"/>
                  <a:pt x="9351542" y="5764584"/>
                  <a:pt x="9351542" y="5735314"/>
                </a:cubicBezTo>
                <a:cubicBezTo>
                  <a:pt x="9351542" y="5710510"/>
                  <a:pt x="9352286" y="5666729"/>
                  <a:pt x="9353774" y="5603974"/>
                </a:cubicBezTo>
                <a:cubicBezTo>
                  <a:pt x="9419010" y="5607694"/>
                  <a:pt x="9456342" y="5609555"/>
                  <a:pt x="9465767" y="5609555"/>
                </a:cubicBezTo>
                <a:cubicBezTo>
                  <a:pt x="9471225" y="5609555"/>
                  <a:pt x="9473953" y="5607074"/>
                  <a:pt x="9473953" y="5602113"/>
                </a:cubicBezTo>
                <a:cubicBezTo>
                  <a:pt x="9473953" y="5596160"/>
                  <a:pt x="9473147" y="5587168"/>
                  <a:pt x="9471534" y="5575138"/>
                </a:cubicBezTo>
                <a:cubicBezTo>
                  <a:pt x="9469922" y="5563108"/>
                  <a:pt x="9469116" y="5553992"/>
                  <a:pt x="9469116" y="5547791"/>
                </a:cubicBezTo>
                <a:cubicBezTo>
                  <a:pt x="9469116" y="5542334"/>
                  <a:pt x="9469364" y="5533032"/>
                  <a:pt x="9469860" y="5519886"/>
                </a:cubicBezTo>
                <a:cubicBezTo>
                  <a:pt x="9470356" y="5507979"/>
                  <a:pt x="9470604" y="5498678"/>
                  <a:pt x="9470604" y="5491980"/>
                </a:cubicBezTo>
                <a:cubicBezTo>
                  <a:pt x="9470356" y="5487763"/>
                  <a:pt x="9469860" y="5485345"/>
                  <a:pt x="9469116" y="5484725"/>
                </a:cubicBezTo>
                <a:cubicBezTo>
                  <a:pt x="9468372" y="5484105"/>
                  <a:pt x="9465519" y="5483795"/>
                  <a:pt x="9460558" y="5483795"/>
                </a:cubicBezTo>
                <a:close/>
                <a:moveTo>
                  <a:pt x="3045174" y="5483051"/>
                </a:moveTo>
                <a:cubicBezTo>
                  <a:pt x="3025331" y="5483051"/>
                  <a:pt x="2995502" y="5484539"/>
                  <a:pt x="2955691" y="5487516"/>
                </a:cubicBezTo>
                <a:cubicBezTo>
                  <a:pt x="2915879" y="5490492"/>
                  <a:pt x="2886052" y="5491980"/>
                  <a:pt x="2866208" y="5491980"/>
                </a:cubicBezTo>
                <a:cubicBezTo>
                  <a:pt x="2847604" y="5491980"/>
                  <a:pt x="2819761" y="5491608"/>
                  <a:pt x="2782679" y="5490864"/>
                </a:cubicBezTo>
                <a:cubicBezTo>
                  <a:pt x="2745595" y="5490120"/>
                  <a:pt x="2717876" y="5489748"/>
                  <a:pt x="2699521" y="5489748"/>
                </a:cubicBezTo>
                <a:cubicBezTo>
                  <a:pt x="2691831" y="5489748"/>
                  <a:pt x="2688110" y="5492848"/>
                  <a:pt x="2688358" y="5499050"/>
                </a:cubicBezTo>
                <a:lnTo>
                  <a:pt x="2688731" y="5503515"/>
                </a:lnTo>
                <a:cubicBezTo>
                  <a:pt x="2688979" y="5509220"/>
                  <a:pt x="2691335" y="5550396"/>
                  <a:pt x="2695800" y="5627042"/>
                </a:cubicBezTo>
                <a:cubicBezTo>
                  <a:pt x="2698776" y="5676651"/>
                  <a:pt x="2700265" y="5717827"/>
                  <a:pt x="2700265" y="5750569"/>
                </a:cubicBezTo>
                <a:cubicBezTo>
                  <a:pt x="2700265" y="5778103"/>
                  <a:pt x="2699335" y="5819464"/>
                  <a:pt x="2697474" y="5874655"/>
                </a:cubicBezTo>
                <a:cubicBezTo>
                  <a:pt x="2695614" y="5929845"/>
                  <a:pt x="2694684" y="5971207"/>
                  <a:pt x="2694684" y="5998740"/>
                </a:cubicBezTo>
                <a:cubicBezTo>
                  <a:pt x="2694684" y="6004693"/>
                  <a:pt x="2698280" y="6008538"/>
                  <a:pt x="2705474" y="6010274"/>
                </a:cubicBezTo>
                <a:cubicBezTo>
                  <a:pt x="2718868" y="6013499"/>
                  <a:pt x="2748758" y="6015111"/>
                  <a:pt x="2795143" y="6015111"/>
                </a:cubicBezTo>
                <a:cubicBezTo>
                  <a:pt x="2821436" y="6015111"/>
                  <a:pt x="2832474" y="6015235"/>
                  <a:pt x="2828257" y="6015483"/>
                </a:cubicBezTo>
                <a:cubicBezTo>
                  <a:pt x="2836070" y="6014987"/>
                  <a:pt x="2841930" y="6013809"/>
                  <a:pt x="2845837" y="6011949"/>
                </a:cubicBezTo>
                <a:lnTo>
                  <a:pt x="2851588" y="6004464"/>
                </a:lnTo>
                <a:lnTo>
                  <a:pt x="2851639" y="6004920"/>
                </a:lnTo>
                <a:cubicBezTo>
                  <a:pt x="2851678" y="6005079"/>
                  <a:pt x="2851697" y="6004879"/>
                  <a:pt x="2851697" y="6004321"/>
                </a:cubicBezTo>
                <a:lnTo>
                  <a:pt x="2851588" y="6004464"/>
                </a:lnTo>
                <a:lnTo>
                  <a:pt x="2851465" y="6003368"/>
                </a:lnTo>
                <a:cubicBezTo>
                  <a:pt x="2851000" y="5998112"/>
                  <a:pt x="2849837" y="5979951"/>
                  <a:pt x="2847977" y="5948883"/>
                </a:cubicBezTo>
                <a:cubicBezTo>
                  <a:pt x="2845000" y="5902994"/>
                  <a:pt x="2843511" y="5862438"/>
                  <a:pt x="2843511" y="5827216"/>
                </a:cubicBezTo>
                <a:cubicBezTo>
                  <a:pt x="2843511" y="5818534"/>
                  <a:pt x="2849837" y="5813201"/>
                  <a:pt x="2862488" y="5811217"/>
                </a:cubicBezTo>
                <a:cubicBezTo>
                  <a:pt x="2864720" y="5810969"/>
                  <a:pt x="2874518" y="5810845"/>
                  <a:pt x="2891881" y="5810845"/>
                </a:cubicBezTo>
                <a:cubicBezTo>
                  <a:pt x="2945707" y="5810845"/>
                  <a:pt x="2985891" y="5812085"/>
                  <a:pt x="3012432" y="5814565"/>
                </a:cubicBezTo>
                <a:cubicBezTo>
                  <a:pt x="3031283" y="5816301"/>
                  <a:pt x="3039097" y="5817170"/>
                  <a:pt x="3035872" y="5817170"/>
                </a:cubicBezTo>
                <a:cubicBezTo>
                  <a:pt x="3040833" y="5817170"/>
                  <a:pt x="3044182" y="5814937"/>
                  <a:pt x="3045918" y="5810473"/>
                </a:cubicBezTo>
                <a:cubicBezTo>
                  <a:pt x="3048646" y="5804271"/>
                  <a:pt x="3050011" y="5782195"/>
                  <a:pt x="3050011" y="5744244"/>
                </a:cubicBezTo>
                <a:cubicBezTo>
                  <a:pt x="3050011" y="5700588"/>
                  <a:pt x="3045918" y="5678760"/>
                  <a:pt x="3037733" y="5678760"/>
                </a:cubicBezTo>
                <a:cubicBezTo>
                  <a:pt x="3020617" y="5678760"/>
                  <a:pt x="2995007" y="5679690"/>
                  <a:pt x="2960900" y="5681550"/>
                </a:cubicBezTo>
                <a:cubicBezTo>
                  <a:pt x="2926793" y="5683411"/>
                  <a:pt x="2901183" y="5684341"/>
                  <a:pt x="2884067" y="5684341"/>
                </a:cubicBezTo>
                <a:cubicBezTo>
                  <a:pt x="2873898" y="5684341"/>
                  <a:pt x="2866332" y="5683721"/>
                  <a:pt x="2861371" y="5682480"/>
                </a:cubicBezTo>
                <a:cubicBezTo>
                  <a:pt x="2849465" y="5679256"/>
                  <a:pt x="2843511" y="5665861"/>
                  <a:pt x="2843511" y="5642297"/>
                </a:cubicBezTo>
                <a:cubicBezTo>
                  <a:pt x="2843511" y="5622701"/>
                  <a:pt x="2848101" y="5610795"/>
                  <a:pt x="2857278" y="5606578"/>
                </a:cubicBezTo>
                <a:cubicBezTo>
                  <a:pt x="2861248" y="5604842"/>
                  <a:pt x="2875137" y="5603974"/>
                  <a:pt x="2898950" y="5603974"/>
                </a:cubicBezTo>
                <a:cubicBezTo>
                  <a:pt x="2917802" y="5603974"/>
                  <a:pt x="2946142" y="5605586"/>
                  <a:pt x="2983969" y="5608811"/>
                </a:cubicBezTo>
                <a:cubicBezTo>
                  <a:pt x="3021795" y="5612035"/>
                  <a:pt x="3050011" y="5613647"/>
                  <a:pt x="3068614" y="5613647"/>
                </a:cubicBezTo>
                <a:cubicBezTo>
                  <a:pt x="3073576" y="5613647"/>
                  <a:pt x="3076056" y="5612283"/>
                  <a:pt x="3076056" y="5609555"/>
                </a:cubicBezTo>
                <a:cubicBezTo>
                  <a:pt x="3076056" y="5602113"/>
                  <a:pt x="3074816" y="5591571"/>
                  <a:pt x="3072335" y="5577929"/>
                </a:cubicBezTo>
                <a:cubicBezTo>
                  <a:pt x="3069607" y="5562302"/>
                  <a:pt x="3067994" y="5551759"/>
                  <a:pt x="3067498" y="5546303"/>
                </a:cubicBezTo>
                <a:cubicBezTo>
                  <a:pt x="3066506" y="5524970"/>
                  <a:pt x="3066010" y="5508971"/>
                  <a:pt x="3066010" y="5498306"/>
                </a:cubicBezTo>
                <a:cubicBezTo>
                  <a:pt x="3064521" y="5488135"/>
                  <a:pt x="3057577" y="5483051"/>
                  <a:pt x="3045174" y="5483051"/>
                </a:cubicBezTo>
                <a:close/>
                <a:moveTo>
                  <a:pt x="10692186" y="5479702"/>
                </a:moveTo>
                <a:cubicBezTo>
                  <a:pt x="10692186" y="5479702"/>
                  <a:pt x="10669737" y="5482307"/>
                  <a:pt x="10624841" y="5487516"/>
                </a:cubicBezTo>
                <a:cubicBezTo>
                  <a:pt x="10621615" y="5488012"/>
                  <a:pt x="10610082" y="5488632"/>
                  <a:pt x="10590238" y="5489376"/>
                </a:cubicBezTo>
                <a:cubicBezTo>
                  <a:pt x="10575355" y="5489872"/>
                  <a:pt x="10564069" y="5491236"/>
                  <a:pt x="10556380" y="5493469"/>
                </a:cubicBezTo>
                <a:cubicBezTo>
                  <a:pt x="10552659" y="5494709"/>
                  <a:pt x="10550799" y="5497189"/>
                  <a:pt x="10550799" y="5500910"/>
                </a:cubicBezTo>
                <a:cubicBezTo>
                  <a:pt x="10550799" y="5502398"/>
                  <a:pt x="10551171" y="5504755"/>
                  <a:pt x="10551915" y="5507979"/>
                </a:cubicBezTo>
                <a:cubicBezTo>
                  <a:pt x="10555139" y="5523358"/>
                  <a:pt x="10557372" y="5541838"/>
                  <a:pt x="10558612" y="5563418"/>
                </a:cubicBezTo>
                <a:cubicBezTo>
                  <a:pt x="10559108" y="5582021"/>
                  <a:pt x="10559728" y="5600625"/>
                  <a:pt x="10560473" y="5619229"/>
                </a:cubicBezTo>
                <a:cubicBezTo>
                  <a:pt x="10562209" y="5672310"/>
                  <a:pt x="10563077" y="5739407"/>
                  <a:pt x="10563077" y="5820519"/>
                </a:cubicBezTo>
                <a:cubicBezTo>
                  <a:pt x="10563077" y="5840114"/>
                  <a:pt x="10562953" y="5869570"/>
                  <a:pt x="10562705" y="5908885"/>
                </a:cubicBezTo>
                <a:cubicBezTo>
                  <a:pt x="10562456" y="5948200"/>
                  <a:pt x="10562333" y="5977656"/>
                  <a:pt x="10562333" y="5997252"/>
                </a:cubicBezTo>
                <a:cubicBezTo>
                  <a:pt x="10562333" y="6003949"/>
                  <a:pt x="10566798" y="6008290"/>
                  <a:pt x="10575728" y="6010274"/>
                </a:cubicBezTo>
                <a:cubicBezTo>
                  <a:pt x="10584657" y="6012259"/>
                  <a:pt x="10599292" y="6013251"/>
                  <a:pt x="10619632" y="6013251"/>
                </a:cubicBezTo>
                <a:cubicBezTo>
                  <a:pt x="10655102" y="6013251"/>
                  <a:pt x="10676683" y="6012754"/>
                  <a:pt x="10684372" y="6011763"/>
                </a:cubicBezTo>
                <a:cubicBezTo>
                  <a:pt x="10692061" y="6010770"/>
                  <a:pt x="10695906" y="6005685"/>
                  <a:pt x="10695906" y="5996508"/>
                </a:cubicBezTo>
                <a:cubicBezTo>
                  <a:pt x="10695906" y="5984602"/>
                  <a:pt x="10695659" y="5966680"/>
                  <a:pt x="10695162" y="5942744"/>
                </a:cubicBezTo>
                <a:cubicBezTo>
                  <a:pt x="10694666" y="5918807"/>
                  <a:pt x="10694418" y="5900886"/>
                  <a:pt x="10694418" y="5888979"/>
                </a:cubicBezTo>
                <a:lnTo>
                  <a:pt x="10694418" y="5797078"/>
                </a:lnTo>
                <a:cubicBezTo>
                  <a:pt x="10694418" y="5787652"/>
                  <a:pt x="10701735" y="5778598"/>
                  <a:pt x="10716370" y="5769917"/>
                </a:cubicBezTo>
                <a:cubicBezTo>
                  <a:pt x="10729765" y="5761979"/>
                  <a:pt x="10741423" y="5758011"/>
                  <a:pt x="10751345" y="5758011"/>
                </a:cubicBezTo>
                <a:cubicBezTo>
                  <a:pt x="10780861" y="5758011"/>
                  <a:pt x="10795621" y="5772521"/>
                  <a:pt x="10795621" y="5801543"/>
                </a:cubicBezTo>
                <a:cubicBezTo>
                  <a:pt x="10795621" y="5822875"/>
                  <a:pt x="10795249" y="5854997"/>
                  <a:pt x="10794505" y="5897909"/>
                </a:cubicBezTo>
                <a:cubicBezTo>
                  <a:pt x="10793761" y="5940821"/>
                  <a:pt x="10793389" y="5972943"/>
                  <a:pt x="10793389" y="5994275"/>
                </a:cubicBezTo>
                <a:cubicBezTo>
                  <a:pt x="10793389" y="6003453"/>
                  <a:pt x="10797481" y="6008786"/>
                  <a:pt x="10805667" y="6010274"/>
                </a:cubicBezTo>
                <a:cubicBezTo>
                  <a:pt x="10816333" y="6012259"/>
                  <a:pt x="10835308" y="6013251"/>
                  <a:pt x="10862594" y="6013251"/>
                </a:cubicBezTo>
                <a:cubicBezTo>
                  <a:pt x="10890871" y="6013251"/>
                  <a:pt x="10908978" y="6012754"/>
                  <a:pt x="10916916" y="6011763"/>
                </a:cubicBezTo>
                <a:cubicBezTo>
                  <a:pt x="10923861" y="6010770"/>
                  <a:pt x="10927334" y="6005933"/>
                  <a:pt x="10927334" y="5997252"/>
                </a:cubicBezTo>
                <a:lnTo>
                  <a:pt x="10928078" y="5740523"/>
                </a:lnTo>
                <a:cubicBezTo>
                  <a:pt x="10928078" y="5709517"/>
                  <a:pt x="10916544" y="5685085"/>
                  <a:pt x="10893476" y="5667226"/>
                </a:cubicBezTo>
                <a:cubicBezTo>
                  <a:pt x="10872143" y="5650606"/>
                  <a:pt x="10845603" y="5642297"/>
                  <a:pt x="10813853" y="5642297"/>
                </a:cubicBezTo>
                <a:cubicBezTo>
                  <a:pt x="10795497" y="5642297"/>
                  <a:pt x="10776521" y="5646637"/>
                  <a:pt x="10756926" y="5655319"/>
                </a:cubicBezTo>
                <a:cubicBezTo>
                  <a:pt x="10743779" y="5661272"/>
                  <a:pt x="10730012" y="5669334"/>
                  <a:pt x="10715626" y="5679504"/>
                </a:cubicBezTo>
                <a:cubicBezTo>
                  <a:pt x="10703471" y="5688185"/>
                  <a:pt x="10697147" y="5692526"/>
                  <a:pt x="10696650" y="5692526"/>
                </a:cubicBezTo>
                <a:cubicBezTo>
                  <a:pt x="10694169" y="5692526"/>
                  <a:pt x="10692930" y="5690046"/>
                  <a:pt x="10692930" y="5685085"/>
                </a:cubicBezTo>
                <a:cubicBezTo>
                  <a:pt x="10692930" y="5652590"/>
                  <a:pt x="10693674" y="5608314"/>
                  <a:pt x="10695162" y="5552256"/>
                </a:cubicBezTo>
                <a:cubicBezTo>
                  <a:pt x="10695162" y="5546550"/>
                  <a:pt x="10695659" y="5535760"/>
                  <a:pt x="10696650" y="5519886"/>
                </a:cubicBezTo>
                <a:cubicBezTo>
                  <a:pt x="10697642" y="5506243"/>
                  <a:pt x="10698139" y="5495453"/>
                  <a:pt x="10698139" y="5487516"/>
                </a:cubicBezTo>
                <a:cubicBezTo>
                  <a:pt x="10698139" y="5482307"/>
                  <a:pt x="10696154" y="5479702"/>
                  <a:pt x="10692186" y="5479702"/>
                </a:cubicBezTo>
                <a:close/>
                <a:moveTo>
                  <a:pt x="6116614" y="5476726"/>
                </a:moveTo>
                <a:cubicBezTo>
                  <a:pt x="6107932" y="5476726"/>
                  <a:pt x="6096026" y="5477842"/>
                  <a:pt x="6080895" y="5480074"/>
                </a:cubicBezTo>
                <a:cubicBezTo>
                  <a:pt x="6063780" y="5482554"/>
                  <a:pt x="6051750" y="5484043"/>
                  <a:pt x="6044804" y="5484539"/>
                </a:cubicBezTo>
                <a:cubicBezTo>
                  <a:pt x="6018512" y="5485035"/>
                  <a:pt x="5998791" y="5485283"/>
                  <a:pt x="5985645" y="5485283"/>
                </a:cubicBezTo>
                <a:cubicBezTo>
                  <a:pt x="5978948" y="5485531"/>
                  <a:pt x="5975599" y="5488632"/>
                  <a:pt x="5975599" y="5494585"/>
                </a:cubicBezTo>
                <a:cubicBezTo>
                  <a:pt x="5975599" y="5524846"/>
                  <a:pt x="5976715" y="5570363"/>
                  <a:pt x="5978948" y="5631135"/>
                </a:cubicBezTo>
                <a:cubicBezTo>
                  <a:pt x="5981180" y="5691906"/>
                  <a:pt x="5982297" y="5737547"/>
                  <a:pt x="5982297" y="5768057"/>
                </a:cubicBezTo>
                <a:lnTo>
                  <a:pt x="5982297" y="5995764"/>
                </a:lnTo>
                <a:cubicBezTo>
                  <a:pt x="5982297" y="6004693"/>
                  <a:pt x="5985645" y="6009778"/>
                  <a:pt x="5992342" y="6011019"/>
                </a:cubicBezTo>
                <a:cubicBezTo>
                  <a:pt x="5997304" y="6012010"/>
                  <a:pt x="6014791" y="6012507"/>
                  <a:pt x="6044804" y="6012507"/>
                </a:cubicBezTo>
                <a:cubicBezTo>
                  <a:pt x="6079531" y="6012507"/>
                  <a:pt x="6099127" y="6012259"/>
                  <a:pt x="6103591" y="6011763"/>
                </a:cubicBezTo>
                <a:cubicBezTo>
                  <a:pt x="6110785" y="6011019"/>
                  <a:pt x="6114381" y="6006926"/>
                  <a:pt x="6114381" y="5999484"/>
                </a:cubicBezTo>
                <a:cubicBezTo>
                  <a:pt x="6114381" y="5991299"/>
                  <a:pt x="6114258" y="5978772"/>
                  <a:pt x="6114009" y="5961905"/>
                </a:cubicBezTo>
                <a:cubicBezTo>
                  <a:pt x="6113762" y="5945038"/>
                  <a:pt x="6113637" y="5932759"/>
                  <a:pt x="6113637" y="5925070"/>
                </a:cubicBezTo>
                <a:cubicBezTo>
                  <a:pt x="6157046" y="5927054"/>
                  <a:pt x="6179370" y="5928791"/>
                  <a:pt x="6180610" y="5930279"/>
                </a:cubicBezTo>
                <a:cubicBezTo>
                  <a:pt x="6201694" y="5961285"/>
                  <a:pt x="6217197" y="5985097"/>
                  <a:pt x="6227119" y="6001717"/>
                </a:cubicBezTo>
                <a:cubicBezTo>
                  <a:pt x="6231088" y="6008166"/>
                  <a:pt x="6245722" y="6011391"/>
                  <a:pt x="6271023" y="6011391"/>
                </a:cubicBezTo>
                <a:cubicBezTo>
                  <a:pt x="6336756" y="6011391"/>
                  <a:pt x="6369622" y="6008042"/>
                  <a:pt x="6369622" y="6001345"/>
                </a:cubicBezTo>
                <a:cubicBezTo>
                  <a:pt x="6369622" y="5999856"/>
                  <a:pt x="6358088" y="5983671"/>
                  <a:pt x="6335019" y="5952790"/>
                </a:cubicBezTo>
                <a:cubicBezTo>
                  <a:pt x="6311951" y="5921908"/>
                  <a:pt x="6300417" y="5904358"/>
                  <a:pt x="6300417" y="5900142"/>
                </a:cubicBezTo>
                <a:cubicBezTo>
                  <a:pt x="6300417" y="5897413"/>
                  <a:pt x="6302897" y="5894808"/>
                  <a:pt x="6307858" y="5892328"/>
                </a:cubicBezTo>
                <a:cubicBezTo>
                  <a:pt x="6361684" y="5863803"/>
                  <a:pt x="6388597" y="5822131"/>
                  <a:pt x="6388597" y="5767312"/>
                </a:cubicBezTo>
                <a:cubicBezTo>
                  <a:pt x="6388597" y="5724896"/>
                  <a:pt x="6374582" y="5692650"/>
                  <a:pt x="6346553" y="5670574"/>
                </a:cubicBezTo>
                <a:cubicBezTo>
                  <a:pt x="6321005" y="5650730"/>
                  <a:pt x="6286526" y="5640809"/>
                  <a:pt x="6243118" y="5640809"/>
                </a:cubicBezTo>
                <a:cubicBezTo>
                  <a:pt x="6196981" y="5640809"/>
                  <a:pt x="6157790" y="5657552"/>
                  <a:pt x="6125544" y="5691038"/>
                </a:cubicBezTo>
                <a:cubicBezTo>
                  <a:pt x="6121823" y="5695006"/>
                  <a:pt x="6118846" y="5697735"/>
                  <a:pt x="6116614" y="5699224"/>
                </a:cubicBezTo>
                <a:cubicBezTo>
                  <a:pt x="6114878" y="5698975"/>
                  <a:pt x="6114009" y="5695379"/>
                  <a:pt x="6114009" y="5688434"/>
                </a:cubicBezTo>
                <a:cubicBezTo>
                  <a:pt x="6114009" y="5659164"/>
                  <a:pt x="6115126" y="5617864"/>
                  <a:pt x="6117358" y="5564534"/>
                </a:cubicBezTo>
                <a:cubicBezTo>
                  <a:pt x="6117606" y="5557589"/>
                  <a:pt x="6118598" y="5544690"/>
                  <a:pt x="6120335" y="5525839"/>
                </a:cubicBezTo>
                <a:cubicBezTo>
                  <a:pt x="6121823" y="5509715"/>
                  <a:pt x="6122567" y="5496941"/>
                  <a:pt x="6122567" y="5487516"/>
                </a:cubicBezTo>
                <a:cubicBezTo>
                  <a:pt x="6122567" y="5480322"/>
                  <a:pt x="6120583" y="5476726"/>
                  <a:pt x="6116614" y="5476726"/>
                </a:cubicBezTo>
                <a:close/>
                <a:moveTo>
                  <a:pt x="7947125" y="5475237"/>
                </a:moveTo>
                <a:cubicBezTo>
                  <a:pt x="7930507" y="5475237"/>
                  <a:pt x="7908927" y="5476477"/>
                  <a:pt x="7882385" y="5478958"/>
                </a:cubicBezTo>
                <a:cubicBezTo>
                  <a:pt x="7844682" y="5482430"/>
                  <a:pt x="7823102" y="5484291"/>
                  <a:pt x="7817645" y="5484539"/>
                </a:cubicBezTo>
                <a:cubicBezTo>
                  <a:pt x="7809956" y="5485035"/>
                  <a:pt x="7806111" y="5487267"/>
                  <a:pt x="7806111" y="5491236"/>
                </a:cubicBezTo>
                <a:lnTo>
                  <a:pt x="7806483" y="5495329"/>
                </a:lnTo>
                <a:cubicBezTo>
                  <a:pt x="7813924" y="5573712"/>
                  <a:pt x="7817645" y="5665861"/>
                  <a:pt x="7817645" y="5771777"/>
                </a:cubicBezTo>
                <a:cubicBezTo>
                  <a:pt x="7817645" y="5882654"/>
                  <a:pt x="7815165" y="5957812"/>
                  <a:pt x="7810204" y="5997252"/>
                </a:cubicBezTo>
                <a:cubicBezTo>
                  <a:pt x="7809708" y="6000229"/>
                  <a:pt x="7809459" y="6002089"/>
                  <a:pt x="7809459" y="6002833"/>
                </a:cubicBezTo>
                <a:cubicBezTo>
                  <a:pt x="7809459" y="6008538"/>
                  <a:pt x="7817273" y="6011391"/>
                  <a:pt x="7832900" y="6011391"/>
                </a:cubicBezTo>
                <a:cubicBezTo>
                  <a:pt x="7899377" y="6011391"/>
                  <a:pt x="7934723" y="6010770"/>
                  <a:pt x="7938940" y="6009530"/>
                </a:cubicBezTo>
                <a:cubicBezTo>
                  <a:pt x="7941916" y="6008538"/>
                  <a:pt x="7944459" y="6003453"/>
                  <a:pt x="7946567" y="5994275"/>
                </a:cubicBezTo>
                <a:cubicBezTo>
                  <a:pt x="7948676" y="5985097"/>
                  <a:pt x="7950971" y="5980509"/>
                  <a:pt x="7953451" y="5980509"/>
                </a:cubicBezTo>
                <a:cubicBezTo>
                  <a:pt x="7954691" y="5980509"/>
                  <a:pt x="7956180" y="5981253"/>
                  <a:pt x="7957915" y="5982741"/>
                </a:cubicBezTo>
                <a:cubicBezTo>
                  <a:pt x="7980736" y="6004073"/>
                  <a:pt x="8010749" y="6014739"/>
                  <a:pt x="8047956" y="6014739"/>
                </a:cubicBezTo>
                <a:cubicBezTo>
                  <a:pt x="8099055" y="6014739"/>
                  <a:pt x="8140478" y="5996136"/>
                  <a:pt x="8172228" y="5958929"/>
                </a:cubicBezTo>
                <a:cubicBezTo>
                  <a:pt x="8201994" y="5923954"/>
                  <a:pt x="8216876" y="5880422"/>
                  <a:pt x="8216876" y="5828332"/>
                </a:cubicBezTo>
                <a:cubicBezTo>
                  <a:pt x="8216876" y="5772521"/>
                  <a:pt x="8202738" y="5727501"/>
                  <a:pt x="8174460" y="5693271"/>
                </a:cubicBezTo>
                <a:cubicBezTo>
                  <a:pt x="8143951" y="5656311"/>
                  <a:pt x="8101535" y="5637832"/>
                  <a:pt x="8047212" y="5637832"/>
                </a:cubicBezTo>
                <a:cubicBezTo>
                  <a:pt x="8010998" y="5637832"/>
                  <a:pt x="7981728" y="5649738"/>
                  <a:pt x="7959404" y="5673551"/>
                </a:cubicBezTo>
                <a:cubicBezTo>
                  <a:pt x="7957668" y="5675535"/>
                  <a:pt x="7955807" y="5676527"/>
                  <a:pt x="7953823" y="5676527"/>
                </a:cubicBezTo>
                <a:cubicBezTo>
                  <a:pt x="7949854" y="5676527"/>
                  <a:pt x="7947870" y="5672682"/>
                  <a:pt x="7947870" y="5664993"/>
                </a:cubicBezTo>
                <a:cubicBezTo>
                  <a:pt x="7947870" y="5622577"/>
                  <a:pt x="7948489" y="5589091"/>
                  <a:pt x="7949730" y="5564534"/>
                </a:cubicBezTo>
                <a:cubicBezTo>
                  <a:pt x="7949978" y="5558333"/>
                  <a:pt x="7950846" y="5545434"/>
                  <a:pt x="7952334" y="5525839"/>
                </a:cubicBezTo>
                <a:cubicBezTo>
                  <a:pt x="7953575" y="5509964"/>
                  <a:pt x="7954195" y="5497189"/>
                  <a:pt x="7954195" y="5487516"/>
                </a:cubicBezTo>
                <a:cubicBezTo>
                  <a:pt x="7954195" y="5479330"/>
                  <a:pt x="7951838" y="5475237"/>
                  <a:pt x="7947125" y="5475237"/>
                </a:cubicBezTo>
                <a:close/>
                <a:moveTo>
                  <a:pt x="619350" y="5472633"/>
                </a:moveTo>
                <a:cubicBezTo>
                  <a:pt x="617861" y="5472633"/>
                  <a:pt x="615753" y="5472757"/>
                  <a:pt x="613025" y="5473005"/>
                </a:cubicBezTo>
                <a:cubicBezTo>
                  <a:pt x="563167" y="5480446"/>
                  <a:pt x="521123" y="5496569"/>
                  <a:pt x="486893" y="5521374"/>
                </a:cubicBezTo>
                <a:cubicBezTo>
                  <a:pt x="444973" y="5551387"/>
                  <a:pt x="424013" y="5589091"/>
                  <a:pt x="424013" y="5634483"/>
                </a:cubicBezTo>
                <a:cubicBezTo>
                  <a:pt x="424013" y="5665737"/>
                  <a:pt x="432571" y="5694262"/>
                  <a:pt x="449686" y="5720060"/>
                </a:cubicBezTo>
                <a:cubicBezTo>
                  <a:pt x="452166" y="5723780"/>
                  <a:pt x="468041" y="5742508"/>
                  <a:pt x="497311" y="5776242"/>
                </a:cubicBezTo>
                <a:cubicBezTo>
                  <a:pt x="514178" y="5796086"/>
                  <a:pt x="522612" y="5814069"/>
                  <a:pt x="522612" y="5830192"/>
                </a:cubicBezTo>
                <a:cubicBezTo>
                  <a:pt x="522612" y="5855493"/>
                  <a:pt x="509713" y="5874593"/>
                  <a:pt x="483916" y="5887491"/>
                </a:cubicBezTo>
                <a:cubicBezTo>
                  <a:pt x="472258" y="5893196"/>
                  <a:pt x="448446" y="5900142"/>
                  <a:pt x="412479" y="5908327"/>
                </a:cubicBezTo>
                <a:cubicBezTo>
                  <a:pt x="408758" y="5909071"/>
                  <a:pt x="406898" y="5910807"/>
                  <a:pt x="406898" y="5913536"/>
                </a:cubicBezTo>
                <a:cubicBezTo>
                  <a:pt x="406898" y="5921225"/>
                  <a:pt x="416696" y="5942495"/>
                  <a:pt x="436291" y="5977346"/>
                </a:cubicBezTo>
                <a:cubicBezTo>
                  <a:pt x="455887" y="6012196"/>
                  <a:pt x="468537" y="6029622"/>
                  <a:pt x="474242" y="6029622"/>
                </a:cubicBezTo>
                <a:cubicBezTo>
                  <a:pt x="475483" y="6029622"/>
                  <a:pt x="477095" y="6029498"/>
                  <a:pt x="479079" y="6029250"/>
                </a:cubicBezTo>
                <a:cubicBezTo>
                  <a:pt x="532409" y="6020568"/>
                  <a:pt x="577678" y="6000352"/>
                  <a:pt x="614885" y="5968603"/>
                </a:cubicBezTo>
                <a:cubicBezTo>
                  <a:pt x="657301" y="5932636"/>
                  <a:pt x="678509" y="5889475"/>
                  <a:pt x="678509" y="5839122"/>
                </a:cubicBezTo>
                <a:cubicBezTo>
                  <a:pt x="678509" y="5812085"/>
                  <a:pt x="669703" y="5784924"/>
                  <a:pt x="652092" y="5757639"/>
                </a:cubicBezTo>
                <a:cubicBezTo>
                  <a:pt x="650604" y="5755654"/>
                  <a:pt x="634109" y="5734818"/>
                  <a:pt x="602607" y="5695131"/>
                </a:cubicBezTo>
                <a:cubicBezTo>
                  <a:pt x="584747" y="5673054"/>
                  <a:pt x="575818" y="5654451"/>
                  <a:pt x="575818" y="5639320"/>
                </a:cubicBezTo>
                <a:cubicBezTo>
                  <a:pt x="575818" y="5622453"/>
                  <a:pt x="583879" y="5609306"/>
                  <a:pt x="600002" y="5599881"/>
                </a:cubicBezTo>
                <a:cubicBezTo>
                  <a:pt x="613397" y="5591695"/>
                  <a:pt x="629024" y="5587603"/>
                  <a:pt x="646883" y="5587603"/>
                </a:cubicBezTo>
                <a:cubicBezTo>
                  <a:pt x="649364" y="5587603"/>
                  <a:pt x="652960" y="5587975"/>
                  <a:pt x="657673" y="5588719"/>
                </a:cubicBezTo>
                <a:cubicBezTo>
                  <a:pt x="662386" y="5589463"/>
                  <a:pt x="665734" y="5589835"/>
                  <a:pt x="667719" y="5589835"/>
                </a:cubicBezTo>
                <a:cubicBezTo>
                  <a:pt x="672184" y="5589835"/>
                  <a:pt x="674416" y="5587726"/>
                  <a:pt x="674416" y="5583510"/>
                </a:cubicBezTo>
                <a:cubicBezTo>
                  <a:pt x="674416" y="5582517"/>
                  <a:pt x="674044" y="5581277"/>
                  <a:pt x="673300" y="5579789"/>
                </a:cubicBezTo>
                <a:cubicBezTo>
                  <a:pt x="649736" y="5532412"/>
                  <a:pt x="634729" y="5499670"/>
                  <a:pt x="628280" y="5481562"/>
                </a:cubicBezTo>
                <a:cubicBezTo>
                  <a:pt x="626047" y="5475609"/>
                  <a:pt x="623070" y="5472633"/>
                  <a:pt x="619350" y="5472633"/>
                </a:cubicBezTo>
                <a:close/>
                <a:moveTo>
                  <a:pt x="2040993" y="4393145"/>
                </a:moveTo>
                <a:cubicBezTo>
                  <a:pt x="2045644" y="4393455"/>
                  <a:pt x="2047136" y="4393727"/>
                  <a:pt x="2045470" y="4393959"/>
                </a:cubicBezTo>
                <a:lnTo>
                  <a:pt x="2044547" y="4393996"/>
                </a:lnTo>
                <a:close/>
                <a:moveTo>
                  <a:pt x="3191137" y="4195017"/>
                </a:moveTo>
                <a:cubicBezTo>
                  <a:pt x="3239506" y="4195017"/>
                  <a:pt x="3278884" y="4213776"/>
                  <a:pt x="3309270" y="4251293"/>
                </a:cubicBezTo>
                <a:cubicBezTo>
                  <a:pt x="3339655" y="4288810"/>
                  <a:pt x="3354848" y="4332063"/>
                  <a:pt x="3354848" y="4381053"/>
                </a:cubicBezTo>
                <a:cubicBezTo>
                  <a:pt x="3354848" y="4431282"/>
                  <a:pt x="3340276" y="4474380"/>
                  <a:pt x="3311130" y="4510347"/>
                </a:cubicBezTo>
                <a:cubicBezTo>
                  <a:pt x="3279504" y="4548794"/>
                  <a:pt x="3239506" y="4568018"/>
                  <a:pt x="3191137" y="4568018"/>
                </a:cubicBezTo>
                <a:cubicBezTo>
                  <a:pt x="3142148" y="4568018"/>
                  <a:pt x="3101841" y="4548794"/>
                  <a:pt x="3070215" y="4510347"/>
                </a:cubicBezTo>
                <a:cubicBezTo>
                  <a:pt x="3040448" y="4474380"/>
                  <a:pt x="3025566" y="4431282"/>
                  <a:pt x="3025566" y="4381053"/>
                </a:cubicBezTo>
                <a:cubicBezTo>
                  <a:pt x="3025566" y="4331443"/>
                  <a:pt x="3040448" y="4288655"/>
                  <a:pt x="3070215" y="4252688"/>
                </a:cubicBezTo>
                <a:cubicBezTo>
                  <a:pt x="3101841" y="4214241"/>
                  <a:pt x="3142148" y="4195017"/>
                  <a:pt x="3191137" y="4195017"/>
                </a:cubicBezTo>
                <a:close/>
                <a:moveTo>
                  <a:pt x="4275201" y="4189436"/>
                </a:moveTo>
                <a:cubicBezTo>
                  <a:pt x="4326050" y="4189436"/>
                  <a:pt x="4367288" y="4207265"/>
                  <a:pt x="4398915" y="4242921"/>
                </a:cubicBezTo>
                <a:cubicBezTo>
                  <a:pt x="4430541" y="4278578"/>
                  <a:pt x="4446353" y="4322142"/>
                  <a:pt x="4446353" y="4373611"/>
                </a:cubicBezTo>
                <a:cubicBezTo>
                  <a:pt x="4446353" y="4427561"/>
                  <a:pt x="4431781" y="4471590"/>
                  <a:pt x="4402635" y="4505696"/>
                </a:cubicBezTo>
                <a:cubicBezTo>
                  <a:pt x="4371629" y="4542283"/>
                  <a:pt x="4329771" y="4560576"/>
                  <a:pt x="4277061" y="4560576"/>
                </a:cubicBezTo>
                <a:cubicBezTo>
                  <a:pt x="4223731" y="4560576"/>
                  <a:pt x="4181564" y="4542903"/>
                  <a:pt x="4150558" y="4507556"/>
                </a:cubicBezTo>
                <a:cubicBezTo>
                  <a:pt x="4121412" y="4474070"/>
                  <a:pt x="4106839" y="4430042"/>
                  <a:pt x="4106839" y="4375471"/>
                </a:cubicBezTo>
                <a:cubicBezTo>
                  <a:pt x="4106839" y="4322762"/>
                  <a:pt x="4121877" y="4278578"/>
                  <a:pt x="4151953" y="4242921"/>
                </a:cubicBezTo>
                <a:cubicBezTo>
                  <a:pt x="4182029" y="4207265"/>
                  <a:pt x="4223111" y="4189436"/>
                  <a:pt x="4275201" y="4189436"/>
                </a:cubicBezTo>
                <a:close/>
                <a:moveTo>
                  <a:pt x="10220549" y="4131765"/>
                </a:moveTo>
                <a:cubicBezTo>
                  <a:pt x="10258376" y="4131765"/>
                  <a:pt x="10290932" y="4146338"/>
                  <a:pt x="10318218" y="4175484"/>
                </a:cubicBezTo>
                <a:cubicBezTo>
                  <a:pt x="10345503" y="4204629"/>
                  <a:pt x="10359145" y="4238426"/>
                  <a:pt x="10359145" y="4276873"/>
                </a:cubicBezTo>
                <a:cubicBezTo>
                  <a:pt x="10359145" y="4283694"/>
                  <a:pt x="10348913" y="4288655"/>
                  <a:pt x="10328450" y="4291756"/>
                </a:cubicBezTo>
                <a:cubicBezTo>
                  <a:pt x="10231711" y="4306018"/>
                  <a:pt x="10160398" y="4313150"/>
                  <a:pt x="10114509" y="4313150"/>
                </a:cubicBezTo>
                <a:cubicBezTo>
                  <a:pt x="10097146" y="4313150"/>
                  <a:pt x="10088464" y="4304778"/>
                  <a:pt x="10088464" y="4288035"/>
                </a:cubicBezTo>
                <a:cubicBezTo>
                  <a:pt x="10088464" y="4247107"/>
                  <a:pt x="10100246" y="4211451"/>
                  <a:pt x="10123811" y="4181065"/>
                </a:cubicBezTo>
                <a:cubicBezTo>
                  <a:pt x="10149236" y="4148199"/>
                  <a:pt x="10181482" y="4131765"/>
                  <a:pt x="10220549" y="4131765"/>
                </a:cubicBezTo>
                <a:close/>
                <a:moveTo>
                  <a:pt x="5286600" y="4131765"/>
                </a:moveTo>
                <a:cubicBezTo>
                  <a:pt x="5324427" y="4131765"/>
                  <a:pt x="5356984" y="4146338"/>
                  <a:pt x="5384268" y="4175484"/>
                </a:cubicBezTo>
                <a:cubicBezTo>
                  <a:pt x="5411553" y="4204629"/>
                  <a:pt x="5425196" y="4238426"/>
                  <a:pt x="5425196" y="4276873"/>
                </a:cubicBezTo>
                <a:cubicBezTo>
                  <a:pt x="5425196" y="4283694"/>
                  <a:pt x="5414964" y="4288655"/>
                  <a:pt x="5394500" y="4291756"/>
                </a:cubicBezTo>
                <a:cubicBezTo>
                  <a:pt x="5297762" y="4306018"/>
                  <a:pt x="5226449" y="4313150"/>
                  <a:pt x="5180560" y="4313150"/>
                </a:cubicBezTo>
                <a:cubicBezTo>
                  <a:pt x="5163196" y="4313150"/>
                  <a:pt x="5154515" y="4304778"/>
                  <a:pt x="5154515" y="4288035"/>
                </a:cubicBezTo>
                <a:cubicBezTo>
                  <a:pt x="5154515" y="4247107"/>
                  <a:pt x="5166297" y="4211451"/>
                  <a:pt x="5189861" y="4181065"/>
                </a:cubicBezTo>
                <a:cubicBezTo>
                  <a:pt x="5215286" y="4148199"/>
                  <a:pt x="5247532" y="4131765"/>
                  <a:pt x="5286600" y="4131765"/>
                </a:cubicBezTo>
                <a:close/>
                <a:moveTo>
                  <a:pt x="8111729" y="3953172"/>
                </a:moveTo>
                <a:cubicBezTo>
                  <a:pt x="8093126" y="3953172"/>
                  <a:pt x="8080414" y="3965884"/>
                  <a:pt x="8073592" y="3991309"/>
                </a:cubicBezTo>
                <a:cubicBezTo>
                  <a:pt x="8050648" y="4073164"/>
                  <a:pt x="8039176" y="4184785"/>
                  <a:pt x="8039176" y="4326172"/>
                </a:cubicBezTo>
                <a:cubicBezTo>
                  <a:pt x="8039176" y="4457017"/>
                  <a:pt x="8045997" y="4556856"/>
                  <a:pt x="8059639" y="4625689"/>
                </a:cubicBezTo>
                <a:cubicBezTo>
                  <a:pt x="8090025" y="4773897"/>
                  <a:pt x="8187384" y="4848001"/>
                  <a:pt x="8351715" y="4848001"/>
                </a:cubicBezTo>
                <a:cubicBezTo>
                  <a:pt x="8410005" y="4848001"/>
                  <a:pt x="8474808" y="4826917"/>
                  <a:pt x="8546121" y="4784749"/>
                </a:cubicBezTo>
                <a:cubicBezTo>
                  <a:pt x="8617434" y="4742581"/>
                  <a:pt x="8648751" y="4721497"/>
                  <a:pt x="8640069" y="4721497"/>
                </a:cubicBezTo>
                <a:cubicBezTo>
                  <a:pt x="8645650" y="4721497"/>
                  <a:pt x="8649990" y="4735760"/>
                  <a:pt x="8653091" y="4764285"/>
                </a:cubicBezTo>
                <a:cubicBezTo>
                  <a:pt x="8654952" y="4782889"/>
                  <a:pt x="8656812" y="4801492"/>
                  <a:pt x="8658672" y="4820096"/>
                </a:cubicBezTo>
                <a:cubicBezTo>
                  <a:pt x="8661773" y="4833118"/>
                  <a:pt x="8669215" y="4840559"/>
                  <a:pt x="8680997" y="4842420"/>
                </a:cubicBezTo>
                <a:cubicBezTo>
                  <a:pt x="8707661" y="4846141"/>
                  <a:pt x="8754791" y="4848001"/>
                  <a:pt x="8822383" y="4848001"/>
                </a:cubicBezTo>
                <a:cubicBezTo>
                  <a:pt x="8898658" y="4848001"/>
                  <a:pt x="8948577" y="4844900"/>
                  <a:pt x="8972142" y="4838699"/>
                </a:cubicBezTo>
                <a:cubicBezTo>
                  <a:pt x="8987644" y="4834358"/>
                  <a:pt x="8995396" y="4823816"/>
                  <a:pt x="8995396" y="4807073"/>
                </a:cubicBezTo>
                <a:cubicBezTo>
                  <a:pt x="8995396" y="4763045"/>
                  <a:pt x="8993846" y="4696382"/>
                  <a:pt x="8990745" y="4607085"/>
                </a:cubicBezTo>
                <a:cubicBezTo>
                  <a:pt x="8987644" y="4517788"/>
                  <a:pt x="8986094" y="4450816"/>
                  <a:pt x="8986094" y="4406167"/>
                </a:cubicBezTo>
                <a:cubicBezTo>
                  <a:pt x="8986094" y="4360279"/>
                  <a:pt x="8988265" y="4291446"/>
                  <a:pt x="8992606" y="4199668"/>
                </a:cubicBezTo>
                <a:cubicBezTo>
                  <a:pt x="8996946" y="4107891"/>
                  <a:pt x="8999117" y="4039058"/>
                  <a:pt x="8999117" y="3993169"/>
                </a:cubicBezTo>
                <a:cubicBezTo>
                  <a:pt x="8999117" y="3983247"/>
                  <a:pt x="8998497" y="3975806"/>
                  <a:pt x="8997256" y="3970845"/>
                </a:cubicBezTo>
                <a:cubicBezTo>
                  <a:pt x="8994155" y="3961543"/>
                  <a:pt x="8983304" y="3956892"/>
                  <a:pt x="8964700" y="3956892"/>
                </a:cubicBezTo>
                <a:cubicBezTo>
                  <a:pt x="8934315" y="3956892"/>
                  <a:pt x="8888580" y="3956582"/>
                  <a:pt x="8827499" y="3955962"/>
                </a:cubicBezTo>
                <a:cubicBezTo>
                  <a:pt x="8766418" y="3955342"/>
                  <a:pt x="8720684" y="3955032"/>
                  <a:pt x="8690298" y="3955032"/>
                </a:cubicBezTo>
                <a:cubicBezTo>
                  <a:pt x="8671695" y="3955032"/>
                  <a:pt x="8660533" y="3958133"/>
                  <a:pt x="8656812" y="3964334"/>
                </a:cubicBezTo>
                <a:cubicBezTo>
                  <a:pt x="8653711" y="3968054"/>
                  <a:pt x="8652161" y="3980147"/>
                  <a:pt x="8652161" y="4000611"/>
                </a:cubicBezTo>
                <a:cubicBezTo>
                  <a:pt x="8652161" y="4288965"/>
                  <a:pt x="8651541" y="4444615"/>
                  <a:pt x="8650301" y="4467559"/>
                </a:cubicBezTo>
                <a:cubicBezTo>
                  <a:pt x="8649060" y="4493604"/>
                  <a:pt x="8632473" y="4518719"/>
                  <a:pt x="8600536" y="4542903"/>
                </a:cubicBezTo>
                <a:cubicBezTo>
                  <a:pt x="8568600" y="4567088"/>
                  <a:pt x="8538990" y="4579180"/>
                  <a:pt x="8511704" y="4579180"/>
                </a:cubicBezTo>
                <a:cubicBezTo>
                  <a:pt x="8441631" y="4579180"/>
                  <a:pt x="8401014" y="4545074"/>
                  <a:pt x="8389852" y="4476861"/>
                </a:cubicBezTo>
                <a:cubicBezTo>
                  <a:pt x="8383030" y="4437173"/>
                  <a:pt x="8379620" y="4363379"/>
                  <a:pt x="8379620" y="4255479"/>
                </a:cubicBezTo>
                <a:cubicBezTo>
                  <a:pt x="8379620" y="4168663"/>
                  <a:pt x="8386131" y="4083086"/>
                  <a:pt x="8399154" y="3998750"/>
                </a:cubicBezTo>
                <a:cubicBezTo>
                  <a:pt x="8400394" y="3990069"/>
                  <a:pt x="8401014" y="3983558"/>
                  <a:pt x="8401014" y="3979217"/>
                </a:cubicBezTo>
                <a:cubicBezTo>
                  <a:pt x="8401014" y="3963094"/>
                  <a:pt x="8391402" y="3955032"/>
                  <a:pt x="8372179" y="3955032"/>
                </a:cubicBezTo>
                <a:cubicBezTo>
                  <a:pt x="8343654" y="3955032"/>
                  <a:pt x="8300245" y="3954722"/>
                  <a:pt x="8241954" y="3954102"/>
                </a:cubicBezTo>
                <a:cubicBezTo>
                  <a:pt x="8183663" y="3953482"/>
                  <a:pt x="8140254" y="3953172"/>
                  <a:pt x="8111729" y="3953172"/>
                </a:cubicBezTo>
                <a:close/>
                <a:moveTo>
                  <a:pt x="6997304" y="3953172"/>
                </a:moveTo>
                <a:cubicBezTo>
                  <a:pt x="6978701" y="3953172"/>
                  <a:pt x="6965988" y="3965884"/>
                  <a:pt x="6959167" y="3991309"/>
                </a:cubicBezTo>
                <a:cubicBezTo>
                  <a:pt x="6936223" y="4073164"/>
                  <a:pt x="6924751" y="4184785"/>
                  <a:pt x="6924751" y="4326172"/>
                </a:cubicBezTo>
                <a:cubicBezTo>
                  <a:pt x="6924751" y="4457017"/>
                  <a:pt x="6931572" y="4556856"/>
                  <a:pt x="6945214" y="4625689"/>
                </a:cubicBezTo>
                <a:cubicBezTo>
                  <a:pt x="6975600" y="4773897"/>
                  <a:pt x="7072958" y="4848001"/>
                  <a:pt x="7237290" y="4848001"/>
                </a:cubicBezTo>
                <a:cubicBezTo>
                  <a:pt x="7295581" y="4848001"/>
                  <a:pt x="7360383" y="4826917"/>
                  <a:pt x="7431696" y="4784749"/>
                </a:cubicBezTo>
                <a:cubicBezTo>
                  <a:pt x="7503010" y="4742581"/>
                  <a:pt x="7534326" y="4721497"/>
                  <a:pt x="7525644" y="4721497"/>
                </a:cubicBezTo>
                <a:cubicBezTo>
                  <a:pt x="7531225" y="4721497"/>
                  <a:pt x="7535566" y="4735760"/>
                  <a:pt x="7538667" y="4764285"/>
                </a:cubicBezTo>
                <a:cubicBezTo>
                  <a:pt x="7540527" y="4782889"/>
                  <a:pt x="7542387" y="4801492"/>
                  <a:pt x="7544248" y="4820096"/>
                </a:cubicBezTo>
                <a:cubicBezTo>
                  <a:pt x="7547348" y="4833118"/>
                  <a:pt x="7554789" y="4840559"/>
                  <a:pt x="7566572" y="4842420"/>
                </a:cubicBezTo>
                <a:cubicBezTo>
                  <a:pt x="7593237" y="4846141"/>
                  <a:pt x="7640366" y="4848001"/>
                  <a:pt x="7707959" y="4848001"/>
                </a:cubicBezTo>
                <a:cubicBezTo>
                  <a:pt x="7784233" y="4848001"/>
                  <a:pt x="7834153" y="4844900"/>
                  <a:pt x="7857717" y="4838699"/>
                </a:cubicBezTo>
                <a:cubicBezTo>
                  <a:pt x="7873220" y="4834358"/>
                  <a:pt x="7880971" y="4823816"/>
                  <a:pt x="7880971" y="4807073"/>
                </a:cubicBezTo>
                <a:cubicBezTo>
                  <a:pt x="7880971" y="4763045"/>
                  <a:pt x="7879421" y="4696382"/>
                  <a:pt x="7876320" y="4607085"/>
                </a:cubicBezTo>
                <a:cubicBezTo>
                  <a:pt x="7873220" y="4517788"/>
                  <a:pt x="7871670" y="4450816"/>
                  <a:pt x="7871670" y="4406167"/>
                </a:cubicBezTo>
                <a:cubicBezTo>
                  <a:pt x="7871670" y="4360279"/>
                  <a:pt x="7873840" y="4291446"/>
                  <a:pt x="7878181" y="4199668"/>
                </a:cubicBezTo>
                <a:cubicBezTo>
                  <a:pt x="7882522" y="4107891"/>
                  <a:pt x="7884692" y="4039058"/>
                  <a:pt x="7884692" y="3993169"/>
                </a:cubicBezTo>
                <a:cubicBezTo>
                  <a:pt x="7884692" y="3983247"/>
                  <a:pt x="7884072" y="3975806"/>
                  <a:pt x="7882832" y="3970845"/>
                </a:cubicBezTo>
                <a:cubicBezTo>
                  <a:pt x="7879731" y="3961543"/>
                  <a:pt x="7868879" y="3956892"/>
                  <a:pt x="7850276" y="3956892"/>
                </a:cubicBezTo>
                <a:cubicBezTo>
                  <a:pt x="7819890" y="3956892"/>
                  <a:pt x="7774156" y="3956582"/>
                  <a:pt x="7713075" y="3955962"/>
                </a:cubicBezTo>
                <a:cubicBezTo>
                  <a:pt x="7651993" y="3955342"/>
                  <a:pt x="7606260" y="3955032"/>
                  <a:pt x="7575874" y="3955032"/>
                </a:cubicBezTo>
                <a:cubicBezTo>
                  <a:pt x="7557270" y="3955032"/>
                  <a:pt x="7546108" y="3958133"/>
                  <a:pt x="7542387" y="3964334"/>
                </a:cubicBezTo>
                <a:cubicBezTo>
                  <a:pt x="7539287" y="3968054"/>
                  <a:pt x="7537736" y="3980147"/>
                  <a:pt x="7537736" y="4000611"/>
                </a:cubicBezTo>
                <a:cubicBezTo>
                  <a:pt x="7537736" y="4288965"/>
                  <a:pt x="7537116" y="4444615"/>
                  <a:pt x="7535876" y="4467559"/>
                </a:cubicBezTo>
                <a:cubicBezTo>
                  <a:pt x="7534636" y="4493604"/>
                  <a:pt x="7518048" y="4518719"/>
                  <a:pt x="7486112" y="4542903"/>
                </a:cubicBezTo>
                <a:cubicBezTo>
                  <a:pt x="7454176" y="4567088"/>
                  <a:pt x="7424565" y="4579180"/>
                  <a:pt x="7397280" y="4579180"/>
                </a:cubicBezTo>
                <a:cubicBezTo>
                  <a:pt x="7327207" y="4579180"/>
                  <a:pt x="7286589" y="4545074"/>
                  <a:pt x="7275427" y="4476861"/>
                </a:cubicBezTo>
                <a:cubicBezTo>
                  <a:pt x="7268606" y="4437173"/>
                  <a:pt x="7265195" y="4363379"/>
                  <a:pt x="7265195" y="4255479"/>
                </a:cubicBezTo>
                <a:cubicBezTo>
                  <a:pt x="7265195" y="4168663"/>
                  <a:pt x="7271706" y="4083086"/>
                  <a:pt x="7284729" y="3998750"/>
                </a:cubicBezTo>
                <a:cubicBezTo>
                  <a:pt x="7285969" y="3990069"/>
                  <a:pt x="7286589" y="3983558"/>
                  <a:pt x="7286589" y="3979217"/>
                </a:cubicBezTo>
                <a:cubicBezTo>
                  <a:pt x="7286589" y="3963094"/>
                  <a:pt x="7276977" y="3955032"/>
                  <a:pt x="7257754" y="3955032"/>
                </a:cubicBezTo>
                <a:cubicBezTo>
                  <a:pt x="7229228" y="3955032"/>
                  <a:pt x="7185820" y="3954722"/>
                  <a:pt x="7127529" y="3954102"/>
                </a:cubicBezTo>
                <a:cubicBezTo>
                  <a:pt x="7069238" y="3953482"/>
                  <a:pt x="7025830" y="3953172"/>
                  <a:pt x="6997304" y="3953172"/>
                </a:cubicBezTo>
                <a:close/>
                <a:moveTo>
                  <a:pt x="3189277" y="3907593"/>
                </a:moveTo>
                <a:cubicBezTo>
                  <a:pt x="3045410" y="3907593"/>
                  <a:pt x="2931308" y="3952397"/>
                  <a:pt x="2846972" y="4042003"/>
                </a:cubicBezTo>
                <a:cubicBezTo>
                  <a:pt x="2762636" y="4131610"/>
                  <a:pt x="2720469" y="4248348"/>
                  <a:pt x="2720469" y="4392215"/>
                </a:cubicBezTo>
                <a:cubicBezTo>
                  <a:pt x="2720469" y="4528641"/>
                  <a:pt x="2764496" y="4640262"/>
                  <a:pt x="2852553" y="4727078"/>
                </a:cubicBezTo>
                <a:cubicBezTo>
                  <a:pt x="2940610" y="4813895"/>
                  <a:pt x="3052851" y="4857303"/>
                  <a:pt x="3189277" y="4857303"/>
                </a:cubicBezTo>
                <a:cubicBezTo>
                  <a:pt x="3330043" y="4857303"/>
                  <a:pt x="3443680" y="4813275"/>
                  <a:pt x="3530186" y="4725218"/>
                </a:cubicBezTo>
                <a:cubicBezTo>
                  <a:pt x="3616693" y="4637161"/>
                  <a:pt x="3659946" y="4522439"/>
                  <a:pt x="3659946" y="4381053"/>
                </a:cubicBezTo>
                <a:cubicBezTo>
                  <a:pt x="3659946" y="4240906"/>
                  <a:pt x="3616537" y="4126960"/>
                  <a:pt x="3529721" y="4039213"/>
                </a:cubicBezTo>
                <a:cubicBezTo>
                  <a:pt x="3442905" y="3951467"/>
                  <a:pt x="3329423" y="3907593"/>
                  <a:pt x="3189277" y="3907593"/>
                </a:cubicBezTo>
                <a:close/>
                <a:moveTo>
                  <a:pt x="10256826" y="3893640"/>
                </a:moveTo>
                <a:cubicBezTo>
                  <a:pt x="10115439" y="3893640"/>
                  <a:pt x="10001958" y="3940770"/>
                  <a:pt x="9916381" y="4035027"/>
                </a:cubicBezTo>
                <a:cubicBezTo>
                  <a:pt x="9833286" y="4126184"/>
                  <a:pt x="9791738" y="4243077"/>
                  <a:pt x="9791738" y="4385703"/>
                </a:cubicBezTo>
                <a:cubicBezTo>
                  <a:pt x="9791738" y="4532051"/>
                  <a:pt x="9838246" y="4648943"/>
                  <a:pt x="9931264" y="4736380"/>
                </a:cubicBezTo>
                <a:cubicBezTo>
                  <a:pt x="10021802" y="4822576"/>
                  <a:pt x="10140865" y="4865674"/>
                  <a:pt x="10288452" y="4865674"/>
                </a:cubicBezTo>
                <a:cubicBezTo>
                  <a:pt x="10447823" y="4865674"/>
                  <a:pt x="10565334" y="4825057"/>
                  <a:pt x="10640989" y="4743821"/>
                </a:cubicBezTo>
                <a:cubicBezTo>
                  <a:pt x="10650290" y="4733899"/>
                  <a:pt x="10654941" y="4726768"/>
                  <a:pt x="10654941" y="4722427"/>
                </a:cubicBezTo>
                <a:cubicBezTo>
                  <a:pt x="10654941" y="4706924"/>
                  <a:pt x="10639593" y="4670647"/>
                  <a:pt x="10608898" y="4613597"/>
                </a:cubicBezTo>
                <a:cubicBezTo>
                  <a:pt x="10578202" y="4556546"/>
                  <a:pt x="10556343" y="4524920"/>
                  <a:pt x="10543320" y="4518719"/>
                </a:cubicBezTo>
                <a:cubicBezTo>
                  <a:pt x="10519755" y="4533601"/>
                  <a:pt x="10496192" y="4548484"/>
                  <a:pt x="10472627" y="4563367"/>
                </a:cubicBezTo>
                <a:cubicBezTo>
                  <a:pt x="10416816" y="4593133"/>
                  <a:pt x="10361316" y="4608015"/>
                  <a:pt x="10306125" y="4608015"/>
                </a:cubicBezTo>
                <a:cubicBezTo>
                  <a:pt x="10260236" y="4608015"/>
                  <a:pt x="10219309" y="4599334"/>
                  <a:pt x="10183342" y="4581970"/>
                </a:cubicBezTo>
                <a:cubicBezTo>
                  <a:pt x="10139313" y="4560887"/>
                  <a:pt x="10112959" y="4530191"/>
                  <a:pt x="10104277" y="4489883"/>
                </a:cubicBezTo>
                <a:cubicBezTo>
                  <a:pt x="10249385" y="4478721"/>
                  <a:pt x="10358526" y="4469109"/>
                  <a:pt x="10431699" y="4461048"/>
                </a:cubicBezTo>
                <a:cubicBezTo>
                  <a:pt x="10553242" y="4448645"/>
                  <a:pt x="10617424" y="4441824"/>
                  <a:pt x="10624245" y="4440584"/>
                </a:cubicBezTo>
                <a:cubicBezTo>
                  <a:pt x="10664553" y="4431902"/>
                  <a:pt x="10684707" y="4396245"/>
                  <a:pt x="10684707" y="4333614"/>
                </a:cubicBezTo>
                <a:cubicBezTo>
                  <a:pt x="10684707" y="4213931"/>
                  <a:pt x="10643159" y="4110682"/>
                  <a:pt x="10560063" y="4023865"/>
                </a:cubicBezTo>
                <a:cubicBezTo>
                  <a:pt x="10476967" y="3937049"/>
                  <a:pt x="10375889" y="3893640"/>
                  <a:pt x="10256826" y="3893640"/>
                </a:cubicBezTo>
                <a:close/>
                <a:moveTo>
                  <a:pt x="5322877" y="3893640"/>
                </a:moveTo>
                <a:cubicBezTo>
                  <a:pt x="5181490" y="3893640"/>
                  <a:pt x="5068008" y="3940770"/>
                  <a:pt x="4982432" y="4035027"/>
                </a:cubicBezTo>
                <a:cubicBezTo>
                  <a:pt x="4899337" y="4126184"/>
                  <a:pt x="4857789" y="4243077"/>
                  <a:pt x="4857789" y="4385703"/>
                </a:cubicBezTo>
                <a:cubicBezTo>
                  <a:pt x="4857789" y="4532051"/>
                  <a:pt x="4904297" y="4648943"/>
                  <a:pt x="4997315" y="4736380"/>
                </a:cubicBezTo>
                <a:cubicBezTo>
                  <a:pt x="5087852" y="4822576"/>
                  <a:pt x="5206915" y="4865674"/>
                  <a:pt x="5354503" y="4865674"/>
                </a:cubicBezTo>
                <a:cubicBezTo>
                  <a:pt x="5513872" y="4865674"/>
                  <a:pt x="5631385" y="4825057"/>
                  <a:pt x="5707039" y="4743821"/>
                </a:cubicBezTo>
                <a:cubicBezTo>
                  <a:pt x="5716342" y="4733899"/>
                  <a:pt x="5720992" y="4726768"/>
                  <a:pt x="5720992" y="4722427"/>
                </a:cubicBezTo>
                <a:cubicBezTo>
                  <a:pt x="5720992" y="4706924"/>
                  <a:pt x="5705644" y="4670647"/>
                  <a:pt x="5674948" y="4613597"/>
                </a:cubicBezTo>
                <a:cubicBezTo>
                  <a:pt x="5644253" y="4556546"/>
                  <a:pt x="5622393" y="4524920"/>
                  <a:pt x="5609371" y="4518719"/>
                </a:cubicBezTo>
                <a:cubicBezTo>
                  <a:pt x="5585807" y="4533601"/>
                  <a:pt x="5562242" y="4548484"/>
                  <a:pt x="5538678" y="4563367"/>
                </a:cubicBezTo>
                <a:cubicBezTo>
                  <a:pt x="5482868" y="4593133"/>
                  <a:pt x="5427366" y="4608015"/>
                  <a:pt x="5372176" y="4608015"/>
                </a:cubicBezTo>
                <a:cubicBezTo>
                  <a:pt x="5326287" y="4608015"/>
                  <a:pt x="5285359" y="4599334"/>
                  <a:pt x="5249392" y="4581970"/>
                </a:cubicBezTo>
                <a:cubicBezTo>
                  <a:pt x="5205364" y="4560887"/>
                  <a:pt x="5179009" y="4530191"/>
                  <a:pt x="5170327" y="4489883"/>
                </a:cubicBezTo>
                <a:cubicBezTo>
                  <a:pt x="5315435" y="4478721"/>
                  <a:pt x="5424575" y="4469109"/>
                  <a:pt x="5497750" y="4461048"/>
                </a:cubicBezTo>
                <a:cubicBezTo>
                  <a:pt x="5619292" y="4448645"/>
                  <a:pt x="5683475" y="4441824"/>
                  <a:pt x="5690296" y="4440584"/>
                </a:cubicBezTo>
                <a:cubicBezTo>
                  <a:pt x="5730603" y="4431902"/>
                  <a:pt x="5750758" y="4396245"/>
                  <a:pt x="5750758" y="4333614"/>
                </a:cubicBezTo>
                <a:cubicBezTo>
                  <a:pt x="5750758" y="4213931"/>
                  <a:pt x="5709209" y="4110682"/>
                  <a:pt x="5626114" y="4023865"/>
                </a:cubicBezTo>
                <a:cubicBezTo>
                  <a:pt x="5543019" y="3937049"/>
                  <a:pt x="5441939" y="3893640"/>
                  <a:pt x="5322877" y="3893640"/>
                </a:cubicBezTo>
                <a:close/>
                <a:moveTo>
                  <a:pt x="9568458" y="3869456"/>
                </a:moveTo>
                <a:cubicBezTo>
                  <a:pt x="9472340" y="3869456"/>
                  <a:pt x="9382113" y="3898291"/>
                  <a:pt x="9297777" y="3955962"/>
                </a:cubicBezTo>
                <a:cubicBezTo>
                  <a:pt x="9203519" y="4021074"/>
                  <a:pt x="9156390" y="4100139"/>
                  <a:pt x="9156390" y="4193157"/>
                </a:cubicBezTo>
                <a:cubicBezTo>
                  <a:pt x="9156390" y="4242766"/>
                  <a:pt x="9172203" y="4289895"/>
                  <a:pt x="9203829" y="4334544"/>
                </a:cubicBezTo>
                <a:cubicBezTo>
                  <a:pt x="9206310" y="4338264"/>
                  <a:pt x="9235766" y="4371441"/>
                  <a:pt x="9292196" y="4434073"/>
                </a:cubicBezTo>
                <a:cubicBezTo>
                  <a:pt x="9323822" y="4470040"/>
                  <a:pt x="9339635" y="4501665"/>
                  <a:pt x="9339635" y="4528950"/>
                </a:cubicBezTo>
                <a:cubicBezTo>
                  <a:pt x="9339635" y="4568638"/>
                  <a:pt x="9312350" y="4597163"/>
                  <a:pt x="9257779" y="4614527"/>
                </a:cubicBezTo>
                <a:cubicBezTo>
                  <a:pt x="9213751" y="4622588"/>
                  <a:pt x="9170033" y="4630650"/>
                  <a:pt x="9126625" y="4638711"/>
                </a:cubicBezTo>
                <a:cubicBezTo>
                  <a:pt x="9119804" y="4639952"/>
                  <a:pt x="9116393" y="4643362"/>
                  <a:pt x="9116393" y="4648943"/>
                </a:cubicBezTo>
                <a:cubicBezTo>
                  <a:pt x="9116393" y="4663826"/>
                  <a:pt x="9137942" y="4704909"/>
                  <a:pt x="9181040" y="4772192"/>
                </a:cubicBezTo>
                <a:cubicBezTo>
                  <a:pt x="9224139" y="4839474"/>
                  <a:pt x="9251889" y="4873116"/>
                  <a:pt x="9264291" y="4873116"/>
                </a:cubicBezTo>
                <a:cubicBezTo>
                  <a:pt x="9320101" y="4873116"/>
                  <a:pt x="9381183" y="4858853"/>
                  <a:pt x="9447535" y="4830328"/>
                </a:cubicBezTo>
                <a:cubicBezTo>
                  <a:pt x="9508927" y="4803043"/>
                  <a:pt x="9562567" y="4769556"/>
                  <a:pt x="9608456" y="4729869"/>
                </a:cubicBezTo>
                <a:cubicBezTo>
                  <a:pt x="9630161" y="4711885"/>
                  <a:pt x="9648143" y="4683360"/>
                  <a:pt x="9662406" y="4644292"/>
                </a:cubicBezTo>
                <a:cubicBezTo>
                  <a:pt x="9674809" y="4608946"/>
                  <a:pt x="9681009" y="4575459"/>
                  <a:pt x="9681009" y="4543833"/>
                </a:cubicBezTo>
                <a:cubicBezTo>
                  <a:pt x="9681009" y="4489883"/>
                  <a:pt x="9665196" y="4439344"/>
                  <a:pt x="9633570" y="4392215"/>
                </a:cubicBezTo>
                <a:cubicBezTo>
                  <a:pt x="9622408" y="4374851"/>
                  <a:pt x="9592954" y="4341055"/>
                  <a:pt x="9545204" y="4290825"/>
                </a:cubicBezTo>
                <a:cubicBezTo>
                  <a:pt x="9513578" y="4257339"/>
                  <a:pt x="9497765" y="4229744"/>
                  <a:pt x="9497765" y="4208040"/>
                </a:cubicBezTo>
                <a:cubicBezTo>
                  <a:pt x="9497765" y="4173933"/>
                  <a:pt x="9512648" y="4147578"/>
                  <a:pt x="9542413" y="4128975"/>
                </a:cubicBezTo>
                <a:cubicBezTo>
                  <a:pt x="9567218" y="4112852"/>
                  <a:pt x="9597914" y="4104790"/>
                  <a:pt x="9634501" y="4104790"/>
                </a:cubicBezTo>
                <a:cubicBezTo>
                  <a:pt x="9651864" y="4104790"/>
                  <a:pt x="9669228" y="4106961"/>
                  <a:pt x="9686590" y="4111302"/>
                </a:cubicBezTo>
                <a:cubicBezTo>
                  <a:pt x="9695892" y="4100760"/>
                  <a:pt x="9700543" y="4092388"/>
                  <a:pt x="9700543" y="4086187"/>
                </a:cubicBezTo>
                <a:cubicBezTo>
                  <a:pt x="9700543" y="4075025"/>
                  <a:pt x="9681009" y="4036113"/>
                  <a:pt x="9641942" y="3969450"/>
                </a:cubicBezTo>
                <a:cubicBezTo>
                  <a:pt x="9602875" y="3902787"/>
                  <a:pt x="9578380" y="3869456"/>
                  <a:pt x="9568458" y="3869456"/>
                </a:cubicBezTo>
                <a:close/>
                <a:moveTo>
                  <a:pt x="2025180" y="3804344"/>
                </a:moveTo>
                <a:cubicBezTo>
                  <a:pt x="2107036" y="3804344"/>
                  <a:pt x="2167187" y="3815506"/>
                  <a:pt x="2205635" y="3837830"/>
                </a:cubicBezTo>
                <a:cubicBezTo>
                  <a:pt x="2255244" y="3866975"/>
                  <a:pt x="2280049" y="3919375"/>
                  <a:pt x="2280049" y="3995030"/>
                </a:cubicBezTo>
                <a:cubicBezTo>
                  <a:pt x="2280049" y="4102930"/>
                  <a:pt x="2212146" y="4156880"/>
                  <a:pt x="2076340" y="4156880"/>
                </a:cubicBezTo>
                <a:cubicBezTo>
                  <a:pt x="2034792" y="4156880"/>
                  <a:pt x="1995105" y="4154090"/>
                  <a:pt x="1957278" y="4148509"/>
                </a:cubicBezTo>
                <a:cubicBezTo>
                  <a:pt x="1937434" y="4145408"/>
                  <a:pt x="1927512" y="4142307"/>
                  <a:pt x="1927512" y="4139207"/>
                </a:cubicBezTo>
                <a:cubicBezTo>
                  <a:pt x="1927512" y="4125564"/>
                  <a:pt x="1927202" y="4104790"/>
                  <a:pt x="1926582" y="4076885"/>
                </a:cubicBezTo>
                <a:cubicBezTo>
                  <a:pt x="1925962" y="4048980"/>
                  <a:pt x="1925652" y="4027896"/>
                  <a:pt x="1925652" y="4013633"/>
                </a:cubicBezTo>
                <a:cubicBezTo>
                  <a:pt x="1925652" y="3913174"/>
                  <a:pt x="1927512" y="3852403"/>
                  <a:pt x="1931233" y="3831319"/>
                </a:cubicBezTo>
                <a:cubicBezTo>
                  <a:pt x="1934953" y="3813335"/>
                  <a:pt x="1966269" y="3804344"/>
                  <a:pt x="2025180" y="3804344"/>
                </a:cubicBezTo>
                <a:close/>
                <a:moveTo>
                  <a:pt x="2150754" y="3528081"/>
                </a:moveTo>
                <a:cubicBezTo>
                  <a:pt x="2082541" y="3528081"/>
                  <a:pt x="1991074" y="3529322"/>
                  <a:pt x="1876352" y="3531802"/>
                </a:cubicBezTo>
                <a:cubicBezTo>
                  <a:pt x="1707060" y="3535523"/>
                  <a:pt x="1612337" y="3539243"/>
                  <a:pt x="1592183" y="3542964"/>
                </a:cubicBezTo>
                <a:cubicBezTo>
                  <a:pt x="1572030" y="3546685"/>
                  <a:pt x="1562263" y="3553816"/>
                  <a:pt x="1562883" y="3564358"/>
                </a:cubicBezTo>
                <a:lnTo>
                  <a:pt x="1563813" y="3577381"/>
                </a:lnTo>
                <a:cubicBezTo>
                  <a:pt x="1575595" y="3724348"/>
                  <a:pt x="1581487" y="3928987"/>
                  <a:pt x="1581487" y="4191297"/>
                </a:cubicBezTo>
                <a:cubicBezTo>
                  <a:pt x="1581487" y="4260130"/>
                  <a:pt x="1578231" y="4363379"/>
                  <a:pt x="1571720" y="4501045"/>
                </a:cubicBezTo>
                <a:cubicBezTo>
                  <a:pt x="1565209" y="4638711"/>
                  <a:pt x="1561953" y="4741651"/>
                  <a:pt x="1561953" y="4809864"/>
                </a:cubicBezTo>
                <a:cubicBezTo>
                  <a:pt x="1561953" y="4825367"/>
                  <a:pt x="1570945" y="4834978"/>
                  <a:pt x="1588928" y="4838699"/>
                </a:cubicBezTo>
                <a:cubicBezTo>
                  <a:pt x="1606911" y="4842420"/>
                  <a:pt x="1660242" y="4844280"/>
                  <a:pt x="1748918" y="4844280"/>
                </a:cubicBezTo>
                <a:cubicBezTo>
                  <a:pt x="1826433" y="4844280"/>
                  <a:pt x="1883484" y="4843040"/>
                  <a:pt x="1920071" y="4840559"/>
                </a:cubicBezTo>
                <a:cubicBezTo>
                  <a:pt x="1928752" y="4839939"/>
                  <a:pt x="1937434" y="4839319"/>
                  <a:pt x="1946115" y="4838699"/>
                </a:cubicBezTo>
                <a:cubicBezTo>
                  <a:pt x="1951697" y="4836839"/>
                  <a:pt x="1954487" y="4830638"/>
                  <a:pt x="1954487" y="4820096"/>
                </a:cubicBezTo>
                <a:cubicBezTo>
                  <a:pt x="1954487" y="4777928"/>
                  <a:pt x="1950611" y="4714986"/>
                  <a:pt x="1942860" y="4631270"/>
                </a:cubicBezTo>
                <a:cubicBezTo>
                  <a:pt x="1935108" y="4547554"/>
                  <a:pt x="1931233" y="4484612"/>
                  <a:pt x="1931233" y="4442444"/>
                </a:cubicBezTo>
                <a:cubicBezTo>
                  <a:pt x="1931233" y="4410818"/>
                  <a:pt x="1935883" y="4395005"/>
                  <a:pt x="1945185" y="4395005"/>
                </a:cubicBezTo>
                <a:cubicBezTo>
                  <a:pt x="1986423" y="4395005"/>
                  <a:pt x="2015026" y="4394850"/>
                  <a:pt x="2030994" y="4394540"/>
                </a:cubicBezTo>
                <a:lnTo>
                  <a:pt x="2044547" y="4393996"/>
                </a:lnTo>
                <a:lnTo>
                  <a:pt x="2090525" y="4405005"/>
                </a:lnTo>
                <a:cubicBezTo>
                  <a:pt x="2103393" y="4411671"/>
                  <a:pt x="2112617" y="4421050"/>
                  <a:pt x="2118198" y="4433142"/>
                </a:cubicBezTo>
                <a:cubicBezTo>
                  <a:pt x="2169668" y="4554065"/>
                  <a:pt x="2207495" y="4645533"/>
                  <a:pt x="2231680" y="4707544"/>
                </a:cubicBezTo>
                <a:cubicBezTo>
                  <a:pt x="2249663" y="4755293"/>
                  <a:pt x="2263305" y="4791260"/>
                  <a:pt x="2272607" y="4815445"/>
                </a:cubicBezTo>
                <a:cubicBezTo>
                  <a:pt x="2277568" y="4825987"/>
                  <a:pt x="2281909" y="4832188"/>
                  <a:pt x="2285630" y="4834048"/>
                </a:cubicBezTo>
                <a:cubicBezTo>
                  <a:pt x="2287490" y="4835289"/>
                  <a:pt x="2295241" y="4836839"/>
                  <a:pt x="2308884" y="4838699"/>
                </a:cubicBezTo>
                <a:cubicBezTo>
                  <a:pt x="2338030" y="4842420"/>
                  <a:pt x="2393220" y="4844280"/>
                  <a:pt x="2474455" y="4844280"/>
                </a:cubicBezTo>
                <a:cubicBezTo>
                  <a:pt x="2569334" y="4844280"/>
                  <a:pt x="2628555" y="4842420"/>
                  <a:pt x="2652119" y="4838699"/>
                </a:cubicBezTo>
                <a:cubicBezTo>
                  <a:pt x="2664521" y="4836839"/>
                  <a:pt x="2670723" y="4833738"/>
                  <a:pt x="2670723" y="4829397"/>
                </a:cubicBezTo>
                <a:cubicBezTo>
                  <a:pt x="2670723" y="4813275"/>
                  <a:pt x="2632895" y="4727078"/>
                  <a:pt x="2557241" y="4570808"/>
                </a:cubicBezTo>
                <a:cubicBezTo>
                  <a:pt x="2481587" y="4414539"/>
                  <a:pt x="2443759" y="4336714"/>
                  <a:pt x="2443759" y="4337334"/>
                </a:cubicBezTo>
                <a:cubicBezTo>
                  <a:pt x="2443759" y="4328653"/>
                  <a:pt x="2450891" y="4319351"/>
                  <a:pt x="2465154" y="4309429"/>
                </a:cubicBezTo>
                <a:cubicBezTo>
                  <a:pt x="2535227" y="4258579"/>
                  <a:pt x="2583286" y="4206179"/>
                  <a:pt x="2609331" y="4152229"/>
                </a:cubicBezTo>
                <a:cubicBezTo>
                  <a:pt x="2635376" y="4098279"/>
                  <a:pt x="2648398" y="4026036"/>
                  <a:pt x="2648398" y="3935498"/>
                </a:cubicBezTo>
                <a:cubicBezTo>
                  <a:pt x="2648398" y="3799693"/>
                  <a:pt x="2597859" y="3695823"/>
                  <a:pt x="2496779" y="3623889"/>
                </a:cubicBezTo>
                <a:cubicBezTo>
                  <a:pt x="2407483" y="3560017"/>
                  <a:pt x="2292141" y="3528081"/>
                  <a:pt x="2150754" y="3528081"/>
                </a:cubicBezTo>
                <a:close/>
                <a:moveTo>
                  <a:pt x="6189801" y="3512268"/>
                </a:moveTo>
                <a:cubicBezTo>
                  <a:pt x="6189801" y="3512268"/>
                  <a:pt x="6133680" y="3518780"/>
                  <a:pt x="6021439" y="3531802"/>
                </a:cubicBezTo>
                <a:cubicBezTo>
                  <a:pt x="6013377" y="3533042"/>
                  <a:pt x="5984542" y="3534593"/>
                  <a:pt x="5934933" y="3536453"/>
                </a:cubicBezTo>
                <a:cubicBezTo>
                  <a:pt x="5897725" y="3537693"/>
                  <a:pt x="5869510" y="3541104"/>
                  <a:pt x="5850287" y="3546685"/>
                </a:cubicBezTo>
                <a:cubicBezTo>
                  <a:pt x="5840985" y="3549786"/>
                  <a:pt x="5836334" y="3555987"/>
                  <a:pt x="5836334" y="3565288"/>
                </a:cubicBezTo>
                <a:cubicBezTo>
                  <a:pt x="5836334" y="3569009"/>
                  <a:pt x="5837264" y="3574900"/>
                  <a:pt x="5839124" y="3582962"/>
                </a:cubicBezTo>
                <a:cubicBezTo>
                  <a:pt x="5847186" y="3621409"/>
                  <a:pt x="5852767" y="3667608"/>
                  <a:pt x="5855868" y="3721558"/>
                </a:cubicBezTo>
                <a:cubicBezTo>
                  <a:pt x="5857107" y="3768067"/>
                  <a:pt x="5858658" y="3814575"/>
                  <a:pt x="5860518" y="3861084"/>
                </a:cubicBezTo>
                <a:cubicBezTo>
                  <a:pt x="5864859" y="3993790"/>
                  <a:pt x="5867030" y="4161531"/>
                  <a:pt x="5867030" y="4364309"/>
                </a:cubicBezTo>
                <a:cubicBezTo>
                  <a:pt x="5867030" y="4413299"/>
                  <a:pt x="5866720" y="4486938"/>
                  <a:pt x="5866100" y="4585226"/>
                </a:cubicBezTo>
                <a:cubicBezTo>
                  <a:pt x="5865479" y="4683515"/>
                  <a:pt x="5865169" y="4757154"/>
                  <a:pt x="5865169" y="4806143"/>
                </a:cubicBezTo>
                <a:cubicBezTo>
                  <a:pt x="5865169" y="4822886"/>
                  <a:pt x="5876331" y="4833738"/>
                  <a:pt x="5898656" y="4838699"/>
                </a:cubicBezTo>
                <a:cubicBezTo>
                  <a:pt x="5920980" y="4843660"/>
                  <a:pt x="5957566" y="4846141"/>
                  <a:pt x="6008416" y="4846141"/>
                </a:cubicBezTo>
                <a:cubicBezTo>
                  <a:pt x="6097093" y="4846141"/>
                  <a:pt x="6151043" y="4844900"/>
                  <a:pt x="6170267" y="4842420"/>
                </a:cubicBezTo>
                <a:cubicBezTo>
                  <a:pt x="6189490" y="4839939"/>
                  <a:pt x="6199102" y="4827227"/>
                  <a:pt x="6199102" y="4804283"/>
                </a:cubicBezTo>
                <a:cubicBezTo>
                  <a:pt x="6199102" y="4774517"/>
                  <a:pt x="6198482" y="4729714"/>
                  <a:pt x="6197242" y="4669872"/>
                </a:cubicBezTo>
                <a:cubicBezTo>
                  <a:pt x="6196001" y="4610031"/>
                  <a:pt x="6195382" y="4565227"/>
                  <a:pt x="6195382" y="4535462"/>
                </a:cubicBezTo>
                <a:lnTo>
                  <a:pt x="6195382" y="4305708"/>
                </a:lnTo>
                <a:cubicBezTo>
                  <a:pt x="6195382" y="4282144"/>
                  <a:pt x="6213675" y="4259510"/>
                  <a:pt x="6250262" y="4237805"/>
                </a:cubicBezTo>
                <a:cubicBezTo>
                  <a:pt x="6283748" y="4217962"/>
                  <a:pt x="6312893" y="4208040"/>
                  <a:pt x="6337699" y="4208040"/>
                </a:cubicBezTo>
                <a:cubicBezTo>
                  <a:pt x="6411492" y="4208040"/>
                  <a:pt x="6448389" y="4244317"/>
                  <a:pt x="6448389" y="4316870"/>
                </a:cubicBezTo>
                <a:cubicBezTo>
                  <a:pt x="6448389" y="4370201"/>
                  <a:pt x="6447459" y="4450506"/>
                  <a:pt x="6445598" y="4557786"/>
                </a:cubicBezTo>
                <a:cubicBezTo>
                  <a:pt x="6443738" y="4665066"/>
                  <a:pt x="6442808" y="4745372"/>
                  <a:pt x="6442808" y="4798702"/>
                </a:cubicBezTo>
                <a:cubicBezTo>
                  <a:pt x="6442808" y="4821646"/>
                  <a:pt x="6453040" y="4834978"/>
                  <a:pt x="6473504" y="4838699"/>
                </a:cubicBezTo>
                <a:cubicBezTo>
                  <a:pt x="6500169" y="4843660"/>
                  <a:pt x="6547608" y="4846141"/>
                  <a:pt x="6615821" y="4846141"/>
                </a:cubicBezTo>
                <a:cubicBezTo>
                  <a:pt x="6686514" y="4846141"/>
                  <a:pt x="6731783" y="4844900"/>
                  <a:pt x="6751626" y="4842420"/>
                </a:cubicBezTo>
                <a:cubicBezTo>
                  <a:pt x="6768990" y="4839939"/>
                  <a:pt x="6777671" y="4827847"/>
                  <a:pt x="6777671" y="4806143"/>
                </a:cubicBezTo>
                <a:lnTo>
                  <a:pt x="6779532" y="4164322"/>
                </a:lnTo>
                <a:cubicBezTo>
                  <a:pt x="6779532" y="4086807"/>
                  <a:pt x="6750696" y="4025725"/>
                  <a:pt x="6693025" y="3981077"/>
                </a:cubicBezTo>
                <a:cubicBezTo>
                  <a:pt x="6639695" y="3939529"/>
                  <a:pt x="6573342" y="3918755"/>
                  <a:pt x="6493968" y="3918755"/>
                </a:cubicBezTo>
                <a:cubicBezTo>
                  <a:pt x="6448079" y="3918755"/>
                  <a:pt x="6400640" y="3929607"/>
                  <a:pt x="6351651" y="3951311"/>
                </a:cubicBezTo>
                <a:cubicBezTo>
                  <a:pt x="6318785" y="3966194"/>
                  <a:pt x="6284368" y="3986348"/>
                  <a:pt x="6248402" y="4011773"/>
                </a:cubicBezTo>
                <a:cubicBezTo>
                  <a:pt x="6218015" y="4033477"/>
                  <a:pt x="6202202" y="4044329"/>
                  <a:pt x="6200963" y="4044329"/>
                </a:cubicBezTo>
                <a:cubicBezTo>
                  <a:pt x="6194761" y="4044329"/>
                  <a:pt x="6191661" y="4038128"/>
                  <a:pt x="6191661" y="4025725"/>
                </a:cubicBezTo>
                <a:cubicBezTo>
                  <a:pt x="6191661" y="3944490"/>
                  <a:pt x="6193521" y="3833799"/>
                  <a:pt x="6197242" y="3693653"/>
                </a:cubicBezTo>
                <a:cubicBezTo>
                  <a:pt x="6197242" y="3679390"/>
                  <a:pt x="6198482" y="3652415"/>
                  <a:pt x="6200963" y="3612727"/>
                </a:cubicBezTo>
                <a:cubicBezTo>
                  <a:pt x="6203443" y="3578621"/>
                  <a:pt x="6204684" y="3551646"/>
                  <a:pt x="6204684" y="3531802"/>
                </a:cubicBezTo>
                <a:cubicBezTo>
                  <a:pt x="6204684" y="3518780"/>
                  <a:pt x="6199722" y="3512268"/>
                  <a:pt x="6189801" y="3512268"/>
                </a:cubicBezTo>
                <a:close/>
                <a:moveTo>
                  <a:pt x="4108699" y="3501106"/>
                </a:moveTo>
                <a:cubicBezTo>
                  <a:pt x="4067152" y="3501106"/>
                  <a:pt x="4013201" y="3504207"/>
                  <a:pt x="3946849" y="3510408"/>
                </a:cubicBezTo>
                <a:cubicBezTo>
                  <a:pt x="3852591" y="3519090"/>
                  <a:pt x="3798641" y="3523741"/>
                  <a:pt x="3784999" y="3524361"/>
                </a:cubicBezTo>
                <a:cubicBezTo>
                  <a:pt x="3765775" y="3525601"/>
                  <a:pt x="3756163" y="3531182"/>
                  <a:pt x="3756163" y="3541104"/>
                </a:cubicBezTo>
                <a:lnTo>
                  <a:pt x="3757093" y="3551336"/>
                </a:lnTo>
                <a:cubicBezTo>
                  <a:pt x="3775697" y="3747293"/>
                  <a:pt x="3784999" y="3977666"/>
                  <a:pt x="3784999" y="4242456"/>
                </a:cubicBezTo>
                <a:cubicBezTo>
                  <a:pt x="3784999" y="4519649"/>
                  <a:pt x="3778798" y="4707544"/>
                  <a:pt x="3766395" y="4806143"/>
                </a:cubicBezTo>
                <a:cubicBezTo>
                  <a:pt x="3765155" y="4813584"/>
                  <a:pt x="3764535" y="4818235"/>
                  <a:pt x="3764535" y="4820096"/>
                </a:cubicBezTo>
                <a:cubicBezTo>
                  <a:pt x="3764535" y="4834358"/>
                  <a:pt x="3784069" y="4841490"/>
                  <a:pt x="3823136" y="4841490"/>
                </a:cubicBezTo>
                <a:cubicBezTo>
                  <a:pt x="3989327" y="4841490"/>
                  <a:pt x="4077694" y="4839939"/>
                  <a:pt x="4088236" y="4836839"/>
                </a:cubicBezTo>
                <a:cubicBezTo>
                  <a:pt x="4095677" y="4834358"/>
                  <a:pt x="4102034" y="4821646"/>
                  <a:pt x="4107304" y="4798702"/>
                </a:cubicBezTo>
                <a:cubicBezTo>
                  <a:pt x="4112575" y="4775757"/>
                  <a:pt x="4118312" y="4764285"/>
                  <a:pt x="4124513" y="4764285"/>
                </a:cubicBezTo>
                <a:cubicBezTo>
                  <a:pt x="4127613" y="4764285"/>
                  <a:pt x="4131334" y="4766145"/>
                  <a:pt x="4135675" y="4769866"/>
                </a:cubicBezTo>
                <a:cubicBezTo>
                  <a:pt x="4192726" y="4823196"/>
                  <a:pt x="4267760" y="4849861"/>
                  <a:pt x="4360777" y="4849861"/>
                </a:cubicBezTo>
                <a:cubicBezTo>
                  <a:pt x="4488521" y="4849861"/>
                  <a:pt x="4592080" y="4803352"/>
                  <a:pt x="4671456" y="4710335"/>
                </a:cubicBezTo>
                <a:cubicBezTo>
                  <a:pt x="4745870" y="4622898"/>
                  <a:pt x="4783077" y="4514068"/>
                  <a:pt x="4783077" y="4383843"/>
                </a:cubicBezTo>
                <a:cubicBezTo>
                  <a:pt x="4783077" y="4244317"/>
                  <a:pt x="4747730" y="4131765"/>
                  <a:pt x="4677037" y="4046189"/>
                </a:cubicBezTo>
                <a:cubicBezTo>
                  <a:pt x="4600762" y="3953792"/>
                  <a:pt x="4494722" y="3907593"/>
                  <a:pt x="4358916" y="3907593"/>
                </a:cubicBezTo>
                <a:cubicBezTo>
                  <a:pt x="4268379" y="3907593"/>
                  <a:pt x="4195206" y="3937359"/>
                  <a:pt x="4139395" y="3996890"/>
                </a:cubicBezTo>
                <a:cubicBezTo>
                  <a:pt x="4135055" y="4001851"/>
                  <a:pt x="4130404" y="4004331"/>
                  <a:pt x="4125443" y="4004331"/>
                </a:cubicBezTo>
                <a:cubicBezTo>
                  <a:pt x="4115521" y="4004331"/>
                  <a:pt x="4110560" y="3994720"/>
                  <a:pt x="4110560" y="3975496"/>
                </a:cubicBezTo>
                <a:cubicBezTo>
                  <a:pt x="4110560" y="3869456"/>
                  <a:pt x="4112110" y="3785740"/>
                  <a:pt x="4115211" y="3724348"/>
                </a:cubicBezTo>
                <a:cubicBezTo>
                  <a:pt x="4115831" y="3708846"/>
                  <a:pt x="4118002" y="3676600"/>
                  <a:pt x="4121722" y="3627610"/>
                </a:cubicBezTo>
                <a:cubicBezTo>
                  <a:pt x="4124823" y="3587923"/>
                  <a:pt x="4126373" y="3555987"/>
                  <a:pt x="4126373" y="3531802"/>
                </a:cubicBezTo>
                <a:cubicBezTo>
                  <a:pt x="4126373" y="3511338"/>
                  <a:pt x="4120482" y="3501106"/>
                  <a:pt x="4108699" y="3501106"/>
                </a:cubicBezTo>
                <a:close/>
                <a:moveTo>
                  <a:pt x="6383202" y="1910878"/>
                </a:moveTo>
                <a:cubicBezTo>
                  <a:pt x="6436533" y="1910878"/>
                  <a:pt x="6479786" y="1928086"/>
                  <a:pt x="6512962" y="1962503"/>
                </a:cubicBezTo>
                <a:cubicBezTo>
                  <a:pt x="6546138" y="1996919"/>
                  <a:pt x="6562726" y="2040482"/>
                  <a:pt x="6562726" y="2093192"/>
                </a:cubicBezTo>
                <a:cubicBezTo>
                  <a:pt x="6562726" y="2146523"/>
                  <a:pt x="6545983" y="2190396"/>
                  <a:pt x="6512497" y="2224812"/>
                </a:cubicBezTo>
                <a:cubicBezTo>
                  <a:pt x="6479010" y="2259229"/>
                  <a:pt x="6435912" y="2276437"/>
                  <a:pt x="6383202" y="2276437"/>
                </a:cubicBezTo>
                <a:cubicBezTo>
                  <a:pt x="6333593" y="2276437"/>
                  <a:pt x="6291425" y="2258454"/>
                  <a:pt x="6256698" y="2222487"/>
                </a:cubicBezTo>
                <a:cubicBezTo>
                  <a:pt x="6221972" y="2186520"/>
                  <a:pt x="6204609" y="2143422"/>
                  <a:pt x="6204609" y="2093192"/>
                </a:cubicBezTo>
                <a:cubicBezTo>
                  <a:pt x="6204609" y="2039862"/>
                  <a:pt x="6221042" y="1996144"/>
                  <a:pt x="6253908" y="1962038"/>
                </a:cubicBezTo>
                <a:cubicBezTo>
                  <a:pt x="6286774" y="1927931"/>
                  <a:pt x="6329872" y="1910878"/>
                  <a:pt x="6383202" y="1910878"/>
                </a:cubicBezTo>
                <a:close/>
                <a:moveTo>
                  <a:pt x="8163149" y="1845766"/>
                </a:moveTo>
                <a:cubicBezTo>
                  <a:pt x="8200977" y="1845766"/>
                  <a:pt x="8233533" y="1860338"/>
                  <a:pt x="8260818" y="1889484"/>
                </a:cubicBezTo>
                <a:cubicBezTo>
                  <a:pt x="8288103" y="1918629"/>
                  <a:pt x="8301746" y="1952426"/>
                  <a:pt x="8301746" y="1990873"/>
                </a:cubicBezTo>
                <a:cubicBezTo>
                  <a:pt x="8301746" y="1997694"/>
                  <a:pt x="8291514" y="2002655"/>
                  <a:pt x="8271050" y="2005756"/>
                </a:cubicBezTo>
                <a:cubicBezTo>
                  <a:pt x="8174312" y="2020019"/>
                  <a:pt x="8102998" y="2027150"/>
                  <a:pt x="8057109" y="2027150"/>
                </a:cubicBezTo>
                <a:cubicBezTo>
                  <a:pt x="8039746" y="2027150"/>
                  <a:pt x="8031064" y="2018778"/>
                  <a:pt x="8031064" y="2002035"/>
                </a:cubicBezTo>
                <a:cubicBezTo>
                  <a:pt x="8031064" y="1961108"/>
                  <a:pt x="8042847" y="1925451"/>
                  <a:pt x="8066411" y="1895065"/>
                </a:cubicBezTo>
                <a:cubicBezTo>
                  <a:pt x="8091836" y="1862199"/>
                  <a:pt x="8124082" y="1845766"/>
                  <a:pt x="8163149" y="1845766"/>
                </a:cubicBezTo>
                <a:close/>
                <a:moveTo>
                  <a:pt x="5362799" y="1845766"/>
                </a:moveTo>
                <a:cubicBezTo>
                  <a:pt x="5400627" y="1845766"/>
                  <a:pt x="5433183" y="1860338"/>
                  <a:pt x="5460468" y="1889484"/>
                </a:cubicBezTo>
                <a:cubicBezTo>
                  <a:pt x="5487753" y="1918629"/>
                  <a:pt x="5501396" y="1952426"/>
                  <a:pt x="5501396" y="1990873"/>
                </a:cubicBezTo>
                <a:cubicBezTo>
                  <a:pt x="5501396" y="1997694"/>
                  <a:pt x="5491164" y="2002655"/>
                  <a:pt x="5470700" y="2005756"/>
                </a:cubicBezTo>
                <a:cubicBezTo>
                  <a:pt x="5373962" y="2020019"/>
                  <a:pt x="5302648" y="2027150"/>
                  <a:pt x="5256759" y="2027150"/>
                </a:cubicBezTo>
                <a:cubicBezTo>
                  <a:pt x="5239396" y="2027150"/>
                  <a:pt x="5230714" y="2018778"/>
                  <a:pt x="5230714" y="2002035"/>
                </a:cubicBezTo>
                <a:cubicBezTo>
                  <a:pt x="5230714" y="1961108"/>
                  <a:pt x="5242497" y="1925451"/>
                  <a:pt x="5266061" y="1895065"/>
                </a:cubicBezTo>
                <a:cubicBezTo>
                  <a:pt x="5291486" y="1862199"/>
                  <a:pt x="5323732" y="1845766"/>
                  <a:pt x="5362799" y="1845766"/>
                </a:cubicBezTo>
                <a:close/>
                <a:moveTo>
                  <a:pt x="9015190" y="1634616"/>
                </a:moveTo>
                <a:cubicBezTo>
                  <a:pt x="9012090" y="1634616"/>
                  <a:pt x="8961550" y="1644227"/>
                  <a:pt x="8863572" y="1663451"/>
                </a:cubicBezTo>
                <a:cubicBezTo>
                  <a:pt x="8797839" y="1673373"/>
                  <a:pt x="8747920" y="1680194"/>
                  <a:pt x="8713813" y="1683915"/>
                </a:cubicBezTo>
                <a:cubicBezTo>
                  <a:pt x="8704511" y="1687016"/>
                  <a:pt x="8699861" y="1693217"/>
                  <a:pt x="8699861" y="1702519"/>
                </a:cubicBezTo>
                <a:cubicBezTo>
                  <a:pt x="8699861" y="1706239"/>
                  <a:pt x="8700481" y="1710890"/>
                  <a:pt x="8701721" y="1716471"/>
                </a:cubicBezTo>
                <a:cubicBezTo>
                  <a:pt x="8728386" y="1810729"/>
                  <a:pt x="8741719" y="1930722"/>
                  <a:pt x="8741719" y="2076449"/>
                </a:cubicBezTo>
                <a:cubicBezTo>
                  <a:pt x="8741719" y="2126059"/>
                  <a:pt x="8741409" y="2200318"/>
                  <a:pt x="8740788" y="2299226"/>
                </a:cubicBezTo>
                <a:cubicBezTo>
                  <a:pt x="8740168" y="2398135"/>
                  <a:pt x="8739858" y="2472394"/>
                  <a:pt x="8739858" y="2522003"/>
                </a:cubicBezTo>
                <a:cubicBezTo>
                  <a:pt x="8739858" y="2539987"/>
                  <a:pt x="8750090" y="2550219"/>
                  <a:pt x="8770554" y="2552699"/>
                </a:cubicBezTo>
                <a:cubicBezTo>
                  <a:pt x="8805901" y="2556420"/>
                  <a:pt x="8853030" y="2558280"/>
                  <a:pt x="8911941" y="2558280"/>
                </a:cubicBezTo>
                <a:cubicBezTo>
                  <a:pt x="8973332" y="2558280"/>
                  <a:pt x="9018911" y="2557040"/>
                  <a:pt x="9048677" y="2554559"/>
                </a:cubicBezTo>
                <a:cubicBezTo>
                  <a:pt x="9069140" y="2552699"/>
                  <a:pt x="9079372" y="2544328"/>
                  <a:pt x="9079372" y="2529445"/>
                </a:cubicBezTo>
                <a:cubicBezTo>
                  <a:pt x="9079372" y="2512081"/>
                  <a:pt x="9078132" y="2485571"/>
                  <a:pt x="9075652" y="2449915"/>
                </a:cubicBezTo>
                <a:cubicBezTo>
                  <a:pt x="9073171" y="2414258"/>
                  <a:pt x="9071931" y="2387438"/>
                  <a:pt x="9071931" y="2369455"/>
                </a:cubicBezTo>
                <a:cubicBezTo>
                  <a:pt x="9071931" y="2342790"/>
                  <a:pt x="9071466" y="2302327"/>
                  <a:pt x="9070536" y="2248067"/>
                </a:cubicBezTo>
                <a:cubicBezTo>
                  <a:pt x="9069605" y="2193806"/>
                  <a:pt x="9069140" y="2153344"/>
                  <a:pt x="9069140" y="2126679"/>
                </a:cubicBezTo>
                <a:cubicBezTo>
                  <a:pt x="9069140" y="2077690"/>
                  <a:pt x="9078442" y="2045133"/>
                  <a:pt x="9097046" y="2029010"/>
                </a:cubicBezTo>
                <a:cubicBezTo>
                  <a:pt x="9115649" y="2012887"/>
                  <a:pt x="9150686" y="2004826"/>
                  <a:pt x="9202156" y="2004826"/>
                </a:cubicBezTo>
                <a:cubicBezTo>
                  <a:pt x="9213318" y="2004826"/>
                  <a:pt x="9230216" y="2005601"/>
                  <a:pt x="9252850" y="2007151"/>
                </a:cubicBezTo>
                <a:cubicBezTo>
                  <a:pt x="9275484" y="2008702"/>
                  <a:pt x="9292693" y="2009477"/>
                  <a:pt x="9304475" y="2009477"/>
                </a:cubicBezTo>
                <a:cubicBezTo>
                  <a:pt x="9331140" y="2009477"/>
                  <a:pt x="9344472" y="1997384"/>
                  <a:pt x="9344472" y="1973200"/>
                </a:cubicBezTo>
                <a:cubicBezTo>
                  <a:pt x="9344472" y="1961417"/>
                  <a:pt x="9343853" y="1937233"/>
                  <a:pt x="9342612" y="1900646"/>
                </a:cubicBezTo>
                <a:cubicBezTo>
                  <a:pt x="9341992" y="1870880"/>
                  <a:pt x="9341682" y="1847006"/>
                  <a:pt x="9341682" y="1829022"/>
                </a:cubicBezTo>
                <a:cubicBezTo>
                  <a:pt x="9342302" y="1813519"/>
                  <a:pt x="9344472" y="1788095"/>
                  <a:pt x="9348193" y="1752748"/>
                </a:cubicBezTo>
                <a:cubicBezTo>
                  <a:pt x="9351914" y="1719882"/>
                  <a:pt x="9353774" y="1694457"/>
                  <a:pt x="9353774" y="1676474"/>
                </a:cubicBezTo>
                <a:cubicBezTo>
                  <a:pt x="9353774" y="1661591"/>
                  <a:pt x="9336411" y="1654150"/>
                  <a:pt x="9301684" y="1654150"/>
                </a:cubicBezTo>
                <a:cubicBezTo>
                  <a:pt x="9246494" y="1654150"/>
                  <a:pt x="9189133" y="1670427"/>
                  <a:pt x="9129602" y="1702984"/>
                </a:cubicBezTo>
                <a:cubicBezTo>
                  <a:pt x="9070071" y="1735540"/>
                  <a:pt x="9044646" y="1751818"/>
                  <a:pt x="9053327" y="1751818"/>
                </a:cubicBezTo>
                <a:cubicBezTo>
                  <a:pt x="9045266" y="1751818"/>
                  <a:pt x="9039685" y="1732284"/>
                  <a:pt x="9036584" y="1693217"/>
                </a:cubicBezTo>
                <a:cubicBezTo>
                  <a:pt x="9033484" y="1654150"/>
                  <a:pt x="9026352" y="1634616"/>
                  <a:pt x="9015190" y="1634616"/>
                </a:cubicBezTo>
                <a:close/>
                <a:moveTo>
                  <a:pt x="6335763" y="1629035"/>
                </a:moveTo>
                <a:cubicBezTo>
                  <a:pt x="6195617" y="1629035"/>
                  <a:pt x="6085236" y="1674303"/>
                  <a:pt x="6004621" y="1764840"/>
                </a:cubicBezTo>
                <a:cubicBezTo>
                  <a:pt x="5927106" y="1852277"/>
                  <a:pt x="5888349" y="1967619"/>
                  <a:pt x="5888349" y="2110866"/>
                </a:cubicBezTo>
                <a:cubicBezTo>
                  <a:pt x="5888349" y="2234889"/>
                  <a:pt x="5925866" y="2341549"/>
                  <a:pt x="6000901" y="2430846"/>
                </a:cubicBezTo>
                <a:cubicBezTo>
                  <a:pt x="6080275" y="2526344"/>
                  <a:pt x="6180424" y="2574093"/>
                  <a:pt x="6301347" y="2574093"/>
                </a:cubicBezTo>
                <a:cubicBezTo>
                  <a:pt x="6380722" y="2574093"/>
                  <a:pt x="6455136" y="2539057"/>
                  <a:pt x="6524589" y="2468983"/>
                </a:cubicBezTo>
                <a:cubicBezTo>
                  <a:pt x="6532651" y="2460922"/>
                  <a:pt x="6539162" y="2455651"/>
                  <a:pt x="6544123" y="2453170"/>
                </a:cubicBezTo>
                <a:cubicBezTo>
                  <a:pt x="6549704" y="2453791"/>
                  <a:pt x="6554510" y="2471929"/>
                  <a:pt x="6558540" y="2507586"/>
                </a:cubicBezTo>
                <a:cubicBezTo>
                  <a:pt x="6562572" y="2543242"/>
                  <a:pt x="6570478" y="2561071"/>
                  <a:pt x="6582260" y="2561071"/>
                </a:cubicBezTo>
                <a:cubicBezTo>
                  <a:pt x="6681479" y="2561071"/>
                  <a:pt x="6769536" y="2558280"/>
                  <a:pt x="6846430" y="2552699"/>
                </a:cubicBezTo>
                <a:cubicBezTo>
                  <a:pt x="6868134" y="2550839"/>
                  <a:pt x="6878986" y="2537506"/>
                  <a:pt x="6878986" y="2512702"/>
                </a:cubicBezTo>
                <a:cubicBezTo>
                  <a:pt x="6878986" y="2465573"/>
                  <a:pt x="6876195" y="2394879"/>
                  <a:pt x="6870614" y="2300622"/>
                </a:cubicBezTo>
                <a:cubicBezTo>
                  <a:pt x="6865033" y="2206364"/>
                  <a:pt x="6862243" y="2135360"/>
                  <a:pt x="6862243" y="2087611"/>
                </a:cubicBezTo>
                <a:cubicBezTo>
                  <a:pt x="6862243" y="1962348"/>
                  <a:pt x="6872165" y="1843595"/>
                  <a:pt x="6892008" y="1731354"/>
                </a:cubicBezTo>
                <a:cubicBezTo>
                  <a:pt x="6893869" y="1720812"/>
                  <a:pt x="6894799" y="1714301"/>
                  <a:pt x="6894799" y="1711820"/>
                </a:cubicBezTo>
                <a:cubicBezTo>
                  <a:pt x="6894799" y="1705619"/>
                  <a:pt x="6890148" y="1700658"/>
                  <a:pt x="6880846" y="1696938"/>
                </a:cubicBezTo>
                <a:cubicBezTo>
                  <a:pt x="6854182" y="1688256"/>
                  <a:pt x="6810153" y="1677714"/>
                  <a:pt x="6748761" y="1665312"/>
                </a:cubicBezTo>
                <a:cubicBezTo>
                  <a:pt x="6684269" y="1652289"/>
                  <a:pt x="6640551" y="1645778"/>
                  <a:pt x="6617607" y="1645778"/>
                </a:cubicBezTo>
                <a:cubicBezTo>
                  <a:pt x="6607685" y="1645778"/>
                  <a:pt x="6599158" y="1660816"/>
                  <a:pt x="6592027" y="1690891"/>
                </a:cubicBezTo>
                <a:cubicBezTo>
                  <a:pt x="6584896" y="1720967"/>
                  <a:pt x="6578539" y="1736005"/>
                  <a:pt x="6572958" y="1736005"/>
                </a:cubicBezTo>
                <a:cubicBezTo>
                  <a:pt x="6571098" y="1736005"/>
                  <a:pt x="6568928" y="1734455"/>
                  <a:pt x="6566447" y="1731354"/>
                </a:cubicBezTo>
                <a:cubicBezTo>
                  <a:pt x="6510017" y="1663141"/>
                  <a:pt x="6433122" y="1629035"/>
                  <a:pt x="6335763" y="1629035"/>
                </a:cubicBezTo>
                <a:close/>
                <a:moveTo>
                  <a:pt x="8199426" y="1607641"/>
                </a:moveTo>
                <a:cubicBezTo>
                  <a:pt x="8058040" y="1607641"/>
                  <a:pt x="7944558" y="1654770"/>
                  <a:pt x="7858982" y="1749027"/>
                </a:cubicBezTo>
                <a:cubicBezTo>
                  <a:pt x="7775886" y="1840185"/>
                  <a:pt x="7734338" y="1957077"/>
                  <a:pt x="7734338" y="2099704"/>
                </a:cubicBezTo>
                <a:cubicBezTo>
                  <a:pt x="7734338" y="2246051"/>
                  <a:pt x="7780847" y="2362943"/>
                  <a:pt x="7873865" y="2450380"/>
                </a:cubicBezTo>
                <a:cubicBezTo>
                  <a:pt x="7964402" y="2536576"/>
                  <a:pt x="8083465" y="2579674"/>
                  <a:pt x="8231052" y="2579674"/>
                </a:cubicBezTo>
                <a:cubicBezTo>
                  <a:pt x="8390422" y="2579674"/>
                  <a:pt x="8507934" y="2539057"/>
                  <a:pt x="8583588" y="2457821"/>
                </a:cubicBezTo>
                <a:cubicBezTo>
                  <a:pt x="8592890" y="2447899"/>
                  <a:pt x="8597542" y="2440768"/>
                  <a:pt x="8597542" y="2436427"/>
                </a:cubicBezTo>
                <a:cubicBezTo>
                  <a:pt x="8597542" y="2420924"/>
                  <a:pt x="8582194" y="2384648"/>
                  <a:pt x="8551498" y="2327597"/>
                </a:cubicBezTo>
                <a:cubicBezTo>
                  <a:pt x="8520802" y="2270546"/>
                  <a:pt x="8498942" y="2238920"/>
                  <a:pt x="8485920" y="2232719"/>
                </a:cubicBezTo>
                <a:cubicBezTo>
                  <a:pt x="8462356" y="2247602"/>
                  <a:pt x="8438792" y="2262484"/>
                  <a:pt x="8415227" y="2277367"/>
                </a:cubicBezTo>
                <a:cubicBezTo>
                  <a:pt x="8359417" y="2307133"/>
                  <a:pt x="8303916" y="2322016"/>
                  <a:pt x="8248726" y="2322016"/>
                </a:cubicBezTo>
                <a:cubicBezTo>
                  <a:pt x="8202837" y="2322016"/>
                  <a:pt x="8161909" y="2313334"/>
                  <a:pt x="8125942" y="2295971"/>
                </a:cubicBezTo>
                <a:cubicBezTo>
                  <a:pt x="8081914" y="2274887"/>
                  <a:pt x="8055559" y="2244191"/>
                  <a:pt x="8046877" y="2203883"/>
                </a:cubicBezTo>
                <a:cubicBezTo>
                  <a:pt x="8191985" y="2192721"/>
                  <a:pt x="8301126" y="2183109"/>
                  <a:pt x="8374299" y="2175048"/>
                </a:cubicBezTo>
                <a:cubicBezTo>
                  <a:pt x="8495842" y="2162645"/>
                  <a:pt x="8560024" y="2155824"/>
                  <a:pt x="8566846" y="2154584"/>
                </a:cubicBezTo>
                <a:cubicBezTo>
                  <a:pt x="8607153" y="2145902"/>
                  <a:pt x="8627307" y="2110246"/>
                  <a:pt x="8627307" y="2047614"/>
                </a:cubicBezTo>
                <a:cubicBezTo>
                  <a:pt x="8627307" y="1927931"/>
                  <a:pt x="8585760" y="1824682"/>
                  <a:pt x="8502664" y="1737865"/>
                </a:cubicBezTo>
                <a:cubicBezTo>
                  <a:pt x="8419568" y="1651049"/>
                  <a:pt x="8318489" y="1607641"/>
                  <a:pt x="8199426" y="1607641"/>
                </a:cubicBezTo>
                <a:close/>
                <a:moveTo>
                  <a:pt x="5399076" y="1607641"/>
                </a:moveTo>
                <a:cubicBezTo>
                  <a:pt x="5257690" y="1607641"/>
                  <a:pt x="5144208" y="1654770"/>
                  <a:pt x="5058632" y="1749027"/>
                </a:cubicBezTo>
                <a:cubicBezTo>
                  <a:pt x="4975536" y="1840185"/>
                  <a:pt x="4933988" y="1957077"/>
                  <a:pt x="4933988" y="2099704"/>
                </a:cubicBezTo>
                <a:cubicBezTo>
                  <a:pt x="4933988" y="2246051"/>
                  <a:pt x="4980497" y="2362943"/>
                  <a:pt x="5073515" y="2450380"/>
                </a:cubicBezTo>
                <a:cubicBezTo>
                  <a:pt x="5164052" y="2536576"/>
                  <a:pt x="5283115" y="2579674"/>
                  <a:pt x="5430702" y="2579674"/>
                </a:cubicBezTo>
                <a:cubicBezTo>
                  <a:pt x="5590073" y="2579674"/>
                  <a:pt x="5707585" y="2539057"/>
                  <a:pt x="5783239" y="2457821"/>
                </a:cubicBezTo>
                <a:cubicBezTo>
                  <a:pt x="5792541" y="2447899"/>
                  <a:pt x="5797192" y="2440768"/>
                  <a:pt x="5797192" y="2436427"/>
                </a:cubicBezTo>
                <a:cubicBezTo>
                  <a:pt x="5797192" y="2420924"/>
                  <a:pt x="5781844" y="2384648"/>
                  <a:pt x="5751148" y="2327597"/>
                </a:cubicBezTo>
                <a:cubicBezTo>
                  <a:pt x="5720452" y="2270546"/>
                  <a:pt x="5698593" y="2238920"/>
                  <a:pt x="5685571" y="2232719"/>
                </a:cubicBezTo>
                <a:cubicBezTo>
                  <a:pt x="5662007" y="2247602"/>
                  <a:pt x="5638442" y="2262484"/>
                  <a:pt x="5614877" y="2277367"/>
                </a:cubicBezTo>
                <a:cubicBezTo>
                  <a:pt x="5559067" y="2307133"/>
                  <a:pt x="5503566" y="2322016"/>
                  <a:pt x="5448376" y="2322016"/>
                </a:cubicBezTo>
                <a:cubicBezTo>
                  <a:pt x="5402487" y="2322016"/>
                  <a:pt x="5361559" y="2313334"/>
                  <a:pt x="5325592" y="2295971"/>
                </a:cubicBezTo>
                <a:cubicBezTo>
                  <a:pt x="5281565" y="2274887"/>
                  <a:pt x="5255210" y="2244191"/>
                  <a:pt x="5246527" y="2203883"/>
                </a:cubicBezTo>
                <a:cubicBezTo>
                  <a:pt x="5391635" y="2192721"/>
                  <a:pt x="5500776" y="2183109"/>
                  <a:pt x="5573949" y="2175048"/>
                </a:cubicBezTo>
                <a:cubicBezTo>
                  <a:pt x="5695492" y="2162645"/>
                  <a:pt x="5759675" y="2155824"/>
                  <a:pt x="5766496" y="2154584"/>
                </a:cubicBezTo>
                <a:cubicBezTo>
                  <a:pt x="5806804" y="2145902"/>
                  <a:pt x="5826957" y="2110246"/>
                  <a:pt x="5826957" y="2047614"/>
                </a:cubicBezTo>
                <a:cubicBezTo>
                  <a:pt x="5826957" y="1927931"/>
                  <a:pt x="5785410" y="1824682"/>
                  <a:pt x="5702314" y="1737865"/>
                </a:cubicBezTo>
                <a:cubicBezTo>
                  <a:pt x="5619218" y="1651049"/>
                  <a:pt x="5518139" y="1607641"/>
                  <a:pt x="5399076" y="1607641"/>
                </a:cubicBezTo>
                <a:close/>
                <a:moveTo>
                  <a:pt x="7107177" y="1346261"/>
                </a:moveTo>
                <a:cubicBezTo>
                  <a:pt x="7093534" y="1346261"/>
                  <a:pt x="7086713" y="1382228"/>
                  <a:pt x="7086713" y="1454162"/>
                </a:cubicBezTo>
                <a:cubicBezTo>
                  <a:pt x="7086713" y="1450441"/>
                  <a:pt x="7087953" y="1488578"/>
                  <a:pt x="7090434" y="1568573"/>
                </a:cubicBezTo>
                <a:cubicBezTo>
                  <a:pt x="7091674" y="1619423"/>
                  <a:pt x="7090434" y="1656630"/>
                  <a:pt x="7086713" y="1680194"/>
                </a:cubicBezTo>
                <a:cubicBezTo>
                  <a:pt x="7084852" y="1691977"/>
                  <a:pt x="7072760" y="1698178"/>
                  <a:pt x="7050436" y="1698798"/>
                </a:cubicBezTo>
                <a:cubicBezTo>
                  <a:pt x="7010749" y="1700038"/>
                  <a:pt x="6990905" y="1706860"/>
                  <a:pt x="6990905" y="1719262"/>
                </a:cubicBezTo>
                <a:cubicBezTo>
                  <a:pt x="6990905" y="1732284"/>
                  <a:pt x="6991680" y="1752128"/>
                  <a:pt x="6993230" y="1778793"/>
                </a:cubicBezTo>
                <a:cubicBezTo>
                  <a:pt x="6994781" y="1805458"/>
                  <a:pt x="6995556" y="1825302"/>
                  <a:pt x="6995556" y="1838324"/>
                </a:cubicBezTo>
                <a:cubicBezTo>
                  <a:pt x="6995556" y="1848246"/>
                  <a:pt x="6994780" y="1863439"/>
                  <a:pt x="6993230" y="1883903"/>
                </a:cubicBezTo>
                <a:cubicBezTo>
                  <a:pt x="6991680" y="1904367"/>
                  <a:pt x="6990905" y="1919560"/>
                  <a:pt x="6990905" y="1929482"/>
                </a:cubicBezTo>
                <a:cubicBezTo>
                  <a:pt x="6990905" y="1946225"/>
                  <a:pt x="7002687" y="1954596"/>
                  <a:pt x="7026251" y="1954596"/>
                </a:cubicBezTo>
                <a:cubicBezTo>
                  <a:pt x="7028732" y="1954596"/>
                  <a:pt x="7032763" y="1954286"/>
                  <a:pt x="7038344" y="1953666"/>
                </a:cubicBezTo>
                <a:cubicBezTo>
                  <a:pt x="7043925" y="1953666"/>
                  <a:pt x="7047956" y="1953666"/>
                  <a:pt x="7050436" y="1953666"/>
                </a:cubicBezTo>
                <a:cubicBezTo>
                  <a:pt x="7082062" y="1953666"/>
                  <a:pt x="7097875" y="1967309"/>
                  <a:pt x="7097875" y="1994594"/>
                </a:cubicBezTo>
                <a:cubicBezTo>
                  <a:pt x="7097875" y="2035522"/>
                  <a:pt x="7096325" y="2097068"/>
                  <a:pt x="7093224" y="2179234"/>
                </a:cubicBezTo>
                <a:cubicBezTo>
                  <a:pt x="7090124" y="2261399"/>
                  <a:pt x="7088573" y="2322946"/>
                  <a:pt x="7088573" y="2363874"/>
                </a:cubicBezTo>
                <a:cubicBezTo>
                  <a:pt x="7088573" y="2500919"/>
                  <a:pt x="7178180" y="2569443"/>
                  <a:pt x="7357394" y="2569443"/>
                </a:cubicBezTo>
                <a:cubicBezTo>
                  <a:pt x="7454753" y="2569443"/>
                  <a:pt x="7543429" y="2547428"/>
                  <a:pt x="7623424" y="2503400"/>
                </a:cubicBezTo>
                <a:cubicBezTo>
                  <a:pt x="7640167" y="2494098"/>
                  <a:pt x="7650399" y="2486967"/>
                  <a:pt x="7654120" y="2482006"/>
                </a:cubicBezTo>
                <a:cubicBezTo>
                  <a:pt x="7657841" y="2477045"/>
                  <a:pt x="7659701" y="2465728"/>
                  <a:pt x="7659701" y="2448054"/>
                </a:cubicBezTo>
                <a:cubicBezTo>
                  <a:pt x="7659701" y="2430381"/>
                  <a:pt x="7662027" y="2402631"/>
                  <a:pt x="7666677" y="2364804"/>
                </a:cubicBezTo>
                <a:cubicBezTo>
                  <a:pt x="7671328" y="2326977"/>
                  <a:pt x="7673654" y="2298761"/>
                  <a:pt x="7673654" y="2280158"/>
                </a:cubicBezTo>
                <a:cubicBezTo>
                  <a:pt x="7673654" y="2266515"/>
                  <a:pt x="7667142" y="2259694"/>
                  <a:pt x="7654120" y="2259694"/>
                </a:cubicBezTo>
                <a:cubicBezTo>
                  <a:pt x="7642338" y="2259694"/>
                  <a:pt x="7622029" y="2263259"/>
                  <a:pt x="7593194" y="2270391"/>
                </a:cubicBezTo>
                <a:cubicBezTo>
                  <a:pt x="7564358" y="2277522"/>
                  <a:pt x="7542188" y="2281088"/>
                  <a:pt x="7526686" y="2281088"/>
                </a:cubicBezTo>
                <a:cubicBezTo>
                  <a:pt x="7477697" y="2281088"/>
                  <a:pt x="7444830" y="2267756"/>
                  <a:pt x="7428087" y="2241090"/>
                </a:cubicBezTo>
                <a:cubicBezTo>
                  <a:pt x="7416305" y="2221246"/>
                  <a:pt x="7410414" y="2185280"/>
                  <a:pt x="7410414" y="2133190"/>
                </a:cubicBezTo>
                <a:cubicBezTo>
                  <a:pt x="7410414" y="2118927"/>
                  <a:pt x="7410104" y="2096913"/>
                  <a:pt x="7409484" y="2067148"/>
                </a:cubicBezTo>
                <a:cubicBezTo>
                  <a:pt x="7409484" y="2038002"/>
                  <a:pt x="7409484" y="2015988"/>
                  <a:pt x="7409484" y="2001105"/>
                </a:cubicBezTo>
                <a:cubicBezTo>
                  <a:pt x="7409484" y="1973820"/>
                  <a:pt x="7414135" y="1960177"/>
                  <a:pt x="7423436" y="1960177"/>
                </a:cubicBezTo>
                <a:lnTo>
                  <a:pt x="7493200" y="1960177"/>
                </a:lnTo>
                <a:cubicBezTo>
                  <a:pt x="7505602" y="1960177"/>
                  <a:pt x="7526376" y="1960642"/>
                  <a:pt x="7555521" y="1961573"/>
                </a:cubicBezTo>
                <a:cubicBezTo>
                  <a:pt x="7584667" y="1962503"/>
                  <a:pt x="7605440" y="1962968"/>
                  <a:pt x="7617843" y="1962968"/>
                </a:cubicBezTo>
                <a:cubicBezTo>
                  <a:pt x="7635827" y="1962968"/>
                  <a:pt x="7644818" y="1956457"/>
                  <a:pt x="7644818" y="1943434"/>
                </a:cubicBezTo>
                <a:cubicBezTo>
                  <a:pt x="7644818" y="1928551"/>
                  <a:pt x="7644508" y="1906847"/>
                  <a:pt x="7643888" y="1878322"/>
                </a:cubicBezTo>
                <a:cubicBezTo>
                  <a:pt x="7643268" y="1849796"/>
                  <a:pt x="7642958" y="1828092"/>
                  <a:pt x="7642958" y="1813209"/>
                </a:cubicBezTo>
                <a:cubicBezTo>
                  <a:pt x="7642958" y="1798947"/>
                  <a:pt x="7644508" y="1777553"/>
                  <a:pt x="7647609" y="1749027"/>
                </a:cubicBezTo>
                <a:cubicBezTo>
                  <a:pt x="7650710" y="1720502"/>
                  <a:pt x="7652260" y="1699108"/>
                  <a:pt x="7652260" y="1684845"/>
                </a:cubicBezTo>
                <a:cubicBezTo>
                  <a:pt x="7652260" y="1675543"/>
                  <a:pt x="7645438" y="1670893"/>
                  <a:pt x="7631796" y="1670893"/>
                </a:cubicBezTo>
                <a:cubicBezTo>
                  <a:pt x="7609472" y="1670893"/>
                  <a:pt x="7576296" y="1671823"/>
                  <a:pt x="7532267" y="1673683"/>
                </a:cubicBezTo>
                <a:cubicBezTo>
                  <a:pt x="7488239" y="1675543"/>
                  <a:pt x="7455373" y="1676474"/>
                  <a:pt x="7433668" y="1676474"/>
                </a:cubicBezTo>
                <a:cubicBezTo>
                  <a:pt x="7415685" y="1676474"/>
                  <a:pt x="7406693" y="1661281"/>
                  <a:pt x="7406693" y="1630895"/>
                </a:cubicBezTo>
                <a:cubicBezTo>
                  <a:pt x="7406693" y="1605470"/>
                  <a:pt x="7408708" y="1567643"/>
                  <a:pt x="7412739" y="1517414"/>
                </a:cubicBezTo>
                <a:cubicBezTo>
                  <a:pt x="7416771" y="1467184"/>
                  <a:pt x="7418786" y="1429667"/>
                  <a:pt x="7418786" y="1404862"/>
                </a:cubicBezTo>
                <a:cubicBezTo>
                  <a:pt x="7418786" y="1395561"/>
                  <a:pt x="7411034" y="1390290"/>
                  <a:pt x="7395531" y="1389049"/>
                </a:cubicBezTo>
                <a:cubicBezTo>
                  <a:pt x="7331659" y="1381608"/>
                  <a:pt x="7283910" y="1375717"/>
                  <a:pt x="7252284" y="1371376"/>
                </a:cubicBezTo>
                <a:cubicBezTo>
                  <a:pt x="7238642" y="1370136"/>
                  <a:pt x="7214147" y="1365485"/>
                  <a:pt x="7178800" y="1357423"/>
                </a:cubicBezTo>
                <a:cubicBezTo>
                  <a:pt x="7147795" y="1349982"/>
                  <a:pt x="7123920" y="1346261"/>
                  <a:pt x="7107177" y="1346261"/>
                </a:cubicBezTo>
                <a:close/>
                <a:moveTo>
                  <a:pt x="3767958" y="1236500"/>
                </a:moveTo>
                <a:cubicBezTo>
                  <a:pt x="3767338" y="1236500"/>
                  <a:pt x="3726720" y="1239601"/>
                  <a:pt x="3646105" y="1245802"/>
                </a:cubicBezTo>
                <a:cubicBezTo>
                  <a:pt x="3496037" y="1257585"/>
                  <a:pt x="3393097" y="1263476"/>
                  <a:pt x="3337286" y="1263476"/>
                </a:cubicBezTo>
                <a:cubicBezTo>
                  <a:pt x="3140709" y="1263476"/>
                  <a:pt x="2992191" y="1256964"/>
                  <a:pt x="2891732" y="1243942"/>
                </a:cubicBezTo>
                <a:cubicBezTo>
                  <a:pt x="2884291" y="1243322"/>
                  <a:pt x="2879950" y="1243012"/>
                  <a:pt x="2878710" y="1243012"/>
                </a:cubicBezTo>
                <a:cubicBezTo>
                  <a:pt x="2868168" y="1243012"/>
                  <a:pt x="2860726" y="1266266"/>
                  <a:pt x="2856385" y="1312775"/>
                </a:cubicBezTo>
                <a:cubicBezTo>
                  <a:pt x="2853905" y="1341920"/>
                  <a:pt x="2851734" y="1371066"/>
                  <a:pt x="2849874" y="1400212"/>
                </a:cubicBezTo>
                <a:cubicBezTo>
                  <a:pt x="2848634" y="1409513"/>
                  <a:pt x="2843053" y="1435868"/>
                  <a:pt x="2833131" y="1479276"/>
                </a:cubicBezTo>
                <a:cubicBezTo>
                  <a:pt x="2824450" y="1518964"/>
                  <a:pt x="2820109" y="1542838"/>
                  <a:pt x="2820109" y="1550900"/>
                </a:cubicBezTo>
                <a:cubicBezTo>
                  <a:pt x="2820109" y="1557101"/>
                  <a:pt x="2825069" y="1560202"/>
                  <a:pt x="2834992" y="1560202"/>
                </a:cubicBezTo>
                <a:cubicBezTo>
                  <a:pt x="2908786" y="1560202"/>
                  <a:pt x="3007694" y="1554000"/>
                  <a:pt x="3131717" y="1541598"/>
                </a:cubicBezTo>
                <a:cubicBezTo>
                  <a:pt x="3136679" y="1709030"/>
                  <a:pt x="3139159" y="1816930"/>
                  <a:pt x="3139159" y="1865299"/>
                </a:cubicBezTo>
                <a:cubicBezTo>
                  <a:pt x="3139159" y="1938473"/>
                  <a:pt x="3136058" y="2048234"/>
                  <a:pt x="3129858" y="2194582"/>
                </a:cubicBezTo>
                <a:cubicBezTo>
                  <a:pt x="3123656" y="2340929"/>
                  <a:pt x="3120556" y="2450690"/>
                  <a:pt x="3120556" y="2523864"/>
                </a:cubicBezTo>
                <a:cubicBezTo>
                  <a:pt x="3120556" y="2539987"/>
                  <a:pt x="3129237" y="2549599"/>
                  <a:pt x="3146601" y="2552699"/>
                </a:cubicBezTo>
                <a:cubicBezTo>
                  <a:pt x="3178846" y="2557660"/>
                  <a:pt x="3234967" y="2560141"/>
                  <a:pt x="3314962" y="2560141"/>
                </a:cubicBezTo>
                <a:cubicBezTo>
                  <a:pt x="3386896" y="2560141"/>
                  <a:pt x="3441466" y="2557660"/>
                  <a:pt x="3478673" y="2552699"/>
                </a:cubicBezTo>
                <a:cubicBezTo>
                  <a:pt x="3494176" y="2550839"/>
                  <a:pt x="3502858" y="2549289"/>
                  <a:pt x="3504718" y="2548048"/>
                </a:cubicBezTo>
                <a:cubicBezTo>
                  <a:pt x="3510299" y="2544948"/>
                  <a:pt x="3513089" y="2537506"/>
                  <a:pt x="3513089" y="2525724"/>
                </a:cubicBezTo>
                <a:cubicBezTo>
                  <a:pt x="3513089" y="2452550"/>
                  <a:pt x="3510144" y="2342479"/>
                  <a:pt x="3504253" y="2195512"/>
                </a:cubicBezTo>
                <a:cubicBezTo>
                  <a:pt x="3498362" y="2048544"/>
                  <a:pt x="3495416" y="1938473"/>
                  <a:pt x="3495416" y="1865299"/>
                </a:cubicBezTo>
                <a:cubicBezTo>
                  <a:pt x="3495416" y="1803288"/>
                  <a:pt x="3497277" y="1693837"/>
                  <a:pt x="3500997" y="1536947"/>
                </a:cubicBezTo>
                <a:cubicBezTo>
                  <a:pt x="3664088" y="1546249"/>
                  <a:pt x="3757416" y="1550900"/>
                  <a:pt x="3780980" y="1550900"/>
                </a:cubicBezTo>
                <a:cubicBezTo>
                  <a:pt x="3794623" y="1550900"/>
                  <a:pt x="3801444" y="1544699"/>
                  <a:pt x="3801444" y="1532296"/>
                </a:cubicBezTo>
                <a:cubicBezTo>
                  <a:pt x="3801444" y="1517414"/>
                  <a:pt x="3799429" y="1494934"/>
                  <a:pt x="3795398" y="1464859"/>
                </a:cubicBezTo>
                <a:cubicBezTo>
                  <a:pt x="3791367" y="1434783"/>
                  <a:pt x="3789352" y="1411994"/>
                  <a:pt x="3789352" y="1396491"/>
                </a:cubicBezTo>
                <a:cubicBezTo>
                  <a:pt x="3789352" y="1382848"/>
                  <a:pt x="3789972" y="1359594"/>
                  <a:pt x="3791212" y="1326727"/>
                </a:cubicBezTo>
                <a:cubicBezTo>
                  <a:pt x="3792452" y="1296962"/>
                  <a:pt x="3793073" y="1273708"/>
                  <a:pt x="3793073" y="1256964"/>
                </a:cubicBezTo>
                <a:cubicBezTo>
                  <a:pt x="3792452" y="1246422"/>
                  <a:pt x="3791212" y="1240376"/>
                  <a:pt x="3789352" y="1238826"/>
                </a:cubicBezTo>
                <a:cubicBezTo>
                  <a:pt x="3787491" y="1237276"/>
                  <a:pt x="3780360" y="1236500"/>
                  <a:pt x="3767958" y="1236500"/>
                </a:cubicBezTo>
                <a:close/>
                <a:moveTo>
                  <a:pt x="4237175" y="1226269"/>
                </a:moveTo>
                <a:cubicBezTo>
                  <a:pt x="4237175" y="1226269"/>
                  <a:pt x="4181055" y="1232780"/>
                  <a:pt x="4068814" y="1245802"/>
                </a:cubicBezTo>
                <a:cubicBezTo>
                  <a:pt x="4060752" y="1247043"/>
                  <a:pt x="4031917" y="1248593"/>
                  <a:pt x="3982308" y="1250453"/>
                </a:cubicBezTo>
                <a:cubicBezTo>
                  <a:pt x="3945100" y="1251693"/>
                  <a:pt x="3916885" y="1255104"/>
                  <a:pt x="3897661" y="1260685"/>
                </a:cubicBezTo>
                <a:cubicBezTo>
                  <a:pt x="3888360" y="1263786"/>
                  <a:pt x="3883709" y="1269987"/>
                  <a:pt x="3883709" y="1279289"/>
                </a:cubicBezTo>
                <a:cubicBezTo>
                  <a:pt x="3883709" y="1283009"/>
                  <a:pt x="3884639" y="1288901"/>
                  <a:pt x="3886499" y="1296962"/>
                </a:cubicBezTo>
                <a:cubicBezTo>
                  <a:pt x="3894561" y="1335409"/>
                  <a:pt x="3900142" y="1381608"/>
                  <a:pt x="3903242" y="1435558"/>
                </a:cubicBezTo>
                <a:cubicBezTo>
                  <a:pt x="3904483" y="1482067"/>
                  <a:pt x="3906033" y="1528576"/>
                  <a:pt x="3907894" y="1575085"/>
                </a:cubicBezTo>
                <a:cubicBezTo>
                  <a:pt x="3912234" y="1707790"/>
                  <a:pt x="3914404" y="1875531"/>
                  <a:pt x="3914404" y="2078310"/>
                </a:cubicBezTo>
                <a:cubicBezTo>
                  <a:pt x="3914404" y="2127299"/>
                  <a:pt x="3914095" y="2200938"/>
                  <a:pt x="3913475" y="2299226"/>
                </a:cubicBezTo>
                <a:cubicBezTo>
                  <a:pt x="3912854" y="2397515"/>
                  <a:pt x="3912544" y="2471154"/>
                  <a:pt x="3912544" y="2520143"/>
                </a:cubicBezTo>
                <a:cubicBezTo>
                  <a:pt x="3912544" y="2536886"/>
                  <a:pt x="3923707" y="2547738"/>
                  <a:pt x="3946031" y="2552699"/>
                </a:cubicBezTo>
                <a:cubicBezTo>
                  <a:pt x="3968355" y="2557660"/>
                  <a:pt x="4004942" y="2560141"/>
                  <a:pt x="4055792" y="2560141"/>
                </a:cubicBezTo>
                <a:cubicBezTo>
                  <a:pt x="4144468" y="2560141"/>
                  <a:pt x="4198418" y="2558900"/>
                  <a:pt x="4217642" y="2556420"/>
                </a:cubicBezTo>
                <a:cubicBezTo>
                  <a:pt x="4236866" y="2553939"/>
                  <a:pt x="4246477" y="2541227"/>
                  <a:pt x="4246477" y="2518283"/>
                </a:cubicBezTo>
                <a:cubicBezTo>
                  <a:pt x="4246477" y="2488517"/>
                  <a:pt x="4245857" y="2443714"/>
                  <a:pt x="4244616" y="2383872"/>
                </a:cubicBezTo>
                <a:cubicBezTo>
                  <a:pt x="4243376" y="2324031"/>
                  <a:pt x="4242756" y="2279228"/>
                  <a:pt x="4242756" y="2249462"/>
                </a:cubicBezTo>
                <a:lnTo>
                  <a:pt x="4242756" y="2019709"/>
                </a:lnTo>
                <a:cubicBezTo>
                  <a:pt x="4242756" y="1996144"/>
                  <a:pt x="4261050" y="1973510"/>
                  <a:pt x="4297637" y="1951806"/>
                </a:cubicBezTo>
                <a:cubicBezTo>
                  <a:pt x="4331123" y="1931962"/>
                  <a:pt x="4360268" y="1922040"/>
                  <a:pt x="4385073" y="1922040"/>
                </a:cubicBezTo>
                <a:cubicBezTo>
                  <a:pt x="4458867" y="1922040"/>
                  <a:pt x="4495764" y="1958317"/>
                  <a:pt x="4495764" y="2030871"/>
                </a:cubicBezTo>
                <a:cubicBezTo>
                  <a:pt x="4495764" y="2084201"/>
                  <a:pt x="4494834" y="2164506"/>
                  <a:pt x="4492973" y="2271786"/>
                </a:cubicBezTo>
                <a:cubicBezTo>
                  <a:pt x="4491113" y="2379066"/>
                  <a:pt x="4490183" y="2459371"/>
                  <a:pt x="4490183" y="2512702"/>
                </a:cubicBezTo>
                <a:cubicBezTo>
                  <a:pt x="4490183" y="2535646"/>
                  <a:pt x="4500415" y="2548979"/>
                  <a:pt x="4520879" y="2552699"/>
                </a:cubicBezTo>
                <a:cubicBezTo>
                  <a:pt x="4547544" y="2557660"/>
                  <a:pt x="4594983" y="2560141"/>
                  <a:pt x="4663196" y="2560141"/>
                </a:cubicBezTo>
                <a:cubicBezTo>
                  <a:pt x="4733889" y="2560141"/>
                  <a:pt x="4779158" y="2558900"/>
                  <a:pt x="4799002" y="2556420"/>
                </a:cubicBezTo>
                <a:cubicBezTo>
                  <a:pt x="4816365" y="2553939"/>
                  <a:pt x="4825046" y="2541847"/>
                  <a:pt x="4825046" y="2520143"/>
                </a:cubicBezTo>
                <a:lnTo>
                  <a:pt x="4826907" y="1878322"/>
                </a:lnTo>
                <a:cubicBezTo>
                  <a:pt x="4826907" y="1800807"/>
                  <a:pt x="4798071" y="1739726"/>
                  <a:pt x="4740400" y="1695077"/>
                </a:cubicBezTo>
                <a:cubicBezTo>
                  <a:pt x="4687071" y="1653529"/>
                  <a:pt x="4620718" y="1632755"/>
                  <a:pt x="4541343" y="1632755"/>
                </a:cubicBezTo>
                <a:cubicBezTo>
                  <a:pt x="4495454" y="1632755"/>
                  <a:pt x="4448015" y="1643608"/>
                  <a:pt x="4399026" y="1665312"/>
                </a:cubicBezTo>
                <a:cubicBezTo>
                  <a:pt x="4366160" y="1680194"/>
                  <a:pt x="4331743" y="1700348"/>
                  <a:pt x="4295776" y="1725773"/>
                </a:cubicBezTo>
                <a:cubicBezTo>
                  <a:pt x="4265390" y="1747477"/>
                  <a:pt x="4249577" y="1758329"/>
                  <a:pt x="4248337" y="1758329"/>
                </a:cubicBezTo>
                <a:cubicBezTo>
                  <a:pt x="4242136" y="1758329"/>
                  <a:pt x="4239036" y="1752128"/>
                  <a:pt x="4239036" y="1739726"/>
                </a:cubicBezTo>
                <a:cubicBezTo>
                  <a:pt x="4239036" y="1658491"/>
                  <a:pt x="4240897" y="1547800"/>
                  <a:pt x="4244616" y="1407653"/>
                </a:cubicBezTo>
                <a:cubicBezTo>
                  <a:pt x="4244616" y="1393390"/>
                  <a:pt x="4245857" y="1366415"/>
                  <a:pt x="4248337" y="1326727"/>
                </a:cubicBezTo>
                <a:cubicBezTo>
                  <a:pt x="4250819" y="1292621"/>
                  <a:pt x="4252058" y="1265646"/>
                  <a:pt x="4252058" y="1245802"/>
                </a:cubicBezTo>
                <a:cubicBezTo>
                  <a:pt x="4252058" y="1232780"/>
                  <a:pt x="4247097" y="1226269"/>
                  <a:pt x="4237175" y="1226269"/>
                </a:cubicBezTo>
                <a:close/>
                <a:moveTo>
                  <a:pt x="0" y="0"/>
                </a:moveTo>
                <a:lnTo>
                  <a:pt x="12192003" y="0"/>
                </a:lnTo>
                <a:lnTo>
                  <a:pt x="12192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55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0" name="Textfeld 1">
            <a:extLst>
              <a:ext uri="{FF2B5EF4-FFF2-40B4-BE49-F238E27FC236}">
                <a16:creationId xmlns:a16="http://schemas.microsoft.com/office/drawing/2014/main" id="{9109F28D-8A2B-E06D-1339-5E5AD54D5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8348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38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58E324-B38F-9AAD-F150-6DB422E2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de-CH">
                <a:solidFill>
                  <a:schemeClr val="tx2"/>
                </a:solidFill>
              </a:rPr>
              <a:t>Aktueller Stand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CD3FDA0-CE68-6603-4614-238C16626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715177"/>
              </p:ext>
            </p:extLst>
          </p:nvPr>
        </p:nvGraphicFramePr>
        <p:xfrm>
          <a:off x="1465382" y="1843284"/>
          <a:ext cx="9620302" cy="433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769">
                  <a:extLst>
                    <a:ext uri="{9D8B030D-6E8A-4147-A177-3AD203B41FA5}">
                      <a16:colId xmlns:a16="http://schemas.microsoft.com/office/drawing/2014/main" val="516298887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val="615012557"/>
                    </a:ext>
                  </a:extLst>
                </a:gridCol>
              </a:tblGrid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Aktivität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Status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2740467563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Verschiedene Vorlagen erstellen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On going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1678841535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Backend aufsetzen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2874778329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Backend fertigstellen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Not 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2982678977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Datenbank aufsetzen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353338944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Datenbank fertigstellen &amp; dockerisieren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Not 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3232060409"/>
                  </a:ext>
                </a:extLst>
              </a:tr>
              <a:tr h="416336">
                <a:tc>
                  <a:txBody>
                    <a:bodyPr/>
                    <a:lstStyle/>
                    <a:p>
                      <a:r>
                        <a:rPr lang="de-CH" sz="1900"/>
                        <a:t>Meeting mit Vorsitzendem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0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3173031441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de-CH" sz="1900" dirty="0"/>
                        <a:t>Preis </a:t>
                      </a:r>
                      <a:r>
                        <a:rPr lang="de-CH" sz="1900" dirty="0" err="1"/>
                        <a:t>berechnung</a:t>
                      </a:r>
                      <a:r>
                        <a:rPr lang="de-CH" sz="1900" dirty="0"/>
                        <a:t> / Budget </a:t>
                      </a:r>
                      <a:r>
                        <a:rPr lang="de-CH" sz="1900" dirty="0" err="1"/>
                        <a:t>bestimmung</a:t>
                      </a:r>
                      <a:endParaRPr lang="de-CH" sz="1900" dirty="0"/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 dirty="0"/>
                        <a:t>Not 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777436882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de-CH" sz="1900" dirty="0"/>
                        <a:t>Ticketverkauf online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 dirty="0"/>
                        <a:t>Not Ok</a:t>
                      </a:r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1991836208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de-CH" sz="1900" dirty="0"/>
                        <a:t>Verkaufen</a:t>
                      </a:r>
                    </a:p>
                  </a:txBody>
                  <a:tcPr marL="94622" marR="94622" marT="47311" marB="47311"/>
                </a:tc>
                <a:tc>
                  <a:txBody>
                    <a:bodyPr/>
                    <a:lstStyle/>
                    <a:p>
                      <a:r>
                        <a:rPr lang="de-CH" sz="1900"/>
                        <a:t>Not Ok</a:t>
                      </a:r>
                      <a:endParaRPr lang="de-CH" sz="1900" dirty="0"/>
                    </a:p>
                  </a:txBody>
                  <a:tcPr marL="94622" marR="94622" marT="47311" marB="47311"/>
                </a:tc>
                <a:extLst>
                  <a:ext uri="{0D108BD9-81ED-4DB2-BD59-A6C34878D82A}">
                    <a16:rowId xmlns:a16="http://schemas.microsoft.com/office/drawing/2014/main" val="315347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248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1E"/>
      </a:dk2>
      <a:lt2>
        <a:srgbClr val="F0F2F3"/>
      </a:lt2>
      <a:accent1>
        <a:srgbClr val="DB6735"/>
      </a:accent1>
      <a:accent2>
        <a:srgbClr val="C92337"/>
      </a:accent2>
      <a:accent3>
        <a:srgbClr val="DB358E"/>
      </a:accent3>
      <a:accent4>
        <a:srgbClr val="C923C1"/>
      </a:accent4>
      <a:accent5>
        <a:srgbClr val="9E35DB"/>
      </a:accent5>
      <a:accent6>
        <a:srgbClr val="512FCC"/>
      </a:accent6>
      <a:hlink>
        <a:srgbClr val="A5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AvenirNext LT Pro Medium</vt:lpstr>
      <vt:lpstr>BlockprintVTI</vt:lpstr>
      <vt:lpstr>PowerPoint-Präsentation</vt:lpstr>
      <vt:lpstr>PowerPoint-Präsentation</vt:lpstr>
      <vt:lpstr>Aktueller 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Trachsel</dc:creator>
  <cp:lastModifiedBy>Trachsel Robin</cp:lastModifiedBy>
  <cp:revision>6</cp:revision>
  <dcterms:created xsi:type="dcterms:W3CDTF">2023-06-01T06:27:12Z</dcterms:created>
  <dcterms:modified xsi:type="dcterms:W3CDTF">2023-06-08T05:59:55Z</dcterms:modified>
</cp:coreProperties>
</file>