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522B6-126D-4D89-BAC5-80619DB64438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36D40-089B-4966-B0E0-C50B337C50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36D40-089B-4966-B0E0-C50B337C509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b="1" cap="all" dirty="0"/>
              <a:t>Вимірювання та відображення характеристик напівпровідникових Транзисторів </a:t>
            </a:r>
            <a:r>
              <a:rPr lang="uk-UA" b="1" cap="all" dirty="0" smtClean="0"/>
              <a:t>засобами </a:t>
            </a:r>
            <a:r>
              <a:rPr lang="uk-UA" b="1" cap="all" dirty="0"/>
              <a:t>тривимірної графіки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365104"/>
            <a:ext cx="6400800" cy="175260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Класичне подання характеристик</a:t>
            </a:r>
            <a:endParaRPr lang="ru-RU" dirty="0"/>
          </a:p>
        </p:txBody>
      </p:sp>
      <p:pic>
        <p:nvPicPr>
          <p:cNvPr id="2050" name="Picture 2" descr="\\Pn\сhange\51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6950149" cy="3823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5877272"/>
            <a:ext cx="4680520" cy="64807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Вікно програми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60648"/>
            <a:ext cx="6912768" cy="548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Прилад буде корисний для: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Розробки </a:t>
            </a:r>
            <a:r>
              <a:rPr lang="uk-UA" dirty="0"/>
              <a:t>прототипів апаратури виходячи реальних характеристик конкретного зразка транзистора;</a:t>
            </a:r>
            <a:endParaRPr lang="ru-RU" dirty="0"/>
          </a:p>
          <a:p>
            <a:r>
              <a:rPr lang="uk-UA" dirty="0" smtClean="0"/>
              <a:t>Створення </a:t>
            </a:r>
            <a:r>
              <a:rPr lang="uk-UA" dirty="0"/>
              <a:t>моделей для середовищ схемо технічного моделювання;</a:t>
            </a:r>
            <a:endParaRPr lang="ru-RU" dirty="0"/>
          </a:p>
          <a:p>
            <a:r>
              <a:rPr lang="uk-UA" dirty="0" smtClean="0"/>
              <a:t>Організації </a:t>
            </a:r>
            <a:r>
              <a:rPr lang="uk-UA" dirty="0"/>
              <a:t>вхідного і вихідного контролю на виробництві.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Структурна схема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484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1628800"/>
            <a:ext cx="518457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79512" y="5805264"/>
            <a:ext cx="525658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3419872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1628800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-1836712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707904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6876256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796136" y="5805264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3923928" y="4797152"/>
            <a:ext cx="129614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Прилад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028384" y="4797152"/>
            <a:ext cx="72008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ПК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Позначення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 fontScale="62500" lnSpcReduction="20000"/>
          </a:bodyPr>
          <a:lstStyle/>
          <a:p>
            <a:r>
              <a:rPr lang="uk-UA" dirty="0" err="1"/>
              <a:t>КДС</a:t>
            </a:r>
            <a:r>
              <a:rPr lang="uk-UA" dirty="0"/>
              <a:t> — Кероване джерело стуму. Задає струм бази вимірюваного транзистора.</a:t>
            </a:r>
            <a:endParaRPr lang="ru-RU" dirty="0"/>
          </a:p>
          <a:p>
            <a:r>
              <a:rPr lang="uk-UA" dirty="0"/>
              <a:t>ОВ — Об’єкт вимірювання. Транзистор з якого знімаються характеристика.</a:t>
            </a:r>
            <a:endParaRPr lang="ru-RU" dirty="0"/>
          </a:p>
          <a:p>
            <a:r>
              <a:rPr lang="uk-UA" dirty="0"/>
              <a:t>УП — Пристрій узгодження.</a:t>
            </a:r>
            <a:endParaRPr lang="ru-RU" dirty="0"/>
          </a:p>
          <a:p>
            <a:r>
              <a:rPr lang="uk-UA" dirty="0"/>
              <a:t>АЦП — Аналогово-цифровий перетворювач. </a:t>
            </a:r>
            <a:endParaRPr lang="ru-RU" dirty="0"/>
          </a:p>
          <a:p>
            <a:r>
              <a:rPr lang="uk-UA" dirty="0"/>
              <a:t>СК — Схема керування. Визначає напруги </a:t>
            </a:r>
            <a:r>
              <a:rPr lang="uk-UA" dirty="0" smtClean="0"/>
              <a:t>відповідні напруги та струми для вимірювання. Проводить </a:t>
            </a:r>
            <a:r>
              <a:rPr lang="uk-UA" dirty="0"/>
              <a:t>первинну обробку </a:t>
            </a:r>
            <a:r>
              <a:rPr lang="uk-UA" dirty="0" smtClean="0"/>
              <a:t>даних.</a:t>
            </a:r>
            <a:endParaRPr lang="ru-RU" dirty="0"/>
          </a:p>
          <a:p>
            <a:r>
              <a:rPr lang="uk-UA" dirty="0" err="1"/>
              <a:t>КДН</a:t>
            </a:r>
            <a:r>
              <a:rPr lang="uk-UA" dirty="0"/>
              <a:t> — Кероване джерело напруги. Дозволяє плавно змінювати напругу між колектором та емітером в широких межах. </a:t>
            </a:r>
            <a:endParaRPr lang="ru-RU" dirty="0"/>
          </a:p>
          <a:p>
            <a:r>
              <a:rPr lang="uk-UA" dirty="0"/>
              <a:t>МДП — Модуль передачі даних. Передає результати вимірювань на ПК та сигнали керування на </a:t>
            </a:r>
            <a:r>
              <a:rPr lang="uk-UA" dirty="0" smtClean="0"/>
              <a:t>СК.</a:t>
            </a:r>
          </a:p>
          <a:p>
            <a:r>
              <a:rPr lang="uk-UA" dirty="0" err="1" smtClean="0"/>
              <a:t>ДШ</a:t>
            </a:r>
            <a:r>
              <a:rPr lang="uk-UA" dirty="0" smtClean="0"/>
              <a:t> — Драйвер шини. Програмний </a:t>
            </a:r>
            <a:r>
              <a:rPr lang="uk-UA" dirty="0"/>
              <a:t>модуль призначений для взаємодії з апаратною </a:t>
            </a:r>
            <a:r>
              <a:rPr lang="uk-UA" dirty="0" smtClean="0"/>
              <a:t>частиною.</a:t>
            </a:r>
          </a:p>
          <a:p>
            <a:r>
              <a:rPr lang="uk-UA" dirty="0" smtClean="0"/>
              <a:t>СО — Система обробки  проводить перевірку та, в разі необхідності, корегування результатів. </a:t>
            </a:r>
          </a:p>
          <a:p>
            <a:r>
              <a:rPr lang="uk-UA" dirty="0" smtClean="0"/>
              <a:t>ІК — Інтерфейс користувача</a:t>
            </a:r>
          </a:p>
          <a:p>
            <a:r>
              <a:rPr lang="uk-UA" dirty="0" smtClean="0"/>
              <a:t>МВ — Модуль відображення. Виконує побудову тривимірного зображення.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181</Words>
  <Application>Microsoft Office PowerPoint</Application>
  <PresentationFormat>Экран (4:3)</PresentationFormat>
  <Paragraphs>23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Вимірювання та відображення характеристик напівпровідникових Транзисторів засобами тривимірної графіки </vt:lpstr>
      <vt:lpstr>Класичне подання характеристик</vt:lpstr>
      <vt:lpstr>Вікно програми</vt:lpstr>
      <vt:lpstr>Прилад буде корисний для:</vt:lpstr>
      <vt:lpstr>Структурна схема</vt:lpstr>
      <vt:lpstr>Позначення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Вимірювання та відображення характеристик напівпровідникових Транзисторів зсобами тривимірної графіки </dc:title>
  <dc:creator>Serg</dc:creator>
  <cp:lastModifiedBy>Serg</cp:lastModifiedBy>
  <cp:revision>26</cp:revision>
  <dcterms:created xsi:type="dcterms:W3CDTF">2016-05-12T18:16:39Z</dcterms:created>
  <dcterms:modified xsi:type="dcterms:W3CDTF">2016-05-12T21:48:46Z</dcterms:modified>
</cp:coreProperties>
</file>