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4" r:id="rId10"/>
    <p:sldId id="275" r:id="rId11"/>
    <p:sldId id="266" r:id="rId12"/>
    <p:sldId id="276" r:id="rId13"/>
    <p:sldId id="278" r:id="rId14"/>
    <p:sldId id="268" r:id="rId15"/>
    <p:sldId id="269" r:id="rId16"/>
    <p:sldId id="27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30F"/>
    <a:srgbClr val="F77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4925-9B4A-4401-8FFF-3CF074C850C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E375B-31E3-41CD-AB3F-18479AAAD6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36D40-089B-4966-B0E0-C50B337C509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12CB2B-5BDB-4402-B3D5-B09CE766299D}" type="datetimeFigureOut">
              <a:rPr lang="ru-RU" smtClean="0"/>
              <a:pPr/>
              <a:t>16.06.2016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tranz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060848"/>
            <a:ext cx="3153438" cy="3443153"/>
          </a:xfrm>
          <a:prstGeom prst="rect">
            <a:avLst/>
          </a:prstGeom>
          <a:noFill/>
        </p:spPr>
      </p:pic>
      <p:pic>
        <p:nvPicPr>
          <p:cNvPr id="1026" name="Picture 2" descr="D:\ForLoad\Win7Load\prot\to-9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908720"/>
            <a:ext cx="1944216" cy="1334266"/>
          </a:xfrm>
          <a:prstGeom prst="rect">
            <a:avLst/>
          </a:prstGeom>
          <a:noFill/>
        </p:spPr>
      </p:pic>
      <p:pic>
        <p:nvPicPr>
          <p:cNvPr id="1027" name="Picture 3" descr="D:\ForLoad\Win7Load\prot\250px-Структура_NPN_транзистора_и_его_токи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653136"/>
            <a:ext cx="2736304" cy="175123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44824"/>
            <a:ext cx="8229600" cy="1828800"/>
          </a:xfrm>
        </p:spPr>
        <p:txBody>
          <a:bodyPr anchor="ctr">
            <a:normAutofit fontScale="90000"/>
          </a:bodyPr>
          <a:lstStyle/>
          <a:p>
            <a:r>
              <a:rPr lang="uk-UA" b="1" cap="all" dirty="0"/>
              <a:t>Вимірювання та відображення характеристик напівпровідникових Транзисторів </a:t>
            </a:r>
            <a:r>
              <a:rPr lang="uk-UA" b="1" cap="all" dirty="0" smtClean="0"/>
              <a:t>засобами </a:t>
            </a:r>
            <a:r>
              <a:rPr lang="uk-UA" b="1" cap="all" dirty="0"/>
              <a:t>тривимірної графіки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струмом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D:\Diplom\temp\report\DA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4505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Функції бібліотеки драйвера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8136904" cy="4723248"/>
        </p:xfrm>
        <a:graphic>
          <a:graphicData uri="http://schemas.openxmlformats.org/drawingml/2006/table">
            <a:tbl>
              <a:tblPr/>
              <a:tblGrid>
                <a:gridCol w="4032448"/>
                <a:gridCol w="4104456"/>
              </a:tblGrid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Функція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Опис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GetMajorVersion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старшу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GetMinorVersion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молодшу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IsVersionConfirmed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Чи співпадає версія драйвера з версією прошивки приладу (0 — ні).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GetLastDeviceError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Отримати код останньої помилки.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GetPersentComplete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Прогрес вимірювання в процентах.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SetBuffer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2000" dirty="0" err="1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SurfaceBuffer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*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Передача вказівника на буфер, який потрібно заповнити даними. Виклик цієї функції розпочинає процес вимірювань.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Алгоритм роботи драйвера</a:t>
            </a:r>
            <a:endParaRPr lang="ru-RU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23125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Скругленный прямоугольник 12"/>
          <p:cNvSpPr/>
          <p:nvPr/>
        </p:nvSpPr>
        <p:spPr>
          <a:xfrm>
            <a:off x="6588224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1</a:t>
            </a:r>
            <a:endParaRPr lang="ru-RU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851920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2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Вершини в тривимірній графіці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404864"/>
          </a:xfrm>
        </p:spPr>
        <p:txBody>
          <a:bodyPr/>
          <a:lstStyle/>
          <a:p>
            <a:pPr>
              <a:buNone/>
            </a:pPr>
            <a:r>
              <a:rPr lang="uk-UA" dirty="0" smtClean="0"/>
              <a:t>Структура вершини:</a:t>
            </a:r>
          </a:p>
          <a:p>
            <a:r>
              <a:rPr lang="uk-UA" dirty="0" smtClean="0"/>
              <a:t>Координати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Нормаль</a:t>
            </a:r>
            <a:r>
              <a:rPr lang="uk-UA" dirty="0" smtClean="0"/>
              <a:t>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Текстура</a:t>
            </a:r>
            <a:r>
              <a:rPr lang="uk-UA" dirty="0" smtClean="0"/>
              <a:t> (</a:t>
            </a:r>
            <a:r>
              <a:rPr lang="en-US" dirty="0" smtClean="0"/>
              <a:t>x, </a:t>
            </a:r>
            <a:r>
              <a:rPr lang="en-US" dirty="0" smtClean="0"/>
              <a:t>y)</a:t>
            </a:r>
            <a:endParaRPr lang="uk-UA" dirty="0" smtClean="0"/>
          </a:p>
          <a:p>
            <a:r>
              <a:rPr lang="uk-UA" dirty="0" smtClean="0"/>
              <a:t>Колір </a:t>
            </a:r>
            <a:r>
              <a:rPr lang="en-US" dirty="0" smtClean="0"/>
              <a:t> (RGBA, 32 </a:t>
            </a:r>
            <a:r>
              <a:rPr lang="uk-UA" dirty="0" smtClean="0"/>
              <a:t>біти)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4820" name="Picture 4" descr="D:\Diplom\temp\report\3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872776"/>
            <a:ext cx="7931224" cy="2985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Індекси</a:t>
            </a:r>
            <a:endParaRPr lang="ru-RU" dirty="0"/>
          </a:p>
        </p:txBody>
      </p:sp>
      <p:pic>
        <p:nvPicPr>
          <p:cNvPr id="5" name="Рисунок 4" descr="C:\Documents and Settings\9Lives\Мои документы\Мои рисунки\diplom\oktaed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992185"/>
            <a:ext cx="3816424" cy="186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8" name="Рисунок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6264696" cy="3408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поверхні</a:t>
            </a:r>
            <a:endParaRPr lang="ru-RU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1" name="Рисунок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32656"/>
            <a:ext cx="5943600" cy="6305550"/>
          </a:xfrm>
          <a:prstGeom prst="rect">
            <a:avLst/>
          </a:prstGeom>
          <a:noFill/>
        </p:spPr>
      </p:pic>
      <p:pic>
        <p:nvPicPr>
          <p:cNvPr id="21513" name="Picture 9" descr="D:\Diplom\temp\report\ma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40968"/>
            <a:ext cx="4000501" cy="3517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Використання сітки</a:t>
            </a:r>
            <a:endParaRPr lang="ru-RU" dirty="0"/>
          </a:p>
        </p:txBody>
      </p:sp>
      <p:pic>
        <p:nvPicPr>
          <p:cNvPr id="35843" name="Picture 3" descr="D:\Diplom\TempDocs\Report\gi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91513" cy="3390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Загальний вигляд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 bwMode="auto">
          <a:xfrm>
            <a:off x="1403648" y="1412776"/>
            <a:ext cx="6208724" cy="4925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Режим вибору точки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351005" y="1412776"/>
            <a:ext cx="6245331" cy="492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користувача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76499" y="1600200"/>
            <a:ext cx="599100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Класична форма подання характеристик</a:t>
            </a:r>
            <a:endParaRPr lang="ru-RU" dirty="0"/>
          </a:p>
        </p:txBody>
      </p:sp>
      <p:pic>
        <p:nvPicPr>
          <p:cNvPr id="2050" name="Picture 2" descr="\\Pn\сhange\51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2060848"/>
            <a:ext cx="6575708" cy="36176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Л2-100 ТЕКО</a:t>
            </a:r>
            <a:endParaRPr lang="ru-RU" dirty="0"/>
          </a:p>
        </p:txBody>
      </p:sp>
      <p:pic>
        <p:nvPicPr>
          <p:cNvPr id="1027" name="Picture 3" descr="D:\Diplom\temp\L2_1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19672" y="1628800"/>
            <a:ext cx="6048672" cy="4148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Програмне забезпечення</a:t>
            </a:r>
            <a:r>
              <a:rPr lang="uk-UA" dirty="0" smtClean="0"/>
              <a:t> Л2-100</a:t>
            </a:r>
            <a:endParaRPr lang="ru-RU" dirty="0"/>
          </a:p>
        </p:txBody>
      </p:sp>
      <p:pic>
        <p:nvPicPr>
          <p:cNvPr id="4" name="Содержимое 3" descr="http://www.kipia.info/upload/NOVOSTI_Kartinki/ANONSI_M/AN1014/Chrt_6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21539" y="1600200"/>
            <a:ext cx="650092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844824"/>
            <a:ext cx="7344816" cy="4419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Програмне </a:t>
            </a:r>
            <a:r>
              <a:rPr lang="uk-UA" dirty="0" smtClean="0"/>
              <a:t>забезпечення </a:t>
            </a:r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628800"/>
            <a:ext cx="6696744" cy="5013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Структурна 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1628800"/>
            <a:ext cx="518457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9512" y="5805264"/>
            <a:ext cx="525658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3419872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1628800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-1836712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707904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6876256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796136" y="5805264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923928" y="4797152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Прилад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28384" y="4797152"/>
            <a:ext cx="72008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ПК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Позначення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fontScale="70000" lnSpcReduction="20000"/>
          </a:bodyPr>
          <a:lstStyle/>
          <a:p>
            <a:r>
              <a:rPr lang="uk-UA" dirty="0" err="1"/>
              <a:t>КДС</a:t>
            </a:r>
            <a:r>
              <a:rPr lang="uk-UA" dirty="0"/>
              <a:t> — Кероване джерело стуму. Задає струм бази вимірюваного транзистора.</a:t>
            </a:r>
            <a:endParaRPr lang="ru-RU" dirty="0"/>
          </a:p>
          <a:p>
            <a:r>
              <a:rPr lang="uk-UA" dirty="0"/>
              <a:t>ОВ — Об’єкт вимірювання. Транзистор з якого знімаються характеристика.</a:t>
            </a:r>
            <a:endParaRPr lang="ru-RU" dirty="0"/>
          </a:p>
          <a:p>
            <a:r>
              <a:rPr lang="uk-UA" dirty="0"/>
              <a:t>УП — Пристрій узгодження.</a:t>
            </a:r>
            <a:endParaRPr lang="ru-RU" dirty="0"/>
          </a:p>
          <a:p>
            <a:r>
              <a:rPr lang="uk-UA" dirty="0"/>
              <a:t>АЦП — Аналогово-цифровий перетворювач. </a:t>
            </a:r>
            <a:endParaRPr lang="ru-RU" dirty="0"/>
          </a:p>
          <a:p>
            <a:r>
              <a:rPr lang="uk-UA" dirty="0"/>
              <a:t>СК — Схема керування. Визначає напруги </a:t>
            </a:r>
            <a:r>
              <a:rPr lang="uk-UA" dirty="0" smtClean="0"/>
              <a:t>відповідні напруги та струми для вимірювання. Проводить </a:t>
            </a:r>
            <a:r>
              <a:rPr lang="uk-UA" dirty="0"/>
              <a:t>первинну обробку </a:t>
            </a:r>
            <a:r>
              <a:rPr lang="uk-UA" dirty="0" smtClean="0"/>
              <a:t>даних.</a:t>
            </a:r>
            <a:endParaRPr lang="ru-RU" dirty="0"/>
          </a:p>
          <a:p>
            <a:r>
              <a:rPr lang="uk-UA" dirty="0" err="1"/>
              <a:t>КДН</a:t>
            </a:r>
            <a:r>
              <a:rPr lang="uk-UA" dirty="0"/>
              <a:t> — Кероване джерело напруги. Дозволяє плавно змінювати напругу між колектором та емітером в широких межах. </a:t>
            </a:r>
            <a:endParaRPr lang="ru-RU" dirty="0"/>
          </a:p>
          <a:p>
            <a:r>
              <a:rPr lang="uk-UA" dirty="0"/>
              <a:t>МДП — Модуль передачі даних. Передає результати вимірювань на ПК та сигнали керування на </a:t>
            </a:r>
            <a:r>
              <a:rPr lang="uk-UA" dirty="0" smtClean="0"/>
              <a:t>СК.</a:t>
            </a:r>
          </a:p>
          <a:p>
            <a:r>
              <a:rPr lang="uk-UA" dirty="0" err="1" smtClean="0"/>
              <a:t>ДШ</a:t>
            </a:r>
            <a:r>
              <a:rPr lang="uk-UA" dirty="0" smtClean="0"/>
              <a:t> — Драйвер шини. Програмний </a:t>
            </a:r>
            <a:r>
              <a:rPr lang="uk-UA" dirty="0"/>
              <a:t>модуль призначений для взаємодії з апаратною </a:t>
            </a:r>
            <a:r>
              <a:rPr lang="uk-UA" dirty="0" smtClean="0"/>
              <a:t>частиною.</a:t>
            </a:r>
          </a:p>
          <a:p>
            <a:r>
              <a:rPr lang="uk-UA" dirty="0" smtClean="0"/>
              <a:t>СО — Система обробки  проводить перевірку та, в разі необхідності, корегування результатів. </a:t>
            </a:r>
          </a:p>
          <a:p>
            <a:r>
              <a:rPr lang="uk-UA" dirty="0" smtClean="0"/>
              <a:t>ІК — Інтерфейс користувача</a:t>
            </a:r>
          </a:p>
          <a:p>
            <a:r>
              <a:rPr lang="uk-UA" dirty="0" smtClean="0"/>
              <a:t>МВ — Модуль відображення. Виконує побудову тривимірного зображення.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напругою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3" name="Picture 5" descr="D:\Diplom\temp\report\kd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064896" cy="5260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545</TotalTime>
  <Words>293</Words>
  <Application>Microsoft Office PowerPoint</Application>
  <PresentationFormat>Экран (4:3)</PresentationFormat>
  <Paragraphs>54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Апекс</vt:lpstr>
      <vt:lpstr>Вимірювання та відображення характеристик напівпровідникових Транзисторів засобами тривимірної графіки </vt:lpstr>
      <vt:lpstr>Класична форма подання характеристик</vt:lpstr>
      <vt:lpstr>Л2-100 ТЕКО</vt:lpstr>
      <vt:lpstr>Програмне забезпечення Л2-100</vt:lpstr>
      <vt:lpstr>ЭРБИЙ-7107</vt:lpstr>
      <vt:lpstr>Програмне забезпечення ЭРБИЙ-7107</vt:lpstr>
      <vt:lpstr>Структурна схема</vt:lpstr>
      <vt:lpstr>Позначення</vt:lpstr>
      <vt:lpstr>Схема керування напругою</vt:lpstr>
      <vt:lpstr>Схема керування струмом</vt:lpstr>
      <vt:lpstr>Функції бібліотеки драйвера</vt:lpstr>
      <vt:lpstr>Алгоритм роботи драйвера</vt:lpstr>
      <vt:lpstr>Вершини в тривимірній графіці</vt:lpstr>
      <vt:lpstr>Індекси</vt:lpstr>
      <vt:lpstr>Алгоритм побудови поверхні</vt:lpstr>
      <vt:lpstr>Використання сітки</vt:lpstr>
      <vt:lpstr>Загальний вигляд</vt:lpstr>
      <vt:lpstr>Режим вибору точки</vt:lpstr>
      <vt:lpstr>Інтерфейс користувача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Вимірювання та відображення характеристик напівпровідникових Транзисторів засобами тривимірної графіки </dc:title>
  <dc:creator>Serg</dc:creator>
  <cp:lastModifiedBy>Serg</cp:lastModifiedBy>
  <cp:revision>60</cp:revision>
  <dcterms:created xsi:type="dcterms:W3CDTF">2016-06-14T18:25:03Z</dcterms:created>
  <dcterms:modified xsi:type="dcterms:W3CDTF">2016-06-16T21:28:53Z</dcterms:modified>
</cp:coreProperties>
</file>